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87" r:id="rId5"/>
    <p:sldMasterId id="2147483753" r:id="rId6"/>
  </p:sldMasterIdLst>
  <p:notesMasterIdLst>
    <p:notesMasterId r:id="rId20"/>
  </p:notesMasterIdLst>
  <p:sldIdLst>
    <p:sldId id="256" r:id="rId7"/>
    <p:sldId id="368" r:id="rId8"/>
    <p:sldId id="356" r:id="rId9"/>
    <p:sldId id="363" r:id="rId10"/>
    <p:sldId id="365" r:id="rId11"/>
    <p:sldId id="366" r:id="rId12"/>
    <p:sldId id="367" r:id="rId13"/>
    <p:sldId id="362" r:id="rId14"/>
    <p:sldId id="364" r:id="rId15"/>
    <p:sldId id="370" r:id="rId16"/>
    <p:sldId id="371" r:id="rId17"/>
    <p:sldId id="369" r:id="rId18"/>
    <p:sldId id="266" r:id="rId19"/>
  </p:sldIdLst>
  <p:sldSz cx="10080625" cy="56705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404040"/>
    <a:srgbClr val="1C47E5"/>
    <a:srgbClr val="7300F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BCD652-E16B-6740-8E0E-B90455FE76C6}" v="38" dt="2022-06-20T12:15:00.397"/>
    <p1510:client id="{BA3504BF-C234-C4BC-EE62-EF70D0DF0DFB}" v="599" dt="2022-06-20T11:57:19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95" d="100"/>
          <a:sy n="95" d="100"/>
        </p:scale>
        <p:origin x="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20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20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20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20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433254A1-740D-4339-AFF3-16376573CA34}" type="slidenum">
              <a:rPr lang="en-US" sz="1400" b="0" strike="noStrike" spc="-1">
                <a:latin typeface="Times New Roman"/>
              </a:rPr>
              <a:t>‹N°›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191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>
            <a:off x="4716360" y="11876040"/>
            <a:ext cx="3613680" cy="62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  <a:tabLst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</a:tabLst>
            </a:pPr>
            <a:fld id="{B9CDEB78-3417-46A4-9856-3BFB57394275}" type="slidenum">
              <a:rPr lang="en-US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</a:t>
            </a:fld>
            <a:endParaRPr lang="en-US" sz="1400" b="0" strike="noStrike" spc="-1">
              <a:latin typeface="Arial"/>
            </a:endParaRPr>
          </a:p>
        </p:txBody>
      </p:sp>
      <p:sp>
        <p:nvSpPr>
          <p:cNvPr id="25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0" y="949325"/>
            <a:ext cx="8331200" cy="4686300"/>
          </a:xfrm>
          <a:prstGeom prst="rect">
            <a:avLst/>
          </a:prstGeom>
        </p:spPr>
      </p:sp>
      <p:sp>
        <p:nvSpPr>
          <p:cNvPr id="254" name="PlaceHolder 3"/>
          <p:cNvSpPr>
            <a:spLocks noGrp="1"/>
          </p:cNvSpPr>
          <p:nvPr>
            <p:ph type="body"/>
          </p:nvPr>
        </p:nvSpPr>
        <p:spPr>
          <a:xfrm>
            <a:off x="833400" y="5938920"/>
            <a:ext cx="6666480" cy="562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748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433254A1-740D-4339-AFF3-16376573CA34}" type="slidenum">
              <a:rPr lang="en-US" sz="1400" b="0" strike="noStrike" spc="-1" smtClean="0">
                <a:latin typeface="Times New Roman"/>
              </a:rPr>
              <a:t>3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8862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433254A1-740D-4339-AFF3-16376573CA34}" type="slidenum">
              <a:rPr lang="en-US" sz="1400" b="0" strike="noStrike" spc="-1" smtClean="0">
                <a:latin typeface="Times New Roman"/>
              </a:rPr>
              <a:t>8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6677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Architecture</a:t>
            </a:r>
            <a:r>
              <a:rPr lang="fr-FR" baseline="0" dirty="0"/>
              <a:t> Document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33254A1-740D-4339-AFF3-16376573CA34}" type="slidenum">
              <a:rPr lang="en-US" sz="1400" b="0" strike="noStrike" spc="-1" smtClean="0">
                <a:latin typeface="Times New Roman"/>
              </a:rPr>
              <a:t>9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2575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4716360" y="11876040"/>
            <a:ext cx="3613680" cy="62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  <a:tabLst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</a:tabLst>
            </a:pPr>
            <a:fld id="{C4FBFB1A-82B1-45F5-89E2-C1F654DB52E7}" type="slidenum">
              <a:rPr lang="en-US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13</a:t>
            </a:fld>
            <a:endParaRPr lang="en-US" sz="1400" b="0" strike="noStrike" spc="-1">
              <a:latin typeface="Arial"/>
            </a:endParaRPr>
          </a:p>
        </p:txBody>
      </p:sp>
      <p:sp>
        <p:nvSpPr>
          <p:cNvPr id="28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0" y="949325"/>
            <a:ext cx="8331200" cy="4686300"/>
          </a:xfrm>
          <a:prstGeom prst="rect">
            <a:avLst/>
          </a:prstGeom>
        </p:spPr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833400" y="5938920"/>
            <a:ext cx="6666480" cy="562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0148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sv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sv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7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05F8CBC-B357-4045-914B-ED7B985BAF52}"/>
              </a:ext>
            </a:extLst>
          </p:cNvPr>
          <p:cNvSpPr/>
          <p:nvPr userDrawn="1"/>
        </p:nvSpPr>
        <p:spPr>
          <a:xfrm>
            <a:off x="0" y="0"/>
            <a:ext cx="10080625" cy="5670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7E083C5-85A4-43AD-9A57-98C467EA6926}"/>
              </a:ext>
            </a:extLst>
          </p:cNvPr>
          <p:cNvSpPr/>
          <p:nvPr userDrawn="1"/>
        </p:nvSpPr>
        <p:spPr>
          <a:xfrm>
            <a:off x="0" y="1574290"/>
            <a:ext cx="10080625" cy="4096260"/>
          </a:xfrm>
          <a:prstGeom prst="rect">
            <a:avLst/>
          </a:prstGeom>
          <a:gradFill>
            <a:gsLst>
              <a:gs pos="56632">
                <a:schemeClr val="accent1">
                  <a:lumMod val="60000"/>
                  <a:lumOff val="40000"/>
                </a:schemeClr>
              </a:gs>
              <a:gs pos="0">
                <a:schemeClr val="accent2">
                  <a:lumMod val="84000"/>
                </a:schemeClr>
              </a:gs>
              <a:gs pos="100000">
                <a:schemeClr val="accent3"/>
              </a:gs>
              <a:gs pos="22000">
                <a:srgbClr val="000094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4358B15-5C81-4F6E-81C6-9A77344B0D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7111" y="3647561"/>
            <a:ext cx="10480433" cy="4301286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26169FB9-4FFD-4257-B3EA-EC910F048DD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6239" y="374287"/>
            <a:ext cx="1428750" cy="795275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2D2499DA-7C20-4CF1-BFC9-F6B33261BF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1799" y="2158740"/>
            <a:ext cx="5365689" cy="1672287"/>
          </a:xfrm>
          <a:prstGeom prst="rect">
            <a:avLst/>
          </a:prstGeom>
        </p:spPr>
        <p:txBody>
          <a:bodyPr lIns="0" tIns="0" bIns="0" anchor="b">
            <a:normAutofit/>
          </a:bodyPr>
          <a:lstStyle>
            <a:lvl1pPr algn="l">
              <a:defRPr sz="4547" b="0">
                <a:solidFill>
                  <a:schemeClr val="bg1"/>
                </a:solidFill>
              </a:defRPr>
            </a:lvl1pPr>
          </a:lstStyle>
          <a:p>
            <a:r>
              <a:rPr lang="de-DE"/>
              <a:t>GAIA-x – the st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868B64C9-B0FA-4BC3-8181-82EEFA5E73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1800" y="4276119"/>
            <a:ext cx="5117125" cy="733606"/>
          </a:xfrm>
          <a:prstGeom prst="rect">
            <a:avLst/>
          </a:prstGeom>
        </p:spPr>
        <p:txBody>
          <a:bodyPr lIns="0" tIns="0"/>
          <a:lstStyle>
            <a:lvl1pPr marL="0" marR="0" indent="0" algn="l" defTabSz="75602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984">
                <a:solidFill>
                  <a:schemeClr val="bg1"/>
                </a:solidFill>
                <a:latin typeface="+mn-lt"/>
              </a:defRPr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de-DE"/>
              <a:t>Edit subtitle</a:t>
            </a:r>
          </a:p>
        </p:txBody>
      </p: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A9FF7190-E7E0-4F4C-934D-5B39C55C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800" y="4963466"/>
            <a:ext cx="702613" cy="301904"/>
          </a:xfrm>
        </p:spPr>
        <p:txBody>
          <a:bodyPr/>
          <a:lstStyle>
            <a:lvl1pPr algn="l">
              <a:defRPr sz="1323">
                <a:solidFill>
                  <a:schemeClr val="bg1"/>
                </a:solidFill>
                <a:latin typeface="+mj-lt"/>
              </a:defRPr>
            </a:lvl1pPr>
          </a:lstStyle>
          <a:p>
            <a:fld id="{9A9B0F0F-D731-48E4-8CDC-53E2950F2A7F}" type="datetime2">
              <a:rPr lang="en-GB" smtClean="0"/>
              <a:t>Friday, 15 July 2022</a:t>
            </a:fld>
            <a:endParaRPr lang="de-DE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602975A-2666-4F68-8AB3-41A4C0D07743}"/>
              </a:ext>
            </a:extLst>
          </p:cNvPr>
          <p:cNvCxnSpPr>
            <a:cxnSpLocks/>
          </p:cNvCxnSpPr>
          <p:nvPr userDrawn="1"/>
        </p:nvCxnSpPr>
        <p:spPr>
          <a:xfrm>
            <a:off x="842156" y="4112845"/>
            <a:ext cx="148828" cy="0"/>
          </a:xfrm>
          <a:prstGeom prst="line">
            <a:avLst/>
          </a:prstGeom>
          <a:ln w="381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2693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7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805F8CBC-B357-4045-914B-ED7B985BAF52}"/>
              </a:ext>
            </a:extLst>
          </p:cNvPr>
          <p:cNvSpPr/>
          <p:nvPr userDrawn="1"/>
        </p:nvSpPr>
        <p:spPr>
          <a:xfrm>
            <a:off x="0" y="0"/>
            <a:ext cx="10080625" cy="5670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7E083C5-85A4-43AD-9A57-98C467EA6926}"/>
              </a:ext>
            </a:extLst>
          </p:cNvPr>
          <p:cNvSpPr/>
          <p:nvPr userDrawn="1"/>
        </p:nvSpPr>
        <p:spPr>
          <a:xfrm>
            <a:off x="0" y="1574290"/>
            <a:ext cx="10080625" cy="4096260"/>
          </a:xfrm>
          <a:prstGeom prst="rect">
            <a:avLst/>
          </a:prstGeom>
          <a:gradFill>
            <a:gsLst>
              <a:gs pos="56632">
                <a:schemeClr val="accent1">
                  <a:lumMod val="60000"/>
                  <a:lumOff val="40000"/>
                </a:schemeClr>
              </a:gs>
              <a:gs pos="0">
                <a:schemeClr val="accent2">
                  <a:lumMod val="84000"/>
                </a:schemeClr>
              </a:gs>
              <a:gs pos="100000">
                <a:schemeClr val="accent3"/>
              </a:gs>
              <a:gs pos="22000">
                <a:srgbClr val="000094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26169FB9-4FFD-4257-B3EA-EC910F048D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06239" y="374287"/>
            <a:ext cx="1428750" cy="795275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2D2499DA-7C20-4CF1-BFC9-F6B33261BFA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1799" y="2158740"/>
            <a:ext cx="5365689" cy="1672287"/>
          </a:xfrm>
          <a:prstGeom prst="rect">
            <a:avLst/>
          </a:prstGeom>
        </p:spPr>
        <p:txBody>
          <a:bodyPr lIns="0" tIns="0" bIns="0" anchor="b">
            <a:normAutofit/>
          </a:bodyPr>
          <a:lstStyle>
            <a:lvl1pPr algn="l">
              <a:defRPr sz="4547" b="0">
                <a:solidFill>
                  <a:schemeClr val="bg1"/>
                </a:solidFill>
              </a:defRPr>
            </a:lvl1pPr>
          </a:lstStyle>
          <a:p>
            <a:r>
              <a:rPr lang="de-DE"/>
              <a:t>This is the title of the presentation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868B64C9-B0FA-4BC3-8181-82EEFA5E73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1800" y="4276119"/>
            <a:ext cx="5117125" cy="733606"/>
          </a:xfrm>
          <a:prstGeom prst="rect">
            <a:avLst/>
          </a:prstGeom>
        </p:spPr>
        <p:txBody>
          <a:bodyPr lIns="0" tIns="0"/>
          <a:lstStyle>
            <a:lvl1pPr marL="0" marR="0" indent="0" algn="l" defTabSz="756026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984">
                <a:solidFill>
                  <a:schemeClr val="bg1"/>
                </a:solidFill>
                <a:latin typeface="+mn-lt"/>
              </a:defRPr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de-DE"/>
              <a:t>Edit subtitle</a:t>
            </a:r>
          </a:p>
        </p:txBody>
      </p: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A9FF7190-E7E0-4F4C-934D-5B39C55C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800" y="4963466"/>
            <a:ext cx="702613" cy="301904"/>
          </a:xfrm>
        </p:spPr>
        <p:txBody>
          <a:bodyPr/>
          <a:lstStyle>
            <a:lvl1pPr algn="l">
              <a:defRPr sz="1323">
                <a:solidFill>
                  <a:schemeClr val="bg1"/>
                </a:solidFill>
                <a:latin typeface="+mj-lt"/>
              </a:defRPr>
            </a:lvl1pPr>
          </a:lstStyle>
          <a:p>
            <a:fld id="{E815D92A-C8C5-41BD-8B80-A0330E1C7B52}" type="datetime2">
              <a:rPr lang="en-GB" smtClean="0"/>
              <a:t>Friday, 15 July 2022</a:t>
            </a:fld>
            <a:endParaRPr lang="de-DE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602975A-2666-4F68-8AB3-41A4C0D07743}"/>
              </a:ext>
            </a:extLst>
          </p:cNvPr>
          <p:cNvCxnSpPr>
            <a:cxnSpLocks/>
          </p:cNvCxnSpPr>
          <p:nvPr userDrawn="1"/>
        </p:nvCxnSpPr>
        <p:spPr>
          <a:xfrm>
            <a:off x="842156" y="4112845"/>
            <a:ext cx="148828" cy="0"/>
          </a:xfrm>
          <a:prstGeom prst="line">
            <a:avLst/>
          </a:prstGeom>
          <a:ln w="381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4609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7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751ACB90-73CF-4E64-8999-95CE87B3E14A}"/>
              </a:ext>
            </a:extLst>
          </p:cNvPr>
          <p:cNvSpPr/>
          <p:nvPr userDrawn="1"/>
        </p:nvSpPr>
        <p:spPr>
          <a:xfrm>
            <a:off x="0" y="0"/>
            <a:ext cx="10080625" cy="5670550"/>
          </a:xfrm>
          <a:prstGeom prst="rect">
            <a:avLst/>
          </a:prstGeom>
          <a:gradFill>
            <a:gsLst>
              <a:gs pos="0">
                <a:srgbClr val="000094"/>
              </a:gs>
              <a:gs pos="100000">
                <a:srgbClr val="000071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19E9DDFF-2CA2-4C97-813F-EA66BD83C7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55231" y="3087608"/>
            <a:ext cx="11657888" cy="4301286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974DE5B7-9A92-4F0B-B93D-658B5D56E0FA}"/>
              </a:ext>
            </a:extLst>
          </p:cNvPr>
          <p:cNvSpPr/>
          <p:nvPr userDrawn="1"/>
        </p:nvSpPr>
        <p:spPr>
          <a:xfrm>
            <a:off x="0" y="1534720"/>
            <a:ext cx="10080625" cy="4137567"/>
          </a:xfrm>
          <a:prstGeom prst="rect">
            <a:avLst/>
          </a:prstGeom>
          <a:gradFill>
            <a:gsLst>
              <a:gs pos="0">
                <a:schemeClr val="accent2">
                  <a:lumMod val="84000"/>
                </a:schemeClr>
              </a:gs>
              <a:gs pos="100000">
                <a:schemeClr val="accent1">
                  <a:alpha val="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F5EA6C-7213-4164-B221-18BD32B152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0507" y="2957394"/>
            <a:ext cx="3609865" cy="242414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670" b="0">
                <a:solidFill>
                  <a:schemeClr val="bg1"/>
                </a:solidFill>
              </a:defRPr>
            </a:lvl1pPr>
          </a:lstStyle>
          <a:p>
            <a:r>
              <a:rPr lang="de-DE"/>
              <a:t>02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F4B880-D9BD-4CD7-8CAE-4EF4DD9994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80223" y="2957394"/>
            <a:ext cx="3350837" cy="10100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315">
                <a:solidFill>
                  <a:schemeClr val="bg1"/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This is a chapter </a:t>
            </a:r>
          </a:p>
          <a:p>
            <a:pPr lvl="0"/>
            <a:r>
              <a:rPr lang="de-DE"/>
              <a:t>title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2E89B35-9DA1-451D-B53E-08149787E9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6239" y="374287"/>
            <a:ext cx="1428750" cy="7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836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1_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751ACB90-73CF-4E64-8999-95CE87B3E14A}"/>
              </a:ext>
            </a:extLst>
          </p:cNvPr>
          <p:cNvSpPr/>
          <p:nvPr userDrawn="1"/>
        </p:nvSpPr>
        <p:spPr>
          <a:xfrm>
            <a:off x="0" y="0"/>
            <a:ext cx="10080625" cy="5670550"/>
          </a:xfrm>
          <a:prstGeom prst="rect">
            <a:avLst/>
          </a:prstGeom>
          <a:gradFill>
            <a:gsLst>
              <a:gs pos="0">
                <a:srgbClr val="000094"/>
              </a:gs>
              <a:gs pos="100000">
                <a:srgbClr val="000071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19E9DDFF-2CA2-4C97-813F-EA66BD83C7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55231" y="3087608"/>
            <a:ext cx="11657888" cy="4301286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974DE5B7-9A92-4F0B-B93D-658B5D56E0FA}"/>
              </a:ext>
            </a:extLst>
          </p:cNvPr>
          <p:cNvSpPr/>
          <p:nvPr userDrawn="1"/>
        </p:nvSpPr>
        <p:spPr>
          <a:xfrm>
            <a:off x="0" y="1534720"/>
            <a:ext cx="10080625" cy="4137567"/>
          </a:xfrm>
          <a:prstGeom prst="rect">
            <a:avLst/>
          </a:prstGeom>
          <a:gradFill>
            <a:gsLst>
              <a:gs pos="0">
                <a:schemeClr val="accent2">
                  <a:lumMod val="84000"/>
                </a:schemeClr>
              </a:gs>
              <a:gs pos="100000">
                <a:schemeClr val="accent1">
                  <a:alpha val="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F5EA6C-7213-4164-B221-18BD32B152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0507" y="2957394"/>
            <a:ext cx="3609865" cy="242414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670" b="0">
                <a:solidFill>
                  <a:schemeClr val="bg1"/>
                </a:solidFill>
              </a:defRPr>
            </a:lvl1pPr>
          </a:lstStyle>
          <a:p>
            <a:r>
              <a:rPr lang="de-DE"/>
              <a:t>02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F4B880-D9BD-4CD7-8CAE-4EF4DD9994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996210" y="2957394"/>
            <a:ext cx="3350837" cy="10100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315">
                <a:solidFill>
                  <a:schemeClr val="bg1"/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This is a chapter </a:t>
            </a:r>
          </a:p>
          <a:p>
            <a:pPr lvl="0"/>
            <a:r>
              <a:rPr lang="de-DE"/>
              <a:t>title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2E89B35-9DA1-451D-B53E-08149787E9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6239" y="374287"/>
            <a:ext cx="1428750" cy="795275"/>
          </a:xfrm>
          <a:prstGeom prst="rect">
            <a:avLst/>
          </a:prstGeom>
        </p:spPr>
      </p:pic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E80753E-FD6B-4217-B934-89363062D6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44820" y="3620669"/>
            <a:ext cx="1142671" cy="139249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922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.1</a:t>
            </a:r>
          </a:p>
        </p:txBody>
      </p:sp>
    </p:spTree>
    <p:extLst>
      <p:ext uri="{BB962C8B-B14F-4D97-AF65-F5344CB8AC3E}">
        <p14:creationId xmlns:p14="http://schemas.microsoft.com/office/powerpoint/2010/main" val="37393742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751ACB90-73CF-4E64-8999-95CE87B3E14A}"/>
              </a:ext>
            </a:extLst>
          </p:cNvPr>
          <p:cNvSpPr/>
          <p:nvPr userDrawn="1"/>
        </p:nvSpPr>
        <p:spPr>
          <a:xfrm>
            <a:off x="0" y="0"/>
            <a:ext cx="10080625" cy="5670550"/>
          </a:xfrm>
          <a:prstGeom prst="rect">
            <a:avLst/>
          </a:prstGeom>
          <a:gradFill>
            <a:gsLst>
              <a:gs pos="0">
                <a:srgbClr val="000094"/>
              </a:gs>
              <a:gs pos="100000">
                <a:srgbClr val="000071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1058CCE-5938-4591-9F4B-A29B24E93605}"/>
              </a:ext>
            </a:extLst>
          </p:cNvPr>
          <p:cNvSpPr/>
          <p:nvPr userDrawn="1"/>
        </p:nvSpPr>
        <p:spPr>
          <a:xfrm>
            <a:off x="0" y="1534720"/>
            <a:ext cx="10090547" cy="4137567"/>
          </a:xfrm>
          <a:prstGeom prst="rect">
            <a:avLst/>
          </a:prstGeom>
          <a:gradFill>
            <a:gsLst>
              <a:gs pos="0">
                <a:schemeClr val="accent2">
                  <a:lumMod val="84000"/>
                </a:schemeClr>
              </a:gs>
              <a:gs pos="100000">
                <a:schemeClr val="accent1">
                  <a:alpha val="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3C164B8-1808-41CD-99EA-6F175049FA95}"/>
              </a:ext>
            </a:extLst>
          </p:cNvPr>
          <p:cNvCxnSpPr>
            <a:cxnSpLocks/>
          </p:cNvCxnSpPr>
          <p:nvPr userDrawn="1"/>
        </p:nvCxnSpPr>
        <p:spPr>
          <a:xfrm>
            <a:off x="3980223" y="2957394"/>
            <a:ext cx="193477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>
            <a:extLst>
              <a:ext uri="{FF2B5EF4-FFF2-40B4-BE49-F238E27FC236}">
                <a16:creationId xmlns:a16="http://schemas.microsoft.com/office/drawing/2014/main" id="{E2FE7960-CA9C-489D-A2E4-0E9036F3A0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06239" y="374287"/>
            <a:ext cx="1428750" cy="795275"/>
          </a:xfrm>
          <a:prstGeom prst="rect">
            <a:avLst/>
          </a:prstGeom>
        </p:spPr>
      </p:pic>
      <p:sp>
        <p:nvSpPr>
          <p:cNvPr id="17" name="Titel 1">
            <a:extLst>
              <a:ext uri="{FF2B5EF4-FFF2-40B4-BE49-F238E27FC236}">
                <a16:creationId xmlns:a16="http://schemas.microsoft.com/office/drawing/2014/main" id="{6A8248FC-08B1-48A4-886E-7BA25F912A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0508" y="2957394"/>
            <a:ext cx="3138471" cy="242414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670" b="0">
                <a:solidFill>
                  <a:schemeClr val="bg1"/>
                </a:solidFill>
              </a:defRPr>
            </a:lvl1pPr>
          </a:lstStyle>
          <a:p>
            <a:r>
              <a:rPr lang="de-DE"/>
              <a:t>02</a:t>
            </a:r>
          </a:p>
        </p:txBody>
      </p:sp>
      <p:sp>
        <p:nvSpPr>
          <p:cNvPr id="19" name="Textplatzhalter 2">
            <a:extLst>
              <a:ext uri="{FF2B5EF4-FFF2-40B4-BE49-F238E27FC236}">
                <a16:creationId xmlns:a16="http://schemas.microsoft.com/office/drawing/2014/main" id="{BA9B036D-1374-41FC-AE47-FA2BC92E74E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80223" y="3201047"/>
            <a:ext cx="3350837" cy="10100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315">
                <a:solidFill>
                  <a:schemeClr val="bg1"/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This is a chapter </a:t>
            </a:r>
          </a:p>
          <a:p>
            <a:pPr lvl="0"/>
            <a:r>
              <a:rPr lang="de-DE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59409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7B921C-DD71-4F98-A33D-A7936778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7C25-A8A9-40AD-ABE3-2D60C670A935}" type="datetime2">
              <a:rPr lang="en-GB" smtClean="0"/>
              <a:t>Friday, 15 July 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372CDE-0269-4A13-98B5-C2021453F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CF5D1-2B71-44E7-BD5F-23474545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5E09-D06A-4765-B4D1-A70A5B2E5B6E}" type="slidenum">
              <a:rPr lang="de-DE" smtClean="0"/>
              <a:t>‹N°›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F607DA3-FACA-410C-A2F1-29FAB9AB67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63728" y="304530"/>
            <a:ext cx="978684" cy="544758"/>
          </a:xfrm>
          <a:prstGeom prst="rect">
            <a:avLst/>
          </a:prstGeom>
        </p:spPr>
      </p:pic>
      <p:sp>
        <p:nvSpPr>
          <p:cNvPr id="8" name="Textplatzhalter 3">
            <a:extLst>
              <a:ext uri="{FF2B5EF4-FFF2-40B4-BE49-F238E27FC236}">
                <a16:creationId xmlns:a16="http://schemas.microsoft.com/office/drawing/2014/main" id="{31704F4A-B312-4280-A99B-AC4E41C0F8E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50969" y="1328463"/>
            <a:ext cx="5060156" cy="232092"/>
          </a:xfrm>
          <a:prstGeom prst="rect">
            <a:avLst/>
          </a:prstGeom>
        </p:spPr>
        <p:txBody>
          <a:bodyPr lIns="0" tIns="0" bIns="0"/>
          <a:lstStyle>
            <a:lvl1pPr marL="0" marR="0" indent="0" algn="l" defTabSz="756026" rtl="0" eaLnBrk="1" fontAlgn="auto" latinLnBrk="0" hangingPunct="1">
              <a:lnSpc>
                <a:spcPts val="1902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71" b="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de-DE"/>
              <a:t>This is a topic</a:t>
            </a:r>
          </a:p>
        </p:txBody>
      </p:sp>
      <p:sp>
        <p:nvSpPr>
          <p:cNvPr id="9" name="Inhaltsplatzhalter 3">
            <a:extLst>
              <a:ext uri="{FF2B5EF4-FFF2-40B4-BE49-F238E27FC236}">
                <a16:creationId xmlns:a16="http://schemas.microsoft.com/office/drawing/2014/main" id="{08F03557-5B71-40A8-80D8-7C031BFDD4D5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56779" y="1328463"/>
            <a:ext cx="391149" cy="337102"/>
          </a:xfrm>
          <a:prstGeom prst="rect">
            <a:avLst/>
          </a:prstGeom>
        </p:spPr>
        <p:txBody>
          <a:bodyPr lIns="0" tIns="0" rIns="0"/>
          <a:lstStyle>
            <a:lvl1pPr marL="0" indent="0" algn="l">
              <a:lnSpc>
                <a:spcPts val="1902"/>
              </a:lnSpc>
              <a:spcBef>
                <a:spcPts val="1654"/>
              </a:spcBef>
              <a:buNone/>
              <a:defRPr sz="1984" b="1">
                <a:solidFill>
                  <a:schemeClr val="accent1"/>
                </a:solidFill>
                <a:latin typeface="+mj-lt"/>
              </a:defRPr>
            </a:lvl1pPr>
            <a:lvl2pPr marL="378013" indent="0">
              <a:buNone/>
              <a:defRPr sz="1488" b="0">
                <a:latin typeface="+mj-lt"/>
              </a:defRPr>
            </a:lvl2pPr>
            <a:lvl3pPr marL="756026" indent="0">
              <a:buNone/>
              <a:defRPr sz="1488" b="0">
                <a:latin typeface="+mj-lt"/>
              </a:defRPr>
            </a:lvl3pPr>
            <a:lvl4pPr marL="1134039" indent="0">
              <a:buNone/>
              <a:defRPr sz="1488" b="0">
                <a:latin typeface="+mj-lt"/>
              </a:defRPr>
            </a:lvl4pPr>
            <a:lvl5pPr marL="1512052" indent="0">
              <a:buNone/>
              <a:defRPr sz="1488" b="0">
                <a:latin typeface="+mj-lt"/>
              </a:defRPr>
            </a:lvl5pPr>
          </a:lstStyle>
          <a:p>
            <a:pPr lvl="0"/>
            <a:r>
              <a:rPr lang="de-DE"/>
              <a:t>01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34E227F7-4BD6-4C8D-A799-5AEA9C981783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1050969" y="1845539"/>
            <a:ext cx="5060156" cy="232092"/>
          </a:xfrm>
          <a:prstGeom prst="rect">
            <a:avLst/>
          </a:prstGeom>
        </p:spPr>
        <p:txBody>
          <a:bodyPr lIns="0" tIns="0" bIns="0"/>
          <a:lstStyle>
            <a:lvl1pPr marL="0" marR="0" indent="0" algn="l" defTabSz="756026" rtl="0" eaLnBrk="1" fontAlgn="auto" latinLnBrk="0" hangingPunct="1">
              <a:lnSpc>
                <a:spcPct val="10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71" b="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de-DE"/>
              <a:t>This is a topic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D6E35B84-E933-4E37-8C47-2C4F19F1E328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56779" y="1845539"/>
            <a:ext cx="391149" cy="337102"/>
          </a:xfrm>
          <a:prstGeom prst="rect">
            <a:avLst/>
          </a:prstGeom>
        </p:spPr>
        <p:txBody>
          <a:bodyPr lIns="0" tIns="0" rIns="0"/>
          <a:lstStyle>
            <a:lvl1pPr marL="0" indent="0" algn="l">
              <a:lnSpc>
                <a:spcPts val="1902"/>
              </a:lnSpc>
              <a:spcBef>
                <a:spcPts val="1654"/>
              </a:spcBef>
              <a:buNone/>
              <a:defRPr sz="1984" b="1">
                <a:solidFill>
                  <a:schemeClr val="accent1"/>
                </a:solidFill>
                <a:latin typeface="+mj-lt"/>
              </a:defRPr>
            </a:lvl1pPr>
            <a:lvl2pPr marL="378013" indent="0">
              <a:buNone/>
              <a:defRPr sz="1488" b="0">
                <a:latin typeface="+mj-lt"/>
              </a:defRPr>
            </a:lvl2pPr>
            <a:lvl3pPr marL="756026" indent="0">
              <a:buNone/>
              <a:defRPr sz="1488" b="0">
                <a:latin typeface="+mj-lt"/>
              </a:defRPr>
            </a:lvl3pPr>
            <a:lvl4pPr marL="1134039" indent="0">
              <a:buNone/>
              <a:defRPr sz="1488" b="0">
                <a:latin typeface="+mj-lt"/>
              </a:defRPr>
            </a:lvl4pPr>
            <a:lvl5pPr marL="1512052" indent="0">
              <a:buNone/>
              <a:defRPr sz="1488" b="0">
                <a:latin typeface="+mj-lt"/>
              </a:defRPr>
            </a:lvl5pPr>
          </a:lstStyle>
          <a:p>
            <a:pPr lvl="0"/>
            <a:r>
              <a:rPr lang="de-DE"/>
              <a:t>02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39FE1244-9B38-4E13-BAB9-A0FAFAC4864E}"/>
              </a:ext>
            </a:extLst>
          </p:cNvPr>
          <p:cNvSpPr>
            <a:spLocks noGrp="1"/>
          </p:cNvSpPr>
          <p:nvPr>
            <p:ph type="body" sz="half" idx="18" hasCustomPrompt="1"/>
          </p:nvPr>
        </p:nvSpPr>
        <p:spPr>
          <a:xfrm>
            <a:off x="1050969" y="2362616"/>
            <a:ext cx="5060156" cy="232092"/>
          </a:xfrm>
          <a:prstGeom prst="rect">
            <a:avLst/>
          </a:prstGeom>
        </p:spPr>
        <p:txBody>
          <a:bodyPr lIns="0" tIns="0" bIns="0"/>
          <a:lstStyle>
            <a:lvl1pPr marL="0" marR="0" indent="0" algn="l" defTabSz="756026" rtl="0" eaLnBrk="1" fontAlgn="auto" latinLnBrk="0" hangingPunct="1">
              <a:lnSpc>
                <a:spcPct val="10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71" b="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de-DE"/>
              <a:t>This is a topic</a:t>
            </a:r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D115436-7B46-4A85-B13B-D414D292C9E1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56779" y="2362616"/>
            <a:ext cx="391149" cy="337102"/>
          </a:xfrm>
          <a:prstGeom prst="rect">
            <a:avLst/>
          </a:prstGeom>
        </p:spPr>
        <p:txBody>
          <a:bodyPr lIns="0" tIns="0" rIns="0"/>
          <a:lstStyle>
            <a:lvl1pPr marL="0" indent="0" algn="l">
              <a:lnSpc>
                <a:spcPts val="1902"/>
              </a:lnSpc>
              <a:spcBef>
                <a:spcPts val="1654"/>
              </a:spcBef>
              <a:buNone/>
              <a:defRPr sz="1984" b="1">
                <a:solidFill>
                  <a:schemeClr val="accent1"/>
                </a:solidFill>
                <a:latin typeface="+mj-lt"/>
              </a:defRPr>
            </a:lvl1pPr>
            <a:lvl2pPr marL="378013" indent="0">
              <a:buNone/>
              <a:defRPr sz="1488" b="0">
                <a:latin typeface="+mj-lt"/>
              </a:defRPr>
            </a:lvl2pPr>
            <a:lvl3pPr marL="756026" indent="0">
              <a:buNone/>
              <a:defRPr sz="1488" b="0">
                <a:latin typeface="+mj-lt"/>
              </a:defRPr>
            </a:lvl3pPr>
            <a:lvl4pPr marL="1134039" indent="0">
              <a:buNone/>
              <a:defRPr sz="1488" b="0">
                <a:latin typeface="+mj-lt"/>
              </a:defRPr>
            </a:lvl4pPr>
            <a:lvl5pPr marL="1512052" indent="0">
              <a:buNone/>
              <a:defRPr sz="1488" b="0">
                <a:latin typeface="+mj-lt"/>
              </a:defRPr>
            </a:lvl5pPr>
          </a:lstStyle>
          <a:p>
            <a:pPr lvl="0"/>
            <a:r>
              <a:rPr lang="de-DE"/>
              <a:t>03</a:t>
            </a:r>
          </a:p>
        </p:txBody>
      </p:sp>
      <p:sp>
        <p:nvSpPr>
          <p:cNvPr id="14" name="Textplatzhalter 3">
            <a:extLst>
              <a:ext uri="{FF2B5EF4-FFF2-40B4-BE49-F238E27FC236}">
                <a16:creationId xmlns:a16="http://schemas.microsoft.com/office/drawing/2014/main" id="{CD48362C-06EA-4B32-8061-61E670C28D60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1050969" y="2879693"/>
            <a:ext cx="5060156" cy="232092"/>
          </a:xfrm>
          <a:prstGeom prst="rect">
            <a:avLst/>
          </a:prstGeom>
        </p:spPr>
        <p:txBody>
          <a:bodyPr lIns="0" tIns="0" bIns="0"/>
          <a:lstStyle>
            <a:lvl1pPr marL="0" marR="0" indent="0" algn="l" defTabSz="756026" rtl="0" eaLnBrk="1" fontAlgn="auto" latinLnBrk="0" hangingPunct="1">
              <a:lnSpc>
                <a:spcPct val="10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71" b="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de-DE"/>
              <a:t>This is a topic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A8609564-AFB3-4B1E-944F-B641CB949903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456779" y="2879693"/>
            <a:ext cx="391149" cy="337102"/>
          </a:xfrm>
          <a:prstGeom prst="rect">
            <a:avLst/>
          </a:prstGeom>
        </p:spPr>
        <p:txBody>
          <a:bodyPr lIns="0" tIns="0" rIns="0"/>
          <a:lstStyle>
            <a:lvl1pPr marL="0" indent="0" algn="l">
              <a:lnSpc>
                <a:spcPts val="1902"/>
              </a:lnSpc>
              <a:spcBef>
                <a:spcPts val="1654"/>
              </a:spcBef>
              <a:buNone/>
              <a:defRPr sz="1984" b="1">
                <a:solidFill>
                  <a:schemeClr val="accent1"/>
                </a:solidFill>
                <a:latin typeface="+mj-lt"/>
              </a:defRPr>
            </a:lvl1pPr>
            <a:lvl2pPr marL="378013" indent="0">
              <a:buNone/>
              <a:defRPr sz="1488" b="0">
                <a:latin typeface="+mj-lt"/>
              </a:defRPr>
            </a:lvl2pPr>
            <a:lvl3pPr marL="756026" indent="0">
              <a:buNone/>
              <a:defRPr sz="1488" b="0">
                <a:latin typeface="+mj-lt"/>
              </a:defRPr>
            </a:lvl3pPr>
            <a:lvl4pPr marL="1134039" indent="0">
              <a:buNone/>
              <a:defRPr sz="1488" b="0">
                <a:latin typeface="+mj-lt"/>
              </a:defRPr>
            </a:lvl4pPr>
            <a:lvl5pPr marL="1512052" indent="0">
              <a:buNone/>
              <a:defRPr sz="1488" b="0">
                <a:latin typeface="+mj-lt"/>
              </a:defRPr>
            </a:lvl5pPr>
          </a:lstStyle>
          <a:p>
            <a:pPr lvl="0"/>
            <a:r>
              <a:rPr lang="de-DE"/>
              <a:t>04</a:t>
            </a:r>
          </a:p>
        </p:txBody>
      </p:sp>
      <p:sp>
        <p:nvSpPr>
          <p:cNvPr id="16" name="Textplatzhalter 3">
            <a:extLst>
              <a:ext uri="{FF2B5EF4-FFF2-40B4-BE49-F238E27FC236}">
                <a16:creationId xmlns:a16="http://schemas.microsoft.com/office/drawing/2014/main" id="{D4EFD030-3884-46E3-B63E-FB3A77A93E5D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1050969" y="3396770"/>
            <a:ext cx="5060156" cy="232092"/>
          </a:xfrm>
          <a:prstGeom prst="rect">
            <a:avLst/>
          </a:prstGeom>
        </p:spPr>
        <p:txBody>
          <a:bodyPr lIns="0" tIns="0" bIns="0"/>
          <a:lstStyle>
            <a:lvl1pPr marL="0" marR="0" indent="0" algn="l" defTabSz="756026" rtl="0" eaLnBrk="1" fontAlgn="auto" latinLnBrk="0" hangingPunct="1">
              <a:lnSpc>
                <a:spcPct val="10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71" b="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de-DE"/>
              <a:t>This is a topic</a:t>
            </a:r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8EAF93B9-68EC-4C42-9C97-45C22CDD734A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456779" y="3396770"/>
            <a:ext cx="391149" cy="337102"/>
          </a:xfrm>
          <a:prstGeom prst="rect">
            <a:avLst/>
          </a:prstGeom>
        </p:spPr>
        <p:txBody>
          <a:bodyPr lIns="0" tIns="0" rIns="0"/>
          <a:lstStyle>
            <a:lvl1pPr marL="0" indent="0" algn="l">
              <a:lnSpc>
                <a:spcPts val="1902"/>
              </a:lnSpc>
              <a:spcBef>
                <a:spcPts val="1654"/>
              </a:spcBef>
              <a:buNone/>
              <a:defRPr sz="1984" b="1">
                <a:solidFill>
                  <a:schemeClr val="accent1"/>
                </a:solidFill>
                <a:latin typeface="+mj-lt"/>
              </a:defRPr>
            </a:lvl1pPr>
            <a:lvl2pPr marL="378013" indent="0">
              <a:buNone/>
              <a:defRPr sz="1488" b="0">
                <a:latin typeface="+mj-lt"/>
              </a:defRPr>
            </a:lvl2pPr>
            <a:lvl3pPr marL="756026" indent="0">
              <a:buNone/>
              <a:defRPr sz="1488" b="0">
                <a:latin typeface="+mj-lt"/>
              </a:defRPr>
            </a:lvl3pPr>
            <a:lvl4pPr marL="1134039" indent="0">
              <a:buNone/>
              <a:defRPr sz="1488" b="0">
                <a:latin typeface="+mj-lt"/>
              </a:defRPr>
            </a:lvl4pPr>
            <a:lvl5pPr marL="1512052" indent="0">
              <a:buNone/>
              <a:defRPr sz="1488" b="0">
                <a:latin typeface="+mj-lt"/>
              </a:defRPr>
            </a:lvl5pPr>
          </a:lstStyle>
          <a:p>
            <a:pPr lvl="0"/>
            <a:r>
              <a:rPr lang="de-DE"/>
              <a:t>05</a:t>
            </a:r>
          </a:p>
        </p:txBody>
      </p:sp>
      <p:sp>
        <p:nvSpPr>
          <p:cNvPr id="18" name="Textplatzhalter 3">
            <a:extLst>
              <a:ext uri="{FF2B5EF4-FFF2-40B4-BE49-F238E27FC236}">
                <a16:creationId xmlns:a16="http://schemas.microsoft.com/office/drawing/2014/main" id="{C6A805B9-155F-4325-B953-748606AD9BB7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1037468" y="3913846"/>
            <a:ext cx="5060156" cy="232092"/>
          </a:xfrm>
          <a:prstGeom prst="rect">
            <a:avLst/>
          </a:prstGeom>
        </p:spPr>
        <p:txBody>
          <a:bodyPr lIns="0" tIns="0" bIns="0"/>
          <a:lstStyle>
            <a:lvl1pPr marL="0" marR="0" indent="0" algn="l" defTabSz="756026" rtl="0" eaLnBrk="1" fontAlgn="auto" latinLnBrk="0" hangingPunct="1">
              <a:lnSpc>
                <a:spcPct val="10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71" b="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de-DE"/>
              <a:t>This is a topic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659FD8D3-911F-4202-A648-1CAC292E4AA5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443278" y="3913846"/>
            <a:ext cx="391149" cy="337102"/>
          </a:xfrm>
          <a:prstGeom prst="rect">
            <a:avLst/>
          </a:prstGeom>
        </p:spPr>
        <p:txBody>
          <a:bodyPr lIns="0" tIns="0" rIns="0"/>
          <a:lstStyle>
            <a:lvl1pPr marL="0" indent="0" algn="l">
              <a:lnSpc>
                <a:spcPts val="1902"/>
              </a:lnSpc>
              <a:spcBef>
                <a:spcPts val="1654"/>
              </a:spcBef>
              <a:buNone/>
              <a:defRPr sz="1984" b="1">
                <a:solidFill>
                  <a:schemeClr val="accent1"/>
                </a:solidFill>
                <a:latin typeface="+mj-lt"/>
              </a:defRPr>
            </a:lvl1pPr>
            <a:lvl2pPr marL="378013" indent="0">
              <a:buNone/>
              <a:defRPr sz="1488" b="0">
                <a:latin typeface="+mj-lt"/>
              </a:defRPr>
            </a:lvl2pPr>
            <a:lvl3pPr marL="756026" indent="0">
              <a:buNone/>
              <a:defRPr sz="1488" b="0">
                <a:latin typeface="+mj-lt"/>
              </a:defRPr>
            </a:lvl3pPr>
            <a:lvl4pPr marL="1134039" indent="0">
              <a:buNone/>
              <a:defRPr sz="1488" b="0">
                <a:latin typeface="+mj-lt"/>
              </a:defRPr>
            </a:lvl4pPr>
            <a:lvl5pPr marL="1512052" indent="0">
              <a:buNone/>
              <a:defRPr sz="1488" b="0">
                <a:latin typeface="+mj-lt"/>
              </a:defRPr>
            </a:lvl5pPr>
          </a:lstStyle>
          <a:p>
            <a:pPr lvl="0"/>
            <a:r>
              <a:rPr lang="de-DE"/>
              <a:t>06</a:t>
            </a:r>
          </a:p>
        </p:txBody>
      </p:sp>
      <p:sp>
        <p:nvSpPr>
          <p:cNvPr id="20" name="Textplatzhalter 3">
            <a:extLst>
              <a:ext uri="{FF2B5EF4-FFF2-40B4-BE49-F238E27FC236}">
                <a16:creationId xmlns:a16="http://schemas.microsoft.com/office/drawing/2014/main" id="{C8883233-3AB4-4750-B7E4-C05E86234AFA}"/>
              </a:ext>
            </a:extLst>
          </p:cNvPr>
          <p:cNvSpPr>
            <a:spLocks noGrp="1"/>
          </p:cNvSpPr>
          <p:nvPr>
            <p:ph type="body" sz="half" idx="36" hasCustomPrompt="1"/>
          </p:nvPr>
        </p:nvSpPr>
        <p:spPr>
          <a:xfrm>
            <a:off x="1037468" y="4430926"/>
            <a:ext cx="5060156" cy="232092"/>
          </a:xfrm>
          <a:prstGeom prst="rect">
            <a:avLst/>
          </a:prstGeom>
        </p:spPr>
        <p:txBody>
          <a:bodyPr lIns="0" tIns="0" bIns="0"/>
          <a:lstStyle>
            <a:lvl1pPr marL="0" marR="0" indent="0" algn="l" defTabSz="756026" rtl="0" eaLnBrk="1" fontAlgn="auto" latinLnBrk="0" hangingPunct="1">
              <a:lnSpc>
                <a:spcPct val="10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71" b="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de-DE"/>
              <a:t>This is a topic</a:t>
            </a:r>
          </a:p>
        </p:txBody>
      </p:sp>
      <p:sp>
        <p:nvSpPr>
          <p:cNvPr id="21" name="Inhaltsplatzhalter 3">
            <a:extLst>
              <a:ext uri="{FF2B5EF4-FFF2-40B4-BE49-F238E27FC236}">
                <a16:creationId xmlns:a16="http://schemas.microsoft.com/office/drawing/2014/main" id="{534F42E2-7C55-44D9-B171-D2DE36F31CCE}"/>
              </a:ext>
            </a:extLst>
          </p:cNvPr>
          <p:cNvSpPr>
            <a:spLocks noGrp="1"/>
          </p:cNvSpPr>
          <p:nvPr>
            <p:ph sz="half" idx="37" hasCustomPrompt="1"/>
          </p:nvPr>
        </p:nvSpPr>
        <p:spPr>
          <a:xfrm>
            <a:off x="443278" y="4430926"/>
            <a:ext cx="391149" cy="337102"/>
          </a:xfrm>
          <a:prstGeom prst="rect">
            <a:avLst/>
          </a:prstGeom>
        </p:spPr>
        <p:txBody>
          <a:bodyPr lIns="0" tIns="0" rIns="0"/>
          <a:lstStyle>
            <a:lvl1pPr marL="0" indent="0" algn="l">
              <a:lnSpc>
                <a:spcPts val="1902"/>
              </a:lnSpc>
              <a:spcBef>
                <a:spcPts val="1654"/>
              </a:spcBef>
              <a:buNone/>
              <a:defRPr sz="1984" b="1">
                <a:solidFill>
                  <a:schemeClr val="accent1"/>
                </a:solidFill>
                <a:latin typeface="+mj-lt"/>
              </a:defRPr>
            </a:lvl1pPr>
            <a:lvl2pPr marL="378013" indent="0">
              <a:buNone/>
              <a:defRPr sz="1488" b="0">
                <a:latin typeface="+mj-lt"/>
              </a:defRPr>
            </a:lvl2pPr>
            <a:lvl3pPr marL="756026" indent="0">
              <a:buNone/>
              <a:defRPr sz="1488" b="0">
                <a:latin typeface="+mj-lt"/>
              </a:defRPr>
            </a:lvl3pPr>
            <a:lvl4pPr marL="1134039" indent="0">
              <a:buNone/>
              <a:defRPr sz="1488" b="0">
                <a:latin typeface="+mj-lt"/>
              </a:defRPr>
            </a:lvl4pPr>
            <a:lvl5pPr marL="1512052" indent="0">
              <a:buNone/>
              <a:defRPr sz="1488" b="0">
                <a:latin typeface="+mj-lt"/>
              </a:defRPr>
            </a:lvl5pPr>
          </a:lstStyle>
          <a:p>
            <a:pPr lvl="0"/>
            <a:r>
              <a:rPr lang="de-DE"/>
              <a:t>07</a:t>
            </a: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37E9692B-183E-4452-962F-5565E0366558}"/>
              </a:ext>
            </a:extLst>
          </p:cNvPr>
          <p:cNvCxnSpPr>
            <a:cxnSpLocks/>
          </p:cNvCxnSpPr>
          <p:nvPr userDrawn="1"/>
        </p:nvCxnSpPr>
        <p:spPr>
          <a:xfrm>
            <a:off x="487849" y="1127823"/>
            <a:ext cx="238125" cy="0"/>
          </a:xfrm>
          <a:prstGeom prst="line">
            <a:avLst/>
          </a:prstGeom>
          <a:ln w="444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2745757A-4D76-4D5E-AA6D-8ABC7173609F}"/>
              </a:ext>
            </a:extLst>
          </p:cNvPr>
          <p:cNvCxnSpPr>
            <a:cxnSpLocks/>
          </p:cNvCxnSpPr>
          <p:nvPr userDrawn="1"/>
        </p:nvCxnSpPr>
        <p:spPr>
          <a:xfrm>
            <a:off x="1050969" y="1127823"/>
            <a:ext cx="5060156" cy="0"/>
          </a:xfrm>
          <a:prstGeom prst="line">
            <a:avLst/>
          </a:prstGeom>
          <a:ln w="44450" cap="rnd">
            <a:gradFill>
              <a:gsLst>
                <a:gs pos="0">
                  <a:schemeClr val="accent2"/>
                </a:gs>
                <a:gs pos="74000">
                  <a:schemeClr val="accent1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el 1">
            <a:extLst>
              <a:ext uri="{FF2B5EF4-FFF2-40B4-BE49-F238E27FC236}">
                <a16:creationId xmlns:a16="http://schemas.microsoft.com/office/drawing/2014/main" id="{F7A7C660-EAC9-4188-9A7D-155F023CDF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590" y="375268"/>
            <a:ext cx="5684536" cy="626439"/>
          </a:xfrm>
          <a:prstGeom prst="rect">
            <a:avLst/>
          </a:prstGeom>
        </p:spPr>
        <p:txBody>
          <a:bodyPr lIns="0" tIns="0" rIns="0"/>
          <a:lstStyle>
            <a:lvl1pPr>
              <a:defRPr sz="2646" b="0">
                <a:solidFill>
                  <a:schemeClr val="tx2"/>
                </a:solidFill>
              </a:defRPr>
            </a:lvl1pPr>
          </a:lstStyle>
          <a:p>
            <a:r>
              <a:rPr lang="de-DE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3939819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3EB85B-3EA8-4814-B5ED-06F4F7B8D42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590" y="1208798"/>
            <a:ext cx="6941867" cy="3948516"/>
          </a:xfrm>
          <a:prstGeom prst="rect">
            <a:avLst/>
          </a:prstGeom>
        </p:spPr>
        <p:txBody>
          <a:bodyPr lIns="0" tIns="0"/>
          <a:lstStyle>
            <a:lvl1pPr marL="267883" indent="-267883">
              <a:lnSpc>
                <a:spcPct val="110000"/>
              </a:lnSpc>
              <a:spcBef>
                <a:spcPts val="661"/>
              </a:spcBef>
              <a:buFontTx/>
              <a:buBlip>
                <a:blip r:embed="rId2"/>
              </a:buBlip>
              <a:defRPr sz="1488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506002" indent="-267883">
              <a:lnSpc>
                <a:spcPct val="110000"/>
              </a:lnSpc>
              <a:spcBef>
                <a:spcPts val="661"/>
              </a:spcBef>
              <a:buFontTx/>
              <a:buBlip>
                <a:blip r:embed="rId3"/>
              </a:buBlip>
              <a:defRPr sz="1488">
                <a:solidFill>
                  <a:schemeClr val="accent6">
                    <a:lumMod val="50000"/>
                  </a:schemeClr>
                </a:solidFill>
                <a:latin typeface="+mn-lt"/>
              </a:defRPr>
            </a:lvl2pPr>
            <a:lvl3pPr marL="742900" indent="-267759">
              <a:lnSpc>
                <a:spcPct val="110000"/>
              </a:lnSpc>
              <a:spcBef>
                <a:spcPts val="661"/>
              </a:spcBef>
              <a:buFontTx/>
              <a:buBlip>
                <a:blip r:embed="rId4"/>
              </a:buBlip>
              <a:defRPr sz="1488">
                <a:solidFill>
                  <a:schemeClr val="accent6">
                    <a:lumMod val="50000"/>
                  </a:schemeClr>
                </a:solidFill>
                <a:latin typeface="+mn-lt"/>
              </a:defRPr>
            </a:lvl3pPr>
            <a:lvl4pPr marL="952474" indent="-237571">
              <a:lnSpc>
                <a:spcPct val="110000"/>
              </a:lnSpc>
              <a:spcBef>
                <a:spcPts val="661"/>
              </a:spcBef>
              <a:buFontTx/>
              <a:buBlip>
                <a:blip r:embed="rId5"/>
              </a:buBlip>
              <a:defRPr sz="1488">
                <a:solidFill>
                  <a:schemeClr val="accent6">
                    <a:lumMod val="50000"/>
                  </a:schemeClr>
                </a:solidFill>
                <a:latin typeface="+mn-lt"/>
              </a:defRPr>
            </a:lvl4pPr>
            <a:lvl5pPr marL="1160827" marR="0" indent="-238118" algn="l" defTabSz="756026" rtl="0" eaLnBrk="1" fontAlgn="auto" latinLnBrk="0" hangingPunct="1">
              <a:lnSpc>
                <a:spcPct val="110000"/>
              </a:lnSpc>
              <a:spcBef>
                <a:spcPts val="661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 sz="1488">
                <a:solidFill>
                  <a:schemeClr val="accent6">
                    <a:lumMod val="50000"/>
                  </a:schemeClr>
                </a:solidFill>
                <a:latin typeface="+mn-lt"/>
              </a:defRPr>
            </a:lvl5pPr>
            <a:lvl6pPr marL="2079071" indent="-189006">
              <a:buNone/>
              <a:defRPr/>
            </a:lvl6pPr>
          </a:lstStyle>
          <a:p>
            <a:pPr lvl="0"/>
            <a:r>
              <a:rPr lang="de-DE"/>
              <a:t>This is a bullet point</a:t>
            </a:r>
          </a:p>
          <a:p>
            <a:pPr lvl="1"/>
            <a:r>
              <a:rPr lang="de-DE"/>
              <a:t>This is a bullet point level 2</a:t>
            </a:r>
          </a:p>
          <a:p>
            <a:pPr lvl="2"/>
            <a:r>
              <a:rPr lang="de-DE"/>
              <a:t>This is a bullet point level 3</a:t>
            </a:r>
          </a:p>
          <a:p>
            <a:pPr lvl="3"/>
            <a:r>
              <a:rPr lang="de-DE"/>
              <a:t>Level 4</a:t>
            </a:r>
          </a:p>
          <a:p>
            <a:pPr lvl="4"/>
            <a:r>
              <a:rPr lang="de-DE"/>
              <a:t>Level 5</a:t>
            </a:r>
          </a:p>
          <a:p>
            <a:pPr lvl="4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CF5D1-2B71-44E7-BD5F-23474545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5E09-D06A-4765-B4D1-A70A5B2E5B6E}" type="slidenum">
              <a:rPr lang="de-DE" smtClean="0"/>
              <a:t>‹N°›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A814B79-7DD9-4587-A8FC-4C56C805E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590" y="375268"/>
            <a:ext cx="5684536" cy="626439"/>
          </a:xfrm>
          <a:prstGeom prst="rect">
            <a:avLst/>
          </a:prstGeom>
        </p:spPr>
        <p:txBody>
          <a:bodyPr lIns="0" tIns="0" rIns="0"/>
          <a:lstStyle>
            <a:lvl1pPr>
              <a:defRPr sz="2398" b="0">
                <a:solidFill>
                  <a:schemeClr val="tx2"/>
                </a:solidFill>
              </a:defRPr>
            </a:lvl1pPr>
          </a:lstStyle>
          <a:p>
            <a:r>
              <a:rPr lang="de-DE"/>
              <a:t>This is a headline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0F6E983-D203-4490-8A09-CD042DC74C6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63728" y="304530"/>
            <a:ext cx="978684" cy="54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7651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3EB85B-3EA8-4814-B5ED-06F4F7B8D42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590" y="1208798"/>
            <a:ext cx="6941867" cy="3948516"/>
          </a:xfrm>
          <a:prstGeom prst="rect">
            <a:avLst/>
          </a:prstGeom>
        </p:spPr>
        <p:txBody>
          <a:bodyPr lIns="0" tIns="0"/>
          <a:lstStyle>
            <a:lvl1pPr marL="0" indent="0">
              <a:lnSpc>
                <a:spcPct val="100000"/>
              </a:lnSpc>
              <a:spcBef>
                <a:spcPts val="661"/>
              </a:spcBef>
              <a:buFont typeface="Arial" panose="020B0604020202020204" pitchFamily="34" charset="0"/>
              <a:buNone/>
              <a:defRPr sz="1488" b="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  <a:lvl2pPr marL="217882" indent="-66940">
              <a:lnSpc>
                <a:spcPct val="100000"/>
              </a:lnSpc>
              <a:spcBef>
                <a:spcPts val="661"/>
              </a:spcBef>
              <a:buFontTx/>
              <a:buBlip>
                <a:blip r:embed="rId2"/>
              </a:buBlip>
              <a:defRPr sz="1488"/>
            </a:lvl2pPr>
            <a:lvl3pPr marL="443640" indent="-74815">
              <a:lnSpc>
                <a:spcPct val="100000"/>
              </a:lnSpc>
              <a:spcBef>
                <a:spcPts val="661"/>
              </a:spcBef>
              <a:buFontTx/>
              <a:buBlip>
                <a:blip r:embed="rId3"/>
              </a:buBlip>
              <a:defRPr sz="1488"/>
            </a:lvl3pPr>
            <a:lvl4pPr marL="670711" indent="-74815">
              <a:lnSpc>
                <a:spcPct val="100000"/>
              </a:lnSpc>
              <a:spcBef>
                <a:spcPts val="661"/>
              </a:spcBef>
              <a:buFontTx/>
              <a:buBlip>
                <a:blip r:embed="rId4"/>
              </a:buBlip>
              <a:defRPr sz="1488"/>
            </a:lvl4pPr>
            <a:lvl5pPr marL="812465" marR="0" indent="0" algn="l" defTabSz="756026" rtl="0" eaLnBrk="1" fontAlgn="auto" latinLnBrk="0" hangingPunct="1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88"/>
            </a:lvl5pPr>
            <a:lvl6pPr marL="2079071" indent="-189006">
              <a:buNone/>
              <a:defRPr/>
            </a:lvl6pPr>
          </a:lstStyle>
          <a:p>
            <a:pPr lvl="0"/>
            <a:r>
              <a:rPr lang="de-DE"/>
              <a:t>This is a copy text.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CF5D1-2B71-44E7-BD5F-23474545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5E09-D06A-4765-B4D1-A70A5B2E5B6E}" type="slidenum">
              <a:rPr lang="de-DE" smtClean="0"/>
              <a:t>‹N°›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A814B79-7DD9-4587-A8FC-4C56C805E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590" y="375268"/>
            <a:ext cx="5684536" cy="626439"/>
          </a:xfrm>
          <a:prstGeom prst="rect">
            <a:avLst/>
          </a:prstGeom>
        </p:spPr>
        <p:txBody>
          <a:bodyPr lIns="0" tIns="0" rIns="0"/>
          <a:lstStyle>
            <a:lvl1pPr>
              <a:defRPr sz="2398" b="0">
                <a:solidFill>
                  <a:schemeClr val="tx2"/>
                </a:solidFill>
              </a:defRPr>
            </a:lvl1pPr>
          </a:lstStyle>
          <a:p>
            <a:r>
              <a:rPr lang="de-DE"/>
              <a:t>This is a headline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DD55423-4C5E-49D0-922D-84E5C37C700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63728" y="304530"/>
            <a:ext cx="978684" cy="54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1913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7B921C-DD71-4F98-A33D-A7936778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489A-7230-4D5D-AE0D-BFEDBFA7EB63}" type="datetime2">
              <a:rPr lang="en-GB" smtClean="0"/>
              <a:t>Friday, 15 July 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372CDE-0269-4A13-98B5-C2021453F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CF5D1-2B71-44E7-BD5F-23474545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5E09-D06A-4765-B4D1-A70A5B2E5B6E}" type="slidenum">
              <a:rPr lang="de-DE" smtClean="0"/>
              <a:t>‹N°›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F607DA3-FACA-410C-A2F1-29FAB9AB67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35731" y="304530"/>
            <a:ext cx="978684" cy="544758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3A814B79-7DD9-4587-A8FC-4C56C805E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590" y="375268"/>
            <a:ext cx="5684536" cy="626439"/>
          </a:xfrm>
          <a:prstGeom prst="rect">
            <a:avLst/>
          </a:prstGeom>
        </p:spPr>
        <p:txBody>
          <a:bodyPr lIns="0" tIns="0" rIns="0"/>
          <a:lstStyle>
            <a:lvl1pPr>
              <a:defRPr sz="2398" b="0">
                <a:solidFill>
                  <a:schemeClr val="tx2"/>
                </a:solidFill>
              </a:defRPr>
            </a:lvl1pPr>
          </a:lstStyle>
          <a:p>
            <a:r>
              <a:rPr lang="de-DE"/>
              <a:t>This is a headline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3BEBD704-F1F8-4C42-824D-C7DE68879B3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0080625" cy="5670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992"/>
            </a:lvl1pPr>
          </a:lstStyle>
          <a:p>
            <a:r>
              <a:rPr lang="de-DE"/>
              <a:t>picture</a:t>
            </a:r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FAE77D14-E038-48E6-AD69-050CCB79F7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6758" y="0"/>
            <a:ext cx="4322526" cy="5670550"/>
          </a:xfrm>
          <a:prstGeom prst="rect">
            <a:avLst/>
          </a:prstGeom>
          <a:gradFill flip="none" rotWithShape="1">
            <a:gsLst>
              <a:gs pos="1770">
                <a:schemeClr val="accent2"/>
              </a:gs>
              <a:gs pos="22000">
                <a:schemeClr val="tx2">
                  <a:alpha val="74000"/>
                </a:schemeClr>
              </a:gs>
              <a:gs pos="62000">
                <a:schemeClr val="accent1">
                  <a:alpha val="0"/>
                </a:schemeClr>
              </a:gs>
            </a:gsLst>
            <a:lin ang="1500000" scaled="0"/>
            <a:tileRect/>
          </a:gradFill>
        </p:spPr>
        <p:txBody>
          <a:bodyPr/>
          <a:lstStyle>
            <a:lvl1pPr marL="0" indent="0" algn="ctr">
              <a:buNone/>
              <a:defRPr sz="66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6774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7CF5D1-2B71-44E7-BD5F-23474545D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5E09-D06A-4765-B4D1-A70A5B2E5B6E}" type="slidenum">
              <a:rPr lang="de-DE" smtClean="0"/>
              <a:t>‹N°›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A814B79-7DD9-4587-A8FC-4C56C805E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590" y="375268"/>
            <a:ext cx="5684536" cy="626439"/>
          </a:xfrm>
          <a:prstGeom prst="rect">
            <a:avLst/>
          </a:prstGeom>
        </p:spPr>
        <p:txBody>
          <a:bodyPr lIns="0" tIns="0" rIns="0"/>
          <a:lstStyle>
            <a:lvl1pPr>
              <a:defRPr sz="2398" b="0">
                <a:solidFill>
                  <a:schemeClr val="tx2"/>
                </a:solidFill>
              </a:defRPr>
            </a:lvl1pPr>
          </a:lstStyle>
          <a:p>
            <a:r>
              <a:rPr lang="de-DE"/>
              <a:t>This is a headline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BE35180-5D59-4433-8EBA-5B98ABBD21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63728" y="304530"/>
            <a:ext cx="978684" cy="54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715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AB066A7F-1B93-4905-8CA9-495B41258BA8}"/>
              </a:ext>
            </a:extLst>
          </p:cNvPr>
          <p:cNvSpPr/>
          <p:nvPr userDrawn="1"/>
        </p:nvSpPr>
        <p:spPr>
          <a:xfrm>
            <a:off x="0" y="0"/>
            <a:ext cx="10080625" cy="5670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6A158BF-703F-42D8-B1F9-19973D426E29}"/>
              </a:ext>
            </a:extLst>
          </p:cNvPr>
          <p:cNvSpPr/>
          <p:nvPr userDrawn="1"/>
        </p:nvSpPr>
        <p:spPr>
          <a:xfrm>
            <a:off x="0" y="1534720"/>
            <a:ext cx="3843238" cy="4127331"/>
          </a:xfrm>
          <a:prstGeom prst="rect">
            <a:avLst/>
          </a:prstGeom>
          <a:gradFill>
            <a:gsLst>
              <a:gs pos="0">
                <a:schemeClr val="accent2">
                  <a:lumMod val="84000"/>
                </a:schemeClr>
              </a:gs>
              <a:gs pos="69000">
                <a:schemeClr val="accent1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0A05EDB-D93B-439C-B793-E61C1AB13C25}"/>
              </a:ext>
            </a:extLst>
          </p:cNvPr>
          <p:cNvSpPr/>
          <p:nvPr userDrawn="1"/>
        </p:nvSpPr>
        <p:spPr>
          <a:xfrm>
            <a:off x="0" y="1543217"/>
            <a:ext cx="10080625" cy="4127333"/>
          </a:xfrm>
          <a:prstGeom prst="rect">
            <a:avLst/>
          </a:prstGeom>
          <a:gradFill>
            <a:gsLst>
              <a:gs pos="0">
                <a:srgbClr val="000094">
                  <a:alpha val="0"/>
                </a:srgbClr>
              </a:gs>
              <a:gs pos="100000">
                <a:schemeClr val="accent3"/>
              </a:gs>
            </a:gsLst>
            <a:lin ang="1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12A610B-3F5C-4C2B-A69B-89AD8F53F7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60242" y="304529"/>
            <a:ext cx="1454174" cy="809427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DC4E0629-C2B7-4E47-AC95-F0ABC8B5B2DF}"/>
              </a:ext>
            </a:extLst>
          </p:cNvPr>
          <p:cNvSpPr txBox="1"/>
          <p:nvPr userDrawn="1"/>
        </p:nvSpPr>
        <p:spPr>
          <a:xfrm>
            <a:off x="1438300" y="2636910"/>
            <a:ext cx="5523631" cy="24960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654"/>
              </a:spcBef>
            </a:pP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Be part 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of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gaia-x 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and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create </a:t>
            </a:r>
            <a:b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</a:b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a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 future 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that is both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open 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and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 fair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!</a:t>
            </a:r>
            <a:r>
              <a:rPr lang="en-US" sz="2976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​</a:t>
            </a:r>
          </a:p>
          <a:p>
            <a:pPr>
              <a:spcBef>
                <a:spcPts val="1654"/>
              </a:spcBef>
            </a:pP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We are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happy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 to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have you with us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 and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welcome you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.</a:t>
            </a:r>
            <a:r>
              <a:rPr lang="en-US" sz="2976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​</a:t>
            </a:r>
            <a:endParaRPr lang="de-DE" sz="2976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89365D1B-A520-4DA6-9332-856E004EFA56}"/>
              </a:ext>
            </a:extLst>
          </p:cNvPr>
          <p:cNvCxnSpPr>
            <a:cxnSpLocks/>
          </p:cNvCxnSpPr>
          <p:nvPr userDrawn="1"/>
        </p:nvCxnSpPr>
        <p:spPr>
          <a:xfrm>
            <a:off x="1580570" y="2457238"/>
            <a:ext cx="178594" cy="0"/>
          </a:xfrm>
          <a:prstGeom prst="line">
            <a:avLst/>
          </a:prstGeom>
          <a:ln w="952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0536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AB066A7F-1B93-4905-8CA9-495B41258BA8}"/>
              </a:ext>
            </a:extLst>
          </p:cNvPr>
          <p:cNvSpPr/>
          <p:nvPr userDrawn="1"/>
        </p:nvSpPr>
        <p:spPr>
          <a:xfrm>
            <a:off x="0" y="0"/>
            <a:ext cx="10080625" cy="5670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6A158BF-703F-42D8-B1F9-19973D426E29}"/>
              </a:ext>
            </a:extLst>
          </p:cNvPr>
          <p:cNvSpPr/>
          <p:nvPr userDrawn="1"/>
        </p:nvSpPr>
        <p:spPr>
          <a:xfrm>
            <a:off x="0" y="1534720"/>
            <a:ext cx="3843238" cy="4127331"/>
          </a:xfrm>
          <a:prstGeom prst="rect">
            <a:avLst/>
          </a:prstGeom>
          <a:gradFill>
            <a:gsLst>
              <a:gs pos="0">
                <a:schemeClr val="accent2">
                  <a:lumMod val="84000"/>
                </a:schemeClr>
              </a:gs>
              <a:gs pos="69000">
                <a:schemeClr val="accent1"/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0A05EDB-D93B-439C-B793-E61C1AB13C25}"/>
              </a:ext>
            </a:extLst>
          </p:cNvPr>
          <p:cNvSpPr/>
          <p:nvPr userDrawn="1"/>
        </p:nvSpPr>
        <p:spPr>
          <a:xfrm>
            <a:off x="0" y="1543217"/>
            <a:ext cx="10080625" cy="4127333"/>
          </a:xfrm>
          <a:prstGeom prst="rect">
            <a:avLst/>
          </a:prstGeom>
          <a:gradFill>
            <a:gsLst>
              <a:gs pos="0">
                <a:srgbClr val="000094">
                  <a:alpha val="0"/>
                </a:srgbClr>
              </a:gs>
              <a:gs pos="100000">
                <a:schemeClr val="accent3"/>
              </a:gs>
            </a:gsLst>
            <a:lin ang="1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4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12A610B-3F5C-4C2B-A69B-89AD8F53F7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60242" y="304529"/>
            <a:ext cx="1454174" cy="809427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DC4E0629-C2B7-4E47-AC95-F0ABC8B5B2DF}"/>
              </a:ext>
            </a:extLst>
          </p:cNvPr>
          <p:cNvSpPr txBox="1"/>
          <p:nvPr userDrawn="1"/>
        </p:nvSpPr>
        <p:spPr>
          <a:xfrm>
            <a:off x="1438300" y="2636910"/>
            <a:ext cx="5523631" cy="24960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654"/>
              </a:spcBef>
            </a:pPr>
            <a:endParaRPr lang="de-DE" sz="2976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89365D1B-A520-4DA6-9332-856E004EFA56}"/>
              </a:ext>
            </a:extLst>
          </p:cNvPr>
          <p:cNvCxnSpPr>
            <a:cxnSpLocks/>
          </p:cNvCxnSpPr>
          <p:nvPr userDrawn="1"/>
        </p:nvCxnSpPr>
        <p:spPr>
          <a:xfrm>
            <a:off x="1580570" y="2457238"/>
            <a:ext cx="178594" cy="0"/>
          </a:xfrm>
          <a:prstGeom prst="line">
            <a:avLst/>
          </a:prstGeom>
          <a:ln w="952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D80C3A-BE6B-4912-9314-6A51580B48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42066" y="2725725"/>
            <a:ext cx="5523631" cy="2232779"/>
          </a:xfrm>
          <a:prstGeom prst="rect">
            <a:avLst/>
          </a:prstGeom>
        </p:spPr>
        <p:txBody>
          <a:bodyPr lIns="0" tIns="0"/>
          <a:lstStyle>
            <a:lvl1pPr marL="0" indent="0">
              <a:lnSpc>
                <a:spcPct val="100000"/>
              </a:lnSpc>
              <a:buNone/>
              <a:defRPr sz="2976">
                <a:solidFill>
                  <a:schemeClr val="bg1"/>
                </a:solidFill>
                <a:latin typeface="+mj-lt"/>
              </a:defRPr>
            </a:lvl1pPr>
            <a:lvl2pPr marL="378013" indent="0">
              <a:lnSpc>
                <a:spcPct val="100000"/>
              </a:lnSpc>
              <a:buNone/>
              <a:defRPr sz="2976">
                <a:solidFill>
                  <a:schemeClr val="bg1"/>
                </a:solidFill>
                <a:latin typeface="+mj-lt"/>
              </a:defRPr>
            </a:lvl2pPr>
            <a:lvl3pPr marL="756026" indent="0">
              <a:lnSpc>
                <a:spcPct val="100000"/>
              </a:lnSpc>
              <a:buNone/>
              <a:defRPr sz="2976">
                <a:solidFill>
                  <a:schemeClr val="bg1"/>
                </a:solidFill>
                <a:latin typeface="+mj-lt"/>
              </a:defRPr>
            </a:lvl3pPr>
            <a:lvl4pPr marL="1134039" indent="0">
              <a:lnSpc>
                <a:spcPct val="100000"/>
              </a:lnSpc>
              <a:buNone/>
              <a:defRPr sz="2976">
                <a:solidFill>
                  <a:schemeClr val="bg1"/>
                </a:solidFill>
                <a:latin typeface="+mj-lt"/>
              </a:defRPr>
            </a:lvl4pPr>
            <a:lvl5pPr marL="1512052" indent="0">
              <a:lnSpc>
                <a:spcPct val="100000"/>
              </a:lnSpc>
              <a:buNone/>
              <a:defRPr sz="2976">
                <a:solidFill>
                  <a:schemeClr val="bg1"/>
                </a:solidFill>
                <a:latin typeface="+mj-lt"/>
              </a:defRPr>
            </a:lvl5pPr>
          </a:lstStyle>
          <a:p>
            <a:pPr>
              <a:spcBef>
                <a:spcPts val="1654"/>
              </a:spcBef>
            </a:pP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Be part 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of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gaia-x 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and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create </a:t>
            </a:r>
            <a:b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</a:b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a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 future 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that is both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open 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and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 fair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!</a:t>
            </a:r>
            <a:r>
              <a:rPr lang="en-US" sz="2976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​</a:t>
            </a:r>
          </a:p>
          <a:p>
            <a:pPr>
              <a:spcBef>
                <a:spcPts val="1654"/>
              </a:spcBef>
            </a:pP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We are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happy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 to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have you with us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 and </a:t>
            </a:r>
            <a:r>
              <a:rPr lang="en-US" sz="2976" b="1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welcome you</a:t>
            </a:r>
            <a:r>
              <a:rPr lang="en-US" sz="2976" b="0" i="0" u="none" strike="noStrike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.</a:t>
            </a:r>
            <a:r>
              <a:rPr lang="en-US" sz="2976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​</a:t>
            </a:r>
            <a:endParaRPr lang="de-DE" sz="2976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6680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3EB85B-3EA8-4814-B5ED-06F4F7B8D42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590" y="1327790"/>
            <a:ext cx="6941867" cy="3589560"/>
          </a:xfrm>
          <a:prstGeom prst="rect">
            <a:avLst/>
          </a:prstGeom>
        </p:spPr>
        <p:txBody>
          <a:bodyPr lIns="0" tIns="0"/>
          <a:lstStyle>
            <a:lvl1pPr marL="267883" indent="-267883">
              <a:lnSpc>
                <a:spcPct val="100000"/>
              </a:lnSpc>
              <a:spcBef>
                <a:spcPts val="661"/>
              </a:spcBef>
              <a:buFontTx/>
              <a:buBlip>
                <a:blip r:embed="rId2"/>
              </a:buBlip>
              <a:defRPr sz="1488">
                <a:solidFill>
                  <a:schemeClr val="accent6">
                    <a:lumMod val="50000"/>
                  </a:schemeClr>
                </a:solidFill>
              </a:defRPr>
            </a:lvl1pPr>
            <a:lvl2pPr marL="505330" indent="-267759">
              <a:lnSpc>
                <a:spcPct val="100000"/>
              </a:lnSpc>
              <a:spcBef>
                <a:spcPts val="661"/>
              </a:spcBef>
              <a:buFontTx/>
              <a:buBlip>
                <a:blip r:embed="rId3"/>
              </a:buBlip>
              <a:defRPr sz="1488">
                <a:solidFill>
                  <a:schemeClr val="accent6">
                    <a:lumMod val="50000"/>
                  </a:schemeClr>
                </a:solidFill>
              </a:defRPr>
            </a:lvl2pPr>
            <a:lvl3pPr marL="714024" indent="-237571">
              <a:lnSpc>
                <a:spcPct val="100000"/>
              </a:lnSpc>
              <a:spcBef>
                <a:spcPts val="661"/>
              </a:spcBef>
              <a:buFontTx/>
              <a:buBlip>
                <a:blip r:embed="rId4"/>
              </a:buBlip>
              <a:defRPr sz="1488">
                <a:solidFill>
                  <a:schemeClr val="accent6">
                    <a:lumMod val="50000"/>
                  </a:schemeClr>
                </a:solidFill>
              </a:defRPr>
            </a:lvl3pPr>
            <a:lvl4pPr marL="922709" indent="-238118">
              <a:lnSpc>
                <a:spcPct val="100000"/>
              </a:lnSpc>
              <a:spcBef>
                <a:spcPts val="661"/>
              </a:spcBef>
              <a:buFontTx/>
              <a:buBlip>
                <a:blip r:embed="rId5"/>
              </a:buBlip>
              <a:defRPr sz="1488">
                <a:solidFill>
                  <a:schemeClr val="accent6">
                    <a:lumMod val="50000"/>
                  </a:schemeClr>
                </a:solidFill>
              </a:defRPr>
            </a:lvl4pPr>
            <a:lvl5pPr marL="1131062" marR="0" indent="-238118" algn="l" defTabSz="756026" rtl="0" eaLnBrk="1" fontAlgn="auto" latinLnBrk="0" hangingPunct="1">
              <a:lnSpc>
                <a:spcPct val="100000"/>
              </a:lnSpc>
              <a:spcBef>
                <a:spcPts val="661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 sz="1488">
                <a:solidFill>
                  <a:schemeClr val="accent6">
                    <a:lumMod val="50000"/>
                  </a:schemeClr>
                </a:solidFill>
              </a:defRPr>
            </a:lvl5pPr>
            <a:lvl6pPr marL="2079071" indent="-189006">
              <a:buNone/>
              <a:defRPr/>
            </a:lvl6pPr>
          </a:lstStyle>
          <a:p>
            <a:pPr lvl="0"/>
            <a:r>
              <a:rPr lang="de-DE"/>
              <a:t>This is a bullet point</a:t>
            </a:r>
          </a:p>
          <a:p>
            <a:pPr lvl="1"/>
            <a:r>
              <a:rPr lang="de-DE"/>
              <a:t>This is a bullet point level 2</a:t>
            </a:r>
          </a:p>
          <a:p>
            <a:pPr lvl="2"/>
            <a:r>
              <a:rPr lang="de-DE"/>
              <a:t>This is a bullet point level 3</a:t>
            </a:r>
          </a:p>
          <a:p>
            <a:pPr lvl="3"/>
            <a:r>
              <a:rPr lang="de-DE"/>
              <a:t>Level 4</a:t>
            </a:r>
          </a:p>
          <a:p>
            <a:pPr lvl="4"/>
            <a:r>
              <a:rPr lang="de-DE"/>
              <a:t>Level 5</a:t>
            </a:r>
          </a:p>
          <a:p>
            <a:pPr lvl="4"/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A814B79-7DD9-4587-A8FC-4C56C805E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6590" y="375268"/>
            <a:ext cx="5684536" cy="626439"/>
          </a:xfrm>
          <a:prstGeom prst="rect">
            <a:avLst/>
          </a:prstGeom>
        </p:spPr>
        <p:txBody>
          <a:bodyPr lIns="0" tIns="0" rIns="0"/>
          <a:lstStyle>
            <a:lvl1pPr>
              <a:defRPr sz="2398" b="0">
                <a:solidFill>
                  <a:schemeClr val="tx2"/>
                </a:solidFill>
              </a:defRPr>
            </a:lvl1pPr>
          </a:lstStyle>
          <a:p>
            <a:r>
              <a:rPr lang="de-DE"/>
              <a:t>This is a headline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1092445-41F2-46BF-BE49-6895916C6EE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63123" y="304530"/>
            <a:ext cx="979289" cy="546161"/>
          </a:xfrm>
          <a:prstGeom prst="rect">
            <a:avLst/>
          </a:prstGeom>
        </p:spPr>
      </p:pic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94AF2E-07B2-4DEB-AD41-6C3F4EDB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03A9-1D64-4195-8F14-A8BC17F60ED9}" type="datetime2">
              <a:rPr lang="en-GB" smtClean="0"/>
              <a:t>Friday, 15 July 2022</a:t>
            </a:fld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89500E-9FB2-4CE0-B162-6944DD36D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35E09-D06A-4765-B4D1-A70A5B2E5B6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4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Titel und Inhal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93043" y="301905"/>
            <a:ext cx="8694539" cy="1096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93043" y="1509522"/>
            <a:ext cx="8694539" cy="3597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504005" lvl="0" indent="-350003" algn="l">
              <a:lnSpc>
                <a:spcPct val="90000"/>
              </a:lnSpc>
              <a:spcBef>
                <a:spcPts val="882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1008010" lvl="1" indent="-350003" algn="l">
              <a:lnSpc>
                <a:spcPct val="90000"/>
              </a:lnSpc>
              <a:spcBef>
                <a:spcPts val="441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512014" lvl="2" indent="-350003" algn="l">
              <a:lnSpc>
                <a:spcPct val="90000"/>
              </a:lnSpc>
              <a:spcBef>
                <a:spcPts val="441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2016019" lvl="3" indent="-350003" algn="l">
              <a:lnSpc>
                <a:spcPct val="90000"/>
              </a:lnSpc>
              <a:spcBef>
                <a:spcPts val="441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520024" lvl="4" indent="-350003" algn="l">
              <a:lnSpc>
                <a:spcPct val="90000"/>
              </a:lnSpc>
              <a:spcBef>
                <a:spcPts val="441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3024028" lvl="5" indent="-350003" algn="l">
              <a:lnSpc>
                <a:spcPct val="90000"/>
              </a:lnSpc>
              <a:spcBef>
                <a:spcPts val="441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3528032" lvl="6" indent="-350003" algn="l">
              <a:lnSpc>
                <a:spcPct val="90000"/>
              </a:lnSpc>
              <a:spcBef>
                <a:spcPts val="441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4032037" lvl="7" indent="-350003" algn="l">
              <a:lnSpc>
                <a:spcPct val="90000"/>
              </a:lnSpc>
              <a:spcBef>
                <a:spcPts val="441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4536042" lvl="8" indent="-350003" algn="l">
              <a:lnSpc>
                <a:spcPct val="90000"/>
              </a:lnSpc>
              <a:spcBef>
                <a:spcPts val="441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93043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339207" y="5255761"/>
            <a:ext cx="340221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7119441" y="5255761"/>
            <a:ext cx="2268141" cy="301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230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0" y="0"/>
            <a:ext cx="10077840" cy="5667840"/>
          </a:xfrm>
          <a:prstGeom prst="rect">
            <a:avLst/>
          </a:prstGeom>
          <a:solidFill>
            <a:srgbClr val="000094"/>
          </a:solidFill>
          <a:ln w="12600">
            <a:solidFill>
              <a:srgbClr val="00006D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0" y="1573200"/>
            <a:ext cx="10077840" cy="4094640"/>
          </a:xfrm>
          <a:prstGeom prst="rect">
            <a:avLst/>
          </a:prstGeom>
          <a:gradFill rotWithShape="0">
            <a:gsLst>
              <a:gs pos="0">
                <a:srgbClr val="46DAFF"/>
              </a:gs>
              <a:gs pos="100000">
                <a:srgbClr val="2626FF"/>
              </a:gs>
            </a:gsLst>
            <a:lin ang="120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" name="Picture 3"/>
          <p:cNvPicPr/>
          <p:nvPr/>
        </p:nvPicPr>
        <p:blipFill>
          <a:blip r:embed="rId14"/>
          <a:stretch/>
        </p:blipFill>
        <p:spPr>
          <a:xfrm>
            <a:off x="3746520" y="3646440"/>
            <a:ext cx="10478160" cy="4299480"/>
          </a:xfrm>
          <a:prstGeom prst="rect">
            <a:avLst/>
          </a:prstGeom>
          <a:ln>
            <a:noFill/>
          </a:ln>
        </p:spPr>
      </p:pic>
      <p:pic>
        <p:nvPicPr>
          <p:cNvPr id="3" name="Picture 4"/>
          <p:cNvPicPr/>
          <p:nvPr/>
        </p:nvPicPr>
        <p:blipFill>
          <a:blip r:embed="rId15"/>
          <a:stretch/>
        </p:blipFill>
        <p:spPr>
          <a:xfrm>
            <a:off x="8205840" y="374760"/>
            <a:ext cx="1427760" cy="795960"/>
          </a:xfrm>
          <a:prstGeom prst="rect">
            <a:avLst/>
          </a:prstGeom>
          <a:ln>
            <a:noFill/>
          </a:ln>
        </p:spPr>
      </p:pic>
      <p:sp>
        <p:nvSpPr>
          <p:cNvPr id="4" name="Line 3"/>
          <p:cNvSpPr/>
          <p:nvPr/>
        </p:nvSpPr>
        <p:spPr>
          <a:xfrm>
            <a:off x="852480" y="4092480"/>
            <a:ext cx="149040" cy="1440"/>
          </a:xfrm>
          <a:prstGeom prst="line">
            <a:avLst/>
          </a:prstGeom>
          <a:ln w="57240" cap="rnd">
            <a:solidFill>
              <a:srgbClr val="46DA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0" y="0"/>
            <a:ext cx="10077840" cy="5667840"/>
          </a:xfrm>
          <a:prstGeom prst="rect">
            <a:avLst/>
          </a:prstGeom>
          <a:gradFill rotWithShape="0">
            <a:gsLst>
              <a:gs pos="0">
                <a:srgbClr val="000071"/>
              </a:gs>
              <a:gs pos="100000">
                <a:srgbClr val="000094"/>
              </a:gs>
            </a:gsLst>
            <a:lin ang="138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4" name="Picture 2"/>
          <p:cNvPicPr/>
          <p:nvPr/>
        </p:nvPicPr>
        <p:blipFill>
          <a:blip r:embed="rId14"/>
          <a:stretch/>
        </p:blipFill>
        <p:spPr>
          <a:xfrm>
            <a:off x="-1054080" y="3087720"/>
            <a:ext cx="11656080" cy="4299480"/>
          </a:xfrm>
          <a:prstGeom prst="rect">
            <a:avLst/>
          </a:prstGeom>
          <a:ln>
            <a:noFill/>
          </a:ln>
        </p:spPr>
      </p:pic>
      <p:sp>
        <p:nvSpPr>
          <p:cNvPr id="125" name="CustomShape 2"/>
          <p:cNvSpPr/>
          <p:nvPr/>
        </p:nvSpPr>
        <p:spPr>
          <a:xfrm>
            <a:off x="0" y="1535040"/>
            <a:ext cx="10077840" cy="4136040"/>
          </a:xfrm>
          <a:prstGeom prst="rect">
            <a:avLst/>
          </a:prstGeom>
          <a:gradFill rotWithShape="0">
            <a:gsLst>
              <a:gs pos="0">
                <a:srgbClr val="000094">
                  <a:alpha val="0"/>
                </a:srgbClr>
              </a:gs>
              <a:gs pos="100000">
                <a:srgbClr val="9B00D6"/>
              </a:gs>
            </a:gsLst>
            <a:lin ang="120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6" name="Picture 6"/>
          <p:cNvPicPr/>
          <p:nvPr/>
        </p:nvPicPr>
        <p:blipFill>
          <a:blip r:embed="rId15"/>
          <a:stretch/>
        </p:blipFill>
        <p:spPr>
          <a:xfrm>
            <a:off x="8205840" y="374760"/>
            <a:ext cx="1427760" cy="795960"/>
          </a:xfrm>
          <a:prstGeom prst="rect">
            <a:avLst/>
          </a:prstGeom>
          <a:ln>
            <a:noFill/>
          </a:ln>
        </p:spPr>
      </p:pic>
      <p:sp>
        <p:nvSpPr>
          <p:cNvPr id="127" name="PlaceHolder 3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D06D6B-615D-40EC-A313-093EE9F22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64788" y="5272938"/>
            <a:ext cx="702613" cy="301904"/>
          </a:xfrm>
          <a:prstGeom prst="rect">
            <a:avLst/>
          </a:prstGeom>
        </p:spPr>
        <p:txBody>
          <a:bodyPr vert="horz" lIns="0" tIns="0" rIns="0" bIns="45720" rtlCol="0" anchor="ctr"/>
          <a:lstStyle>
            <a:lvl1pPr algn="r">
              <a:defRPr sz="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899BE-A758-484A-A79A-0F361CBA5DA6}" type="datetime2">
              <a:rPr lang="en-GB" smtClean="0"/>
              <a:t>Friday, 15 July 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3FE9F4-3C2C-415D-80B5-C9D4E709E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589" y="5272938"/>
            <a:ext cx="3402211" cy="301904"/>
          </a:xfrm>
          <a:prstGeom prst="rect">
            <a:avLst/>
          </a:prstGeom>
        </p:spPr>
        <p:txBody>
          <a:bodyPr vert="horz" lIns="0" tIns="0" rIns="91440" bIns="45720" rtlCol="0" anchor="ctr"/>
          <a:lstStyle>
            <a:lvl1pPr algn="l">
              <a:defRPr sz="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0263FF-4A53-40DC-8D53-CCA50EB96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5539" y="5272938"/>
            <a:ext cx="421738" cy="301904"/>
          </a:xfrm>
          <a:prstGeom prst="rect">
            <a:avLst/>
          </a:prstGeom>
        </p:spPr>
        <p:txBody>
          <a:bodyPr vert="horz" lIns="0" tIns="0" rIns="0" bIns="45720" rtlCol="0" anchor="ctr"/>
          <a:lstStyle>
            <a:lvl1pPr algn="r">
              <a:defRPr sz="9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35E09-D06A-4765-B4D1-A70A5B2E5B6E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72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83" r:id="rId13"/>
    <p:sldLayoutId id="2147483784" r:id="rId14"/>
  </p:sldLayoutIdLst>
  <p:hf sldNum="0" hdr="0" ftr="0"/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69" userDrawn="1">
          <p15:clr>
            <a:srgbClr val="F26B43"/>
          </p15:clr>
        </p15:guide>
        <p15:guide id="2" orient="horz" pos="230" userDrawn="1">
          <p15:clr>
            <a:srgbClr val="F26B43"/>
          </p15:clr>
        </p15:guide>
        <p15:guide id="3" pos="6081" userDrawn="1">
          <p15:clr>
            <a:srgbClr val="F26B43"/>
          </p15:clr>
        </p15:guide>
        <p15:guide id="4" orient="horz" pos="3249" userDrawn="1">
          <p15:clr>
            <a:srgbClr val="F26B43"/>
          </p15:clr>
        </p15:guide>
        <p15:guide id="5" orient="horz" pos="75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gaia-x.fit.fraunhofer.de/form" TargetMode="External"/><Relationship Id="rId3" Type="http://schemas.openxmlformats.org/officeDocument/2006/relationships/hyperlink" Target="https://compliance.lab.gaia-x.eu/docs/" TargetMode="External"/><Relationship Id="rId7" Type="http://schemas.openxmlformats.org/officeDocument/2006/relationships/hyperlink" Target="https://github.com/deltaDAO/self-description-signer" TargetMode="External"/><Relationship Id="rId2" Type="http://schemas.openxmlformats.org/officeDocument/2006/relationships/hyperlink" Target="https://compliance.lab.gaia-x.eu/" TargetMode="External"/><Relationship Id="rId1" Type="http://schemas.openxmlformats.org/officeDocument/2006/relationships/slideLayout" Target="../slideLayouts/slideLayout34.xml"/><Relationship Id="rId6" Type="http://schemas.openxmlformats.org/officeDocument/2006/relationships/hyperlink" Target="https://gitlab.com/gaia-x/lab/compliance/gx-compliance" TargetMode="External"/><Relationship Id="rId5" Type="http://schemas.openxmlformats.org/officeDocument/2006/relationships/hyperlink" Target="https://compliance.gaia-x.eu/docs/" TargetMode="External"/><Relationship Id="rId4" Type="http://schemas.openxmlformats.org/officeDocument/2006/relationships/hyperlink" Target="https://compliance.gaia-x.eu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80.158.90.9/" TargetMode="External"/><Relationship Id="rId2" Type="http://schemas.openxmlformats.org/officeDocument/2006/relationships/hyperlink" Target="https://onboarding-portal.lab.gaia-x.eu/" TargetMode="External"/><Relationship Id="rId1" Type="http://schemas.openxmlformats.org/officeDocument/2006/relationships/slideLayout" Target="../slideLayouts/slideLayout34.xml"/><Relationship Id="rId4" Type="http://schemas.openxmlformats.org/officeDocument/2006/relationships/hyperlink" Target="https://registry.gaia-x.eu/doc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ue.minimal-gaia-x.eu/" TargetMode="External"/><Relationship Id="rId2" Type="http://schemas.openxmlformats.org/officeDocument/2006/relationships/hyperlink" Target="https://portal.minimal-gaia-x.eu/" TargetMode="External"/><Relationship Id="rId1" Type="http://schemas.openxmlformats.org/officeDocument/2006/relationships/slideLayout" Target="../slideLayouts/slideLayout34.xml"/><Relationship Id="rId6" Type="http://schemas.openxmlformats.org/officeDocument/2006/relationships/hyperlink" Target="https://lab.dases.eu/" TargetMode="External"/><Relationship Id="rId5" Type="http://schemas.openxmlformats.org/officeDocument/2006/relationships/hyperlink" Target="https://euprogigant.portal.minimal-gaia-x.eu/" TargetMode="External"/><Relationship Id="rId4" Type="http://schemas.openxmlformats.org/officeDocument/2006/relationships/hyperlink" Target="https://portal.minimal-gaia-x.eu/verify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svg"/><Relationship Id="rId18" Type="http://schemas.openxmlformats.org/officeDocument/2006/relationships/image" Target="../media/image29.png"/><Relationship Id="rId26" Type="http://schemas.openxmlformats.org/officeDocument/2006/relationships/image" Target="../media/image37.svg"/><Relationship Id="rId3" Type="http://schemas.openxmlformats.org/officeDocument/2006/relationships/image" Target="../media/image16.png"/><Relationship Id="rId21" Type="http://schemas.openxmlformats.org/officeDocument/2006/relationships/image" Target="../media/image32.sv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microsoft.com/office/2007/relationships/hdphoto" Target="../media/hdphoto2.wdp"/><Relationship Id="rId25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8.png"/><Relationship Id="rId20" Type="http://schemas.openxmlformats.org/officeDocument/2006/relationships/image" Target="../media/image31.png"/><Relationship Id="rId29" Type="http://schemas.openxmlformats.org/officeDocument/2006/relationships/hyperlink" Target="https://gitlab.com/gaia-x" TargetMode="External"/><Relationship Id="rId1" Type="http://schemas.openxmlformats.org/officeDocument/2006/relationships/slideLayout" Target="../slideLayouts/slideLayout34.xml"/><Relationship Id="rId6" Type="http://schemas.microsoft.com/office/2007/relationships/hdphoto" Target="../media/hdphoto1.wdp"/><Relationship Id="rId11" Type="http://schemas.openxmlformats.org/officeDocument/2006/relationships/image" Target="../media/image23.png"/><Relationship Id="rId24" Type="http://schemas.openxmlformats.org/officeDocument/2006/relationships/image" Target="../media/image35.svg"/><Relationship Id="rId5" Type="http://schemas.openxmlformats.org/officeDocument/2006/relationships/image" Target="../media/image18.png"/><Relationship Id="rId15" Type="http://schemas.openxmlformats.org/officeDocument/2006/relationships/image" Target="../media/image27.svg"/><Relationship Id="rId23" Type="http://schemas.openxmlformats.org/officeDocument/2006/relationships/image" Target="../media/image34.png"/><Relationship Id="rId28" Type="http://schemas.openxmlformats.org/officeDocument/2006/relationships/hyperlink" Target="https://gaia-x.gitlab.io/policy-rules-committee/trust-framework/" TargetMode="External"/><Relationship Id="rId10" Type="http://schemas.openxmlformats.org/officeDocument/2006/relationships/image" Target="../media/image22.svg"/><Relationship Id="rId19" Type="http://schemas.openxmlformats.org/officeDocument/2006/relationships/image" Target="../media/image30.svg"/><Relationship Id="rId4" Type="http://schemas.openxmlformats.org/officeDocument/2006/relationships/image" Target="../media/image17.sv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3.png"/><Relationship Id="rId27" Type="http://schemas.openxmlformats.org/officeDocument/2006/relationships/hyperlink" Target="https://gaia-x.eu/mediatech/publications/" TargetMode="External"/><Relationship Id="rId30" Type="http://schemas.openxmlformats.org/officeDocument/2006/relationships/hyperlink" Target="https://www.gxfs.eu/set-of-service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5.svg"/><Relationship Id="rId18" Type="http://schemas.openxmlformats.org/officeDocument/2006/relationships/image" Target="../media/image29.png"/><Relationship Id="rId26" Type="http://schemas.openxmlformats.org/officeDocument/2006/relationships/image" Target="../media/image37.svg"/><Relationship Id="rId3" Type="http://schemas.openxmlformats.org/officeDocument/2006/relationships/image" Target="../media/image16.png"/><Relationship Id="rId21" Type="http://schemas.openxmlformats.org/officeDocument/2006/relationships/image" Target="../media/image32.sv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microsoft.com/office/2007/relationships/hdphoto" Target="../media/hdphoto2.wdp"/><Relationship Id="rId25" Type="http://schemas.openxmlformats.org/officeDocument/2006/relationships/image" Target="../media/image3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8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34.xml"/><Relationship Id="rId6" Type="http://schemas.microsoft.com/office/2007/relationships/hdphoto" Target="../media/hdphoto1.wdp"/><Relationship Id="rId11" Type="http://schemas.openxmlformats.org/officeDocument/2006/relationships/image" Target="../media/image23.png"/><Relationship Id="rId24" Type="http://schemas.openxmlformats.org/officeDocument/2006/relationships/image" Target="../media/image35.svg"/><Relationship Id="rId5" Type="http://schemas.openxmlformats.org/officeDocument/2006/relationships/image" Target="../media/image18.png"/><Relationship Id="rId15" Type="http://schemas.openxmlformats.org/officeDocument/2006/relationships/image" Target="../media/image27.svg"/><Relationship Id="rId23" Type="http://schemas.openxmlformats.org/officeDocument/2006/relationships/image" Target="../media/image34.png"/><Relationship Id="rId10" Type="http://schemas.openxmlformats.org/officeDocument/2006/relationships/image" Target="../media/image22.svg"/><Relationship Id="rId19" Type="http://schemas.openxmlformats.org/officeDocument/2006/relationships/image" Target="../media/image30.svg"/><Relationship Id="rId4" Type="http://schemas.openxmlformats.org/officeDocument/2006/relationships/image" Target="../media/image17.sv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3.png"/><Relationship Id="rId27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831960" y="2157480"/>
            <a:ext cx="8310960" cy="167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90000" bIns="0" anchor="b">
            <a:noAutofit/>
          </a:bodyPr>
          <a:lstStyle/>
          <a:p>
            <a:pPr>
              <a:lnSpc>
                <a:spcPct val="90000"/>
              </a:lnSpc>
              <a:tabLst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  <a:tab pos="5410080" algn="l"/>
                <a:tab pos="5861160" algn="l"/>
                <a:tab pos="6311880" algn="l"/>
                <a:tab pos="6762600" algn="l"/>
                <a:tab pos="7213680" algn="l"/>
                <a:tab pos="7664400" algn="l"/>
                <a:tab pos="8115480" algn="l"/>
              </a:tabLst>
            </a:pPr>
            <a:r>
              <a:rPr lang="en-GB" sz="5500" b="0" strike="noStrike" spc="-1" dirty="0">
                <a:solidFill>
                  <a:srgbClr val="FFFFFF"/>
                </a:solidFill>
                <a:latin typeface="Calibri"/>
                <a:ea typeface="Noto Sans CJK SC"/>
              </a:rPr>
              <a:t>Gaia-X Overview</a:t>
            </a:r>
            <a:endParaRPr lang="en-US" sz="5500" b="0" strike="noStrike" spc="-1" dirty="0"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831960" y="4265640"/>
            <a:ext cx="8310960" cy="1133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90000" bIns="45000" anchor="t">
            <a:noAutofit/>
          </a:bodyPr>
          <a:lstStyle/>
          <a:p>
            <a:pPr>
              <a:tabLst>
                <a:tab pos="0" algn="l"/>
              </a:tabLst>
            </a:pPr>
            <a:r>
              <a:rPr lang="en-GB" sz="2400" spc="-1" dirty="0">
                <a:solidFill>
                  <a:srgbClr val="FFFFFF"/>
                </a:solidFill>
                <a:latin typeface="Calibri"/>
                <a:ea typeface="Noto Sans CJK SC"/>
              </a:rPr>
              <a:t>Quick unofficial Introduction to Gaia-X and its achievement</a:t>
            </a:r>
          </a:p>
          <a:p>
            <a:pPr>
              <a:tabLst>
                <a:tab pos="0" algn="l"/>
              </a:tabLst>
            </a:pPr>
            <a:endParaRPr lang="en-GB" sz="2400" b="0" strike="noStrike" spc="-1" dirty="0">
              <a:solidFill>
                <a:srgbClr val="FFFFFF"/>
              </a:solidFill>
              <a:latin typeface="Calibri"/>
            </a:endParaRPr>
          </a:p>
          <a:p>
            <a:pPr>
              <a:tabLst>
                <a:tab pos="0" algn="l"/>
              </a:tabLst>
            </a:pPr>
            <a:r>
              <a:rPr lang="en-GB" sz="2400" spc="-1" dirty="0">
                <a:solidFill>
                  <a:srgbClr val="FFFFFF"/>
                </a:solidFill>
                <a:latin typeface="Calibri"/>
              </a:rPr>
              <a:t>by Perrin GRANDNE 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6589" y="375268"/>
            <a:ext cx="6564519" cy="626439"/>
          </a:xfrm>
        </p:spPr>
        <p:txBody>
          <a:bodyPr/>
          <a:lstStyle/>
          <a:p>
            <a:r>
              <a:rPr lang="en-US" sz="2900" dirty="0"/>
              <a:t>Resources of the Gaia-X Compliance Service</a:t>
            </a:r>
            <a:br>
              <a:rPr lang="en-US" sz="3200" dirty="0"/>
            </a:br>
            <a:endParaRPr lang="fr-FR" sz="2900"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36282230-EF15-2808-8430-5CCE77EA151E}"/>
              </a:ext>
            </a:extLst>
          </p:cNvPr>
          <p:cNvSpPr/>
          <p:nvPr/>
        </p:nvSpPr>
        <p:spPr>
          <a:xfrm>
            <a:off x="464287" y="1160708"/>
            <a:ext cx="9306730" cy="41113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90000" bIns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spc="-1" dirty="0" err="1">
                <a:solidFill>
                  <a:srgbClr val="404040"/>
                </a:solidFill>
                <a:latin typeface="Arial"/>
              </a:rPr>
              <a:t>Development</a:t>
            </a:r>
            <a:r>
              <a:rPr lang="fr-FR" sz="2000" spc="-1" dirty="0">
                <a:solidFill>
                  <a:srgbClr val="404040"/>
                </a:solidFill>
                <a:latin typeface="Arial"/>
              </a:rPr>
              <a:t> API: </a:t>
            </a:r>
            <a:r>
              <a:rPr lang="fr-FR" dirty="0">
                <a:hlinkClick r:id="rId2"/>
              </a:rPr>
              <a:t>https://compliance.lab.gaia-x.eu/</a:t>
            </a:r>
            <a:endParaRPr lang="fr-FR" dirty="0"/>
          </a:p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pc="-1" dirty="0">
                <a:solidFill>
                  <a:srgbClr val="404040"/>
                </a:solidFill>
                <a:latin typeface="Arial"/>
              </a:rPr>
              <a:t>Development Swagger UI: </a:t>
            </a:r>
            <a:r>
              <a:rPr lang="en-US" dirty="0">
                <a:hlinkClick r:id="rId3"/>
              </a:rPr>
              <a:t>https://compliance.lab.gaia-x.eu/docs/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spc="-1" dirty="0">
                <a:solidFill>
                  <a:srgbClr val="404040"/>
                </a:solidFill>
                <a:latin typeface="Arial"/>
              </a:rPr>
              <a:t>Production API: </a:t>
            </a:r>
            <a:r>
              <a:rPr lang="fr-FR" dirty="0">
                <a:hlinkClick r:id="rId4"/>
              </a:rPr>
              <a:t>https://compliance.gaia-x.eu/</a:t>
            </a:r>
            <a:endParaRPr lang="fr-FR" dirty="0"/>
          </a:p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pc="-1" dirty="0">
                <a:solidFill>
                  <a:srgbClr val="404040"/>
                </a:solidFill>
                <a:latin typeface="Arial"/>
              </a:rPr>
              <a:t>Production Swagger UI: </a:t>
            </a:r>
            <a:r>
              <a:rPr lang="en-US" dirty="0">
                <a:hlinkClick r:id="rId5"/>
              </a:rPr>
              <a:t>https://compliance.gaia-x.eu/docs/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spc="-1" dirty="0" err="1">
                <a:solidFill>
                  <a:srgbClr val="404040"/>
                </a:solidFill>
                <a:latin typeface="Arial"/>
              </a:rPr>
              <a:t>Repository</a:t>
            </a:r>
            <a:r>
              <a:rPr lang="fr-FR" sz="2000" spc="-1" dirty="0">
                <a:solidFill>
                  <a:srgbClr val="404040"/>
                </a:solidFill>
                <a:latin typeface="Arial"/>
              </a:rPr>
              <a:t>: </a:t>
            </a:r>
            <a:r>
              <a:rPr lang="fr-FR" dirty="0">
                <a:hlinkClick r:id="rId6"/>
              </a:rPr>
              <a:t>https://gitlab.com/gaia-x/lab/compliance/gx-compliance</a:t>
            </a:r>
            <a:endParaRPr lang="fr-FR" dirty="0"/>
          </a:p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spc="-1" dirty="0">
                <a:solidFill>
                  <a:srgbClr val="404040"/>
                </a:solidFill>
                <a:latin typeface="Arial"/>
              </a:rPr>
              <a:t>Simple Self-Description Signer: </a:t>
            </a:r>
            <a:r>
              <a:rPr lang="fr-FR" dirty="0">
                <a:hlinkClick r:id="rId7"/>
              </a:rPr>
              <a:t>https://github.com/deltaDAO/self-description-signer</a:t>
            </a:r>
            <a:endParaRPr lang="fr-FR" dirty="0"/>
          </a:p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spc="-1" dirty="0">
                <a:solidFill>
                  <a:srgbClr val="404040"/>
                </a:solidFill>
                <a:latin typeface="Arial"/>
              </a:rPr>
              <a:t>Self-Description </a:t>
            </a:r>
            <a:r>
              <a:rPr lang="fr-FR" sz="2000" spc="-1" dirty="0" err="1">
                <a:solidFill>
                  <a:srgbClr val="404040"/>
                </a:solidFill>
                <a:latin typeface="Arial"/>
              </a:rPr>
              <a:t>Generator</a:t>
            </a:r>
            <a:r>
              <a:rPr lang="fr-FR" sz="2000" spc="-1" dirty="0">
                <a:solidFill>
                  <a:srgbClr val="404040"/>
                </a:solidFill>
                <a:latin typeface="Arial"/>
              </a:rPr>
              <a:t>: </a:t>
            </a:r>
            <a:r>
              <a:rPr lang="fr-FR" spc="-1" dirty="0">
                <a:solidFill>
                  <a:srgbClr val="404040"/>
                </a:solidFill>
                <a:latin typeface="Arial"/>
                <a:hlinkClick r:id="rId8"/>
              </a:rPr>
              <a:t>https://gaia-x.fit.fraunhofer.de/form</a:t>
            </a:r>
            <a:endParaRPr lang="fr-FR" spc="-1" dirty="0">
              <a:solidFill>
                <a:srgbClr val="404040"/>
              </a:solid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spc="-1" dirty="0">
              <a:solidFill>
                <a:srgbClr val="404040"/>
              </a:solidFill>
              <a:latin typeface="Arial"/>
            </a:endParaRPr>
          </a:p>
          <a:p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263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900" dirty="0" err="1"/>
              <a:t>Onboarding</a:t>
            </a:r>
            <a:br>
              <a:rPr lang="en-US" dirty="0"/>
            </a:br>
            <a:endParaRPr lang="fr-FR"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36282230-EF15-2808-8430-5CCE77EA151E}"/>
              </a:ext>
            </a:extLst>
          </p:cNvPr>
          <p:cNvSpPr/>
          <p:nvPr/>
        </p:nvSpPr>
        <p:spPr>
          <a:xfrm>
            <a:off x="464287" y="1160708"/>
            <a:ext cx="9306730" cy="41113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90000" bIns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spc="-1" dirty="0">
                <a:solidFill>
                  <a:srgbClr val="404040"/>
                </a:solidFill>
                <a:latin typeface="Arial"/>
              </a:rPr>
              <a:t>Gaia-X </a:t>
            </a:r>
            <a:r>
              <a:rPr lang="fr-FR" sz="2000" spc="-1" dirty="0" err="1">
                <a:solidFill>
                  <a:srgbClr val="404040"/>
                </a:solidFill>
                <a:latin typeface="Arial"/>
              </a:rPr>
              <a:t>Lab</a:t>
            </a:r>
            <a:r>
              <a:rPr lang="fr-FR" sz="2000" spc="-1" dirty="0">
                <a:solidFill>
                  <a:srgbClr val="404040"/>
                </a:solidFill>
                <a:latin typeface="Arial"/>
              </a:rPr>
              <a:t> </a:t>
            </a:r>
            <a:r>
              <a:rPr lang="fr-FR" sz="2000" spc="-1" dirty="0" err="1">
                <a:solidFill>
                  <a:srgbClr val="404040"/>
                </a:solidFill>
                <a:latin typeface="Arial"/>
              </a:rPr>
              <a:t>Onboarding</a:t>
            </a:r>
            <a:r>
              <a:rPr lang="fr-FR" sz="2000" spc="-1" dirty="0">
                <a:solidFill>
                  <a:srgbClr val="404040"/>
                </a:solidFill>
                <a:latin typeface="Arial"/>
              </a:rPr>
              <a:t>: </a:t>
            </a:r>
            <a:r>
              <a:rPr lang="fr-FR" sz="2000" spc="-1" dirty="0">
                <a:solidFill>
                  <a:srgbClr val="404040"/>
                </a:solidFill>
                <a:latin typeface="Arial"/>
                <a:hlinkClick r:id="rId2"/>
              </a:rPr>
              <a:t>https://onboarding-portal.lab.gaia-x.eu/</a:t>
            </a:r>
            <a:endParaRPr lang="fr-FR" sz="2000" spc="-1" dirty="0">
              <a:solidFill>
                <a:srgbClr val="404040"/>
              </a:solid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pc="-1" dirty="0">
                <a:solidFill>
                  <a:srgbClr val="404040"/>
                </a:solidFill>
                <a:latin typeface="Arial"/>
              </a:rPr>
              <a:t>Gaia-X Federation Services Onboarding: </a:t>
            </a:r>
            <a:r>
              <a:rPr lang="en-US" sz="2000" spc="-1" dirty="0">
                <a:solidFill>
                  <a:srgbClr val="404040"/>
                </a:solidFill>
                <a:latin typeface="Arial"/>
                <a:hlinkClick r:id="rId3"/>
              </a:rPr>
              <a:t>http://80.158.90.9/</a:t>
            </a:r>
            <a:endParaRPr lang="en-US" sz="2000" spc="-1" dirty="0">
              <a:solidFill>
                <a:srgbClr val="404040"/>
              </a:solid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spc="-1" dirty="0">
              <a:solidFill>
                <a:srgbClr val="404040"/>
              </a:solid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pc="-1" dirty="0">
                <a:solidFill>
                  <a:srgbClr val="404040"/>
                </a:solidFill>
                <a:latin typeface="Arial"/>
              </a:rPr>
              <a:t>Gaia X Registry of Trust Anchor: </a:t>
            </a:r>
            <a:r>
              <a:rPr lang="en-US" sz="2000" spc="-1" dirty="0">
                <a:solidFill>
                  <a:srgbClr val="404040"/>
                </a:solidFill>
                <a:latin typeface="Arial"/>
                <a:hlinkClick r:id="rId4"/>
              </a:rPr>
              <a:t>https://</a:t>
            </a:r>
            <a:r>
              <a:rPr lang="en-US" sz="2000" spc="-1">
                <a:solidFill>
                  <a:srgbClr val="404040"/>
                </a:solidFill>
                <a:latin typeface="Arial"/>
                <a:hlinkClick r:id="rId4"/>
              </a:rPr>
              <a:t>registry.gaia-x.eu/docs/</a:t>
            </a:r>
            <a:endParaRPr lang="en-US" sz="2000" spc="-1">
              <a:solidFill>
                <a:srgbClr val="404040"/>
              </a:solid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spc="-1" dirty="0">
              <a:solidFill>
                <a:srgbClr val="404040"/>
              </a:solidFill>
              <a:latin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spc="-1" dirty="0">
              <a:solidFill>
                <a:srgbClr val="404040"/>
              </a:solidFill>
              <a:latin typeface="Arial"/>
            </a:endParaRPr>
          </a:p>
          <a:p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5413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900" dirty="0" err="1"/>
              <a:t>Portals</a:t>
            </a:r>
            <a:br>
              <a:rPr lang="en-US" dirty="0"/>
            </a:br>
            <a:endParaRPr lang="fr-FR"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36282230-EF15-2808-8430-5CCE77EA151E}"/>
              </a:ext>
            </a:extLst>
          </p:cNvPr>
          <p:cNvSpPr/>
          <p:nvPr/>
        </p:nvSpPr>
        <p:spPr>
          <a:xfrm>
            <a:off x="464287" y="1160708"/>
            <a:ext cx="9306730" cy="41113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90000" bIns="0" anchor="t">
            <a:noAutofit/>
          </a:bodyPr>
          <a:lstStyle/>
          <a:p>
            <a:pPr marL="342900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2400" spc="-1" dirty="0">
                <a:solidFill>
                  <a:srgbClr val="404040"/>
                </a:solidFill>
                <a:latin typeface="Arial"/>
              </a:rPr>
              <a:t>Delta DAO:</a:t>
            </a:r>
          </a:p>
          <a:p>
            <a:pPr marL="800100" lvl="1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2400" spc="-1" dirty="0">
                <a:solidFill>
                  <a:srgbClr val="404040"/>
                </a:solidFill>
                <a:latin typeface="Arial"/>
              </a:rPr>
              <a:t>Portal: </a:t>
            </a:r>
            <a:r>
              <a:rPr lang="en-GB" sz="2400" spc="-1" dirty="0">
                <a:solidFill>
                  <a:srgbClr val="404040"/>
                </a:solidFill>
                <a:latin typeface="Arial"/>
                <a:hlinkClick r:id="rId2"/>
              </a:rPr>
              <a:t>https://portal.minimal-gaia-x.eu/</a:t>
            </a:r>
            <a:endParaRPr lang="en-GB" sz="2400" spc="-1" dirty="0">
              <a:solidFill>
                <a:srgbClr val="404040"/>
              </a:solidFill>
              <a:latin typeface="Arial"/>
            </a:endParaRPr>
          </a:p>
          <a:p>
            <a:pPr marL="800100" lvl="1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2400" spc="-1" dirty="0">
                <a:solidFill>
                  <a:srgbClr val="404040"/>
                </a:solidFill>
                <a:latin typeface="Arial"/>
              </a:rPr>
              <a:t>Catalogue: </a:t>
            </a:r>
            <a:r>
              <a:rPr lang="en-GB" sz="2400" spc="-1" dirty="0">
                <a:solidFill>
                  <a:srgbClr val="404040"/>
                </a:solidFill>
                <a:latin typeface="Arial"/>
                <a:hlinkClick r:id="rId3"/>
              </a:rPr>
              <a:t>https://catalogue.minimal-gaia-x.eu/</a:t>
            </a:r>
            <a:endParaRPr lang="en-GB" sz="2400" spc="-1" dirty="0">
              <a:solidFill>
                <a:srgbClr val="404040"/>
              </a:solidFill>
              <a:latin typeface="Arial"/>
            </a:endParaRPr>
          </a:p>
          <a:p>
            <a:pPr marL="800100" lvl="1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2400" spc="-1" dirty="0">
                <a:solidFill>
                  <a:srgbClr val="404040"/>
                </a:solidFill>
                <a:latin typeface="Arial"/>
              </a:rPr>
              <a:t>Self-Description Verifier: </a:t>
            </a:r>
            <a:r>
              <a:rPr lang="en-GB" sz="2400" spc="-1" dirty="0">
                <a:solidFill>
                  <a:srgbClr val="404040"/>
                </a:solidFill>
                <a:latin typeface="Arial"/>
                <a:hlinkClick r:id="rId4"/>
              </a:rPr>
              <a:t>https://portal.minimal-gaia-x.eu/verify</a:t>
            </a:r>
            <a:endParaRPr lang="en-GB" sz="24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2400" b="0" strike="noStrike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2400" spc="-1" dirty="0" err="1">
                <a:solidFill>
                  <a:srgbClr val="404040"/>
                </a:solidFill>
                <a:latin typeface="Arial"/>
              </a:rPr>
              <a:t>EuPro</a:t>
            </a:r>
            <a:r>
              <a:rPr lang="en-GB" sz="2400" spc="-1" dirty="0">
                <a:solidFill>
                  <a:srgbClr val="404040"/>
                </a:solidFill>
                <a:latin typeface="Arial"/>
              </a:rPr>
              <a:t> </a:t>
            </a:r>
            <a:r>
              <a:rPr lang="en-GB" sz="2400" spc="-1" dirty="0" err="1">
                <a:solidFill>
                  <a:srgbClr val="404040"/>
                </a:solidFill>
                <a:latin typeface="Arial"/>
              </a:rPr>
              <a:t>Gigant</a:t>
            </a:r>
            <a:r>
              <a:rPr lang="en-GB" sz="2400" spc="-1" dirty="0">
                <a:solidFill>
                  <a:srgbClr val="404040"/>
                </a:solidFill>
                <a:latin typeface="Arial"/>
              </a:rPr>
              <a:t>: </a:t>
            </a:r>
            <a:r>
              <a:rPr lang="en-GB" sz="2400" spc="-1" dirty="0">
                <a:solidFill>
                  <a:srgbClr val="404040"/>
                </a:solidFill>
                <a:latin typeface="Arial"/>
                <a:hlinkClick r:id="rId5"/>
              </a:rPr>
              <a:t>https://euprogigant.portal.minimal-gaia-x.eu/</a:t>
            </a:r>
            <a:endParaRPr lang="en-GB" sz="24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24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2400" spc="-1" dirty="0">
                <a:solidFill>
                  <a:srgbClr val="404040"/>
                </a:solidFill>
                <a:latin typeface="Arial"/>
              </a:rPr>
              <a:t>DASES: </a:t>
            </a:r>
            <a:r>
              <a:rPr lang="en-GB" sz="2400" spc="-1" dirty="0">
                <a:solidFill>
                  <a:srgbClr val="404040"/>
                </a:solidFill>
                <a:latin typeface="Arial"/>
                <a:hlinkClick r:id="rId6"/>
              </a:rPr>
              <a:t>https://lab.dases.eu</a:t>
            </a:r>
            <a:endParaRPr lang="en-GB" sz="24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24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24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8818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3979800" y="2955960"/>
            <a:ext cx="5528160" cy="170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  <a:tab pos="5410080" algn="l"/>
              </a:tabLst>
            </a:pPr>
            <a:r>
              <a:rPr lang="en-GB" sz="2800" b="0" strike="noStrike" spc="-1">
                <a:solidFill>
                  <a:srgbClr val="FFFFFF"/>
                </a:solidFill>
                <a:latin typeface="Calibri"/>
                <a:ea typeface="Noto Sans CJK SC"/>
              </a:rPr>
              <a:t>THANK YOU</a:t>
            </a:r>
            <a:endParaRPr lang="en-US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80625" cy="569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29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8ED958FC-40D6-49AA-BEDC-0E5F53BE2D12}"/>
              </a:ext>
            </a:extLst>
          </p:cNvPr>
          <p:cNvSpPr>
            <a:spLocks noGrp="1"/>
          </p:cNvSpPr>
          <p:nvPr/>
        </p:nvSpPr>
        <p:spPr>
          <a:xfrm>
            <a:off x="426589" y="375354"/>
            <a:ext cx="8016557" cy="626417"/>
          </a:xfrm>
          <a:prstGeom prst="rect">
            <a:avLst/>
          </a:prstGeom>
        </p:spPr>
        <p:txBody>
          <a:bodyPr lIns="0" tIns="0" rIns="0" bIns="37802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/>
              <a:t>Resources</a:t>
            </a:r>
            <a:endParaRPr 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53153B25-A001-1344-85EC-D6256199A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4963" y="5272088"/>
            <a:ext cx="4222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anchor="ctr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fld id="{752B852A-090E-493B-AB2C-1C7E4D5B0C59}" type="slidenum">
              <a:rPr kumimoji="0" lang="de-DE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Calibri" panose="020F0502020204030204" pitchFamily="34" charset="0"/>
                <a:ea typeface="DejaVu Sans" charset="0"/>
                <a:cs typeface="DejaVu Sans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t>3</a:t>
            </a:fld>
            <a:endParaRPr kumimoji="0" lang="de-DE" altLang="en-US" sz="1100" b="0" i="0" u="none" strike="noStrike" kern="1200" cap="none" spc="0" normalizeH="0" baseline="0" noProof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Calibri" panose="020F0502020204030204" pitchFamily="34" charset="0"/>
              <a:ea typeface="DejaVu Sans" charset="0"/>
              <a:cs typeface="DejaVu Sans" charset="0"/>
            </a:endParaRPr>
          </a:p>
        </p:txBody>
      </p:sp>
      <p:pic>
        <p:nvPicPr>
          <p:cNvPr id="10" name="Grafik 9" descr="Server Silhouette">
            <a:extLst>
              <a:ext uri="{FF2B5EF4-FFF2-40B4-BE49-F238E27FC236}">
                <a16:creationId xmlns:a16="http://schemas.microsoft.com/office/drawing/2014/main" id="{332F5583-877E-5845-B071-F2F8282049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40122" y="1567777"/>
            <a:ext cx="720000" cy="72000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5E67B544-EFA4-724A-8D1F-8963E0AB3530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467" y="3005408"/>
            <a:ext cx="838200" cy="596900"/>
          </a:xfrm>
          <a:prstGeom prst="rect">
            <a:avLst/>
          </a:prstGeom>
        </p:spPr>
      </p:pic>
      <p:pic>
        <p:nvPicPr>
          <p:cNvPr id="12" name="Grafik 11" descr="Ordnersuche Silhouette">
            <a:extLst>
              <a:ext uri="{FF2B5EF4-FFF2-40B4-BE49-F238E27FC236}">
                <a16:creationId xmlns:a16="http://schemas.microsoft.com/office/drawing/2014/main" id="{8A8BFE8C-081F-6F43-894D-9B0AD73AFD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31374" y="2933399"/>
            <a:ext cx="720000" cy="720000"/>
          </a:xfrm>
          <a:prstGeom prst="rect">
            <a:avLst/>
          </a:prstGeom>
        </p:spPr>
      </p:pic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67C0ED37-BB9F-C441-9BA5-3CEDDD3DB367}"/>
              </a:ext>
            </a:extLst>
          </p:cNvPr>
          <p:cNvGrpSpPr>
            <a:grpSpLocks noChangeAspect="1"/>
          </p:cNvGrpSpPr>
          <p:nvPr/>
        </p:nvGrpSpPr>
        <p:grpSpPr>
          <a:xfrm>
            <a:off x="7310426" y="1489398"/>
            <a:ext cx="798046" cy="723803"/>
            <a:chOff x="7254689" y="1439831"/>
            <a:chExt cx="867334" cy="786646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8DFA3066-7026-4242-B052-93F30A6C69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 l="4689" t="10006" r="64182" b="10122"/>
            <a:stretch/>
          </p:blipFill>
          <p:spPr>
            <a:xfrm>
              <a:off x="7418061" y="1439831"/>
              <a:ext cx="540591" cy="569814"/>
            </a:xfrm>
            <a:prstGeom prst="rect">
              <a:avLst/>
            </a:prstGeom>
          </p:spPr>
        </p:pic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B01D21DB-D442-0F40-AE02-D0906D1DB7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 l="35011" t="25914" r="4415" b="29594"/>
            <a:stretch/>
          </p:blipFill>
          <p:spPr>
            <a:xfrm>
              <a:off x="7254689" y="1964779"/>
              <a:ext cx="867334" cy="261698"/>
            </a:xfrm>
            <a:prstGeom prst="rect">
              <a:avLst/>
            </a:prstGeom>
          </p:spPr>
        </p:pic>
      </p:grpSp>
      <p:pic>
        <p:nvPicPr>
          <p:cNvPr id="26" name="Grafik 25" descr="Schlüssel mit einfarbiger Füllung">
            <a:extLst>
              <a:ext uri="{FF2B5EF4-FFF2-40B4-BE49-F238E27FC236}">
                <a16:creationId xmlns:a16="http://schemas.microsoft.com/office/drawing/2014/main" id="{FC9774FE-41C1-7E4F-A560-C5A5D07D954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8948357">
            <a:off x="3263194" y="3148340"/>
            <a:ext cx="288000" cy="288000"/>
          </a:xfrm>
          <a:prstGeom prst="rect">
            <a:avLst/>
          </a:prstGeom>
        </p:spPr>
      </p:pic>
      <p:pic>
        <p:nvPicPr>
          <p:cNvPr id="29" name="Grafik 28" descr="Datenbank Silhouette">
            <a:extLst>
              <a:ext uri="{FF2B5EF4-FFF2-40B4-BE49-F238E27FC236}">
                <a16:creationId xmlns:a16="http://schemas.microsoft.com/office/drawing/2014/main" id="{34920FF8-1757-8748-8337-45DC23AF6B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31374" y="4274960"/>
            <a:ext cx="720000" cy="720000"/>
          </a:xfrm>
          <a:prstGeom prst="rect">
            <a:avLst/>
          </a:prstGeom>
        </p:spPr>
      </p:pic>
      <p:pic>
        <p:nvPicPr>
          <p:cNvPr id="32" name="Grafik 31" descr="Server Silhouette">
            <a:extLst>
              <a:ext uri="{FF2B5EF4-FFF2-40B4-BE49-F238E27FC236}">
                <a16:creationId xmlns:a16="http://schemas.microsoft.com/office/drawing/2014/main" id="{97533968-AF60-F242-9DA4-2A76762F1C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1374" y="1575888"/>
            <a:ext cx="720000" cy="720000"/>
          </a:xfrm>
          <a:prstGeom prst="rect">
            <a:avLst/>
          </a:prstGeom>
        </p:spPr>
      </p:pic>
      <p:pic>
        <p:nvPicPr>
          <p:cNvPr id="33" name="Grafik 32" descr="Ein Bild, das Text, draußen enthält.&#10;&#10;Automatisch generierte Beschreibung">
            <a:extLst>
              <a:ext uri="{FF2B5EF4-FFF2-40B4-BE49-F238E27FC236}">
                <a16:creationId xmlns:a16="http://schemas.microsoft.com/office/drawing/2014/main" id="{75D017A0-48A2-454E-B712-B3289E2D7634}"/>
              </a:ext>
            </a:extLst>
          </p:cNvPr>
          <p:cNvPicPr>
            <a:picLocks noChangeAspect="1"/>
          </p:cNvPicPr>
          <p:nvPr/>
        </p:nvPicPr>
        <p:blipFill>
          <a:blip r:embed="rId1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701" y="2975540"/>
            <a:ext cx="723900" cy="635000"/>
          </a:xfrm>
          <a:prstGeom prst="rect">
            <a:avLst/>
          </a:prstGeom>
        </p:spPr>
      </p:pic>
      <p:pic>
        <p:nvPicPr>
          <p:cNvPr id="37" name="Grafik 36" descr="Synchronisierende Cloud Silhouette">
            <a:extLst>
              <a:ext uri="{FF2B5EF4-FFF2-40B4-BE49-F238E27FC236}">
                <a16:creationId xmlns:a16="http://schemas.microsoft.com/office/drawing/2014/main" id="{0046135D-6CED-504C-A79E-7A1A90A188C9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349449" y="4296732"/>
            <a:ext cx="720000" cy="720000"/>
          </a:xfrm>
          <a:prstGeom prst="rect">
            <a:avLst/>
          </a:prstGeom>
        </p:spPr>
      </p:pic>
      <p:pic>
        <p:nvPicPr>
          <p:cNvPr id="40" name="Grafik 39" descr="Sägeblattform Silhouette">
            <a:extLst>
              <a:ext uri="{FF2B5EF4-FFF2-40B4-BE49-F238E27FC236}">
                <a16:creationId xmlns:a16="http://schemas.microsoft.com/office/drawing/2014/main" id="{A857B34F-37E3-B14B-BCFF-C7633992B59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729855" y="1529862"/>
            <a:ext cx="432000" cy="432000"/>
          </a:xfrm>
          <a:prstGeom prst="rect">
            <a:avLst/>
          </a:prstGeom>
        </p:spPr>
      </p:pic>
      <p:pic>
        <p:nvPicPr>
          <p:cNvPr id="44" name="Grafik 43" descr="Datenbank Silhouette">
            <a:extLst>
              <a:ext uri="{FF2B5EF4-FFF2-40B4-BE49-F238E27FC236}">
                <a16:creationId xmlns:a16="http://schemas.microsoft.com/office/drawing/2014/main" id="{78BA69E3-3894-A742-BC88-6A544234322B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947916" y="1529862"/>
            <a:ext cx="432000" cy="432000"/>
          </a:xfrm>
          <a:prstGeom prst="rect">
            <a:avLst/>
          </a:prstGeom>
        </p:spPr>
      </p:pic>
      <p:pic>
        <p:nvPicPr>
          <p:cNvPr id="48" name="Grafik 47" descr="Cloud Silhouette">
            <a:extLst>
              <a:ext uri="{FF2B5EF4-FFF2-40B4-BE49-F238E27FC236}">
                <a16:creationId xmlns:a16="http://schemas.microsoft.com/office/drawing/2014/main" id="{663C9DF4-9AC2-E742-AF48-414BD885A3F5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873792" y="4199532"/>
            <a:ext cx="914400" cy="914400"/>
          </a:xfrm>
          <a:prstGeom prst="rect">
            <a:avLst/>
          </a:prstGeom>
        </p:spPr>
      </p:pic>
      <p:pic>
        <p:nvPicPr>
          <p:cNvPr id="50" name="Grafik 49" descr="Pfeil nach rechts mit einfarbiger Füllung">
            <a:extLst>
              <a:ext uri="{FF2B5EF4-FFF2-40B4-BE49-F238E27FC236}">
                <a16:creationId xmlns:a16="http://schemas.microsoft.com/office/drawing/2014/main" id="{A7B2A9CC-23CF-9C4D-A9B7-4BFBDAABD938}"/>
              </a:ext>
            </a:extLst>
          </p:cNvPr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rcRect l="16953" r="75"/>
          <a:stretch/>
        </p:blipFill>
        <p:spPr>
          <a:xfrm flipH="1">
            <a:off x="4995547" y="4299227"/>
            <a:ext cx="340671" cy="410580"/>
          </a:xfrm>
          <a:prstGeom prst="rect">
            <a:avLst/>
          </a:prstGeom>
        </p:spPr>
      </p:pic>
      <p:sp>
        <p:nvSpPr>
          <p:cNvPr id="21" name="CustomShape 1">
            <a:extLst>
              <a:ext uri="{FF2B5EF4-FFF2-40B4-BE49-F238E27FC236}">
                <a16:creationId xmlns:a16="http://schemas.microsoft.com/office/drawing/2014/main" id="{36282230-EF15-2808-8430-5CCE77EA151E}"/>
              </a:ext>
            </a:extLst>
          </p:cNvPr>
          <p:cNvSpPr/>
          <p:nvPr/>
        </p:nvSpPr>
        <p:spPr>
          <a:xfrm>
            <a:off x="464287" y="1160708"/>
            <a:ext cx="9306730" cy="41113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90000" bIns="0" anchor="t">
            <a:noAutofit/>
          </a:bodyPr>
          <a:lstStyle/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1900" spc="-1" dirty="0">
                <a:solidFill>
                  <a:srgbClr val="404040"/>
                </a:solidFill>
                <a:latin typeface="Arial"/>
              </a:rPr>
              <a:t>Last Releases of Gaia-X docs: </a:t>
            </a:r>
            <a:r>
              <a:rPr lang="en-GB" sz="1900" spc="-1" dirty="0">
                <a:solidFill>
                  <a:srgbClr val="404040"/>
                </a:solidFill>
                <a:latin typeface="Arial"/>
                <a:hlinkClick r:id="rId27"/>
              </a:rPr>
              <a:t>https://gaia-x.eu/mediatech/publications/</a:t>
            </a: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 marL="800100" lvl="1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1900" b="0" strike="noStrike" spc="-1" dirty="0">
                <a:solidFill>
                  <a:srgbClr val="404040"/>
                </a:solidFill>
                <a:latin typeface="Arial"/>
              </a:rPr>
              <a:t>Gaia-X Architecture Document</a:t>
            </a:r>
          </a:p>
          <a:p>
            <a:pPr marL="800100" lvl="1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1900" spc="-1" dirty="0">
                <a:solidFill>
                  <a:srgbClr val="404040"/>
                </a:solidFill>
                <a:latin typeface="Arial"/>
              </a:rPr>
              <a:t>Gaia-X Trust Framework : </a:t>
            </a:r>
            <a:r>
              <a:rPr lang="en-GB" sz="1900" spc="-1" dirty="0">
                <a:solidFill>
                  <a:srgbClr val="404040"/>
                </a:solidFill>
                <a:latin typeface="Arial"/>
                <a:hlinkClick r:id="rId28"/>
              </a:rPr>
              <a:t>https://gaia-x.gitlab.io/policy-rules-committee/trust-framework/</a:t>
            </a: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 marL="800100" lvl="1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1900" b="0" strike="noStrike" spc="-1" dirty="0">
                <a:solidFill>
                  <a:srgbClr val="404040"/>
                </a:solidFill>
                <a:latin typeface="Arial"/>
              </a:rPr>
              <a:t>Gaia-X Policy Rules Document and Labelling Criteria Document</a:t>
            </a: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1900" spc="-1" dirty="0">
                <a:solidFill>
                  <a:srgbClr val="404040"/>
                </a:solidFill>
                <a:latin typeface="Arial"/>
              </a:rPr>
              <a:t>Gaia-X </a:t>
            </a:r>
            <a:r>
              <a:rPr lang="en-GB" sz="1900" spc="-1" dirty="0" err="1">
                <a:solidFill>
                  <a:srgbClr val="404040"/>
                </a:solidFill>
                <a:latin typeface="Arial"/>
              </a:rPr>
              <a:t>Gitlab</a:t>
            </a:r>
            <a:r>
              <a:rPr lang="en-GB" sz="1900" spc="-1" dirty="0">
                <a:solidFill>
                  <a:srgbClr val="404040"/>
                </a:solidFill>
                <a:latin typeface="Arial"/>
              </a:rPr>
              <a:t>: </a:t>
            </a:r>
            <a:r>
              <a:rPr lang="en-GB" sz="1900" spc="-1" dirty="0">
                <a:solidFill>
                  <a:srgbClr val="404040"/>
                </a:solidFill>
                <a:latin typeface="Arial"/>
                <a:hlinkClick r:id="rId29"/>
              </a:rPr>
              <a:t>https://gitlab.com/gaia-x</a:t>
            </a: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1900" spc="-1" dirty="0">
                <a:solidFill>
                  <a:srgbClr val="404040"/>
                </a:solidFill>
                <a:latin typeface="Arial"/>
              </a:rPr>
              <a:t>GXFS-DE : </a:t>
            </a:r>
            <a:r>
              <a:rPr lang="en-GB" sz="1900" spc="-1" dirty="0">
                <a:solidFill>
                  <a:srgbClr val="404040"/>
                </a:solidFill>
                <a:latin typeface="Arial"/>
                <a:hlinkClick r:id="rId30"/>
              </a:rPr>
              <a:t>https://www.gxfs.eu/set-of-services/</a:t>
            </a:r>
            <a:r>
              <a:rPr lang="en-GB" sz="1900" spc="-1" dirty="0">
                <a:solidFill>
                  <a:srgbClr val="404040"/>
                </a:solidFill>
                <a:latin typeface="Arial"/>
              </a:rPr>
              <a:t> (There is also GXFS FR who is working on a first implementation of a simple use-case)</a:t>
            </a: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1900" spc="-1" dirty="0">
                <a:solidFill>
                  <a:srgbClr val="404040"/>
                </a:solidFill>
                <a:latin typeface="Arial"/>
              </a:rPr>
              <a:t>Bullet 2</a:t>
            </a: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b="0" strike="noStrike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1900" b="0" strike="noStrike" spc="-1" dirty="0">
                <a:solidFill>
                  <a:srgbClr val="404040"/>
                </a:solidFill>
                <a:latin typeface="Arial"/>
              </a:rPr>
              <a:t>Bullet 3</a:t>
            </a:r>
            <a:endParaRPr lang="en-US" sz="19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317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900" dirty="0" err="1"/>
              <a:t>Committee</a:t>
            </a:r>
            <a:endParaRPr lang="fr-FR" sz="2900"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36282230-EF15-2808-8430-5CCE77EA151E}"/>
              </a:ext>
            </a:extLst>
          </p:cNvPr>
          <p:cNvSpPr/>
          <p:nvPr/>
        </p:nvSpPr>
        <p:spPr>
          <a:xfrm>
            <a:off x="464287" y="1160708"/>
            <a:ext cx="9306730" cy="41113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90000" bIns="0" anchor="t">
            <a:noAutofit/>
          </a:bodyPr>
          <a:lstStyle/>
          <a:p>
            <a:pPr marL="342900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2400" spc="-1" dirty="0">
                <a:solidFill>
                  <a:srgbClr val="404040"/>
                </a:solidFill>
                <a:latin typeface="Arial"/>
              </a:rPr>
              <a:t>Technical Committee</a:t>
            </a: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2400" b="0" strike="noStrike" spc="-1" dirty="0">
              <a:solidFill>
                <a:srgbClr val="404040"/>
              </a:solidFill>
              <a:latin typeface="Arial"/>
            </a:endParaRPr>
          </a:p>
          <a:p>
            <a:pPr marL="342900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2400" spc="-1" dirty="0">
                <a:solidFill>
                  <a:srgbClr val="404040"/>
                </a:solidFill>
                <a:latin typeface="Arial"/>
              </a:rPr>
              <a:t>Policy and Rules Committee</a:t>
            </a: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2400" spc="-1" dirty="0">
              <a:solidFill>
                <a:srgbClr val="404040"/>
              </a:solidFill>
              <a:latin typeface="Arial"/>
            </a:endParaRPr>
          </a:p>
          <a:p>
            <a:pPr marL="342900" indent="-342900">
              <a:lnSpc>
                <a:spcPts val="2288"/>
              </a:lnSpc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r>
              <a:rPr lang="en-GB" sz="2400" spc="-1" dirty="0">
                <a:solidFill>
                  <a:srgbClr val="404040"/>
                </a:solidFill>
                <a:latin typeface="Arial"/>
              </a:rPr>
              <a:t>Dataspace Business Committee</a:t>
            </a: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885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590" y="268287"/>
            <a:ext cx="8963025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1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900" dirty="0"/>
              <a:t>Gaia-X </a:t>
            </a:r>
            <a:r>
              <a:rPr lang="fr-FR" sz="2900" dirty="0" err="1"/>
              <a:t>Dataspace</a:t>
            </a:r>
            <a:endParaRPr lang="fr-FR" sz="29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46" y="870033"/>
            <a:ext cx="8407540" cy="461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55" y="547949"/>
            <a:ext cx="832485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8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8ED958FC-40D6-49AA-BEDC-0E5F53BE2D12}"/>
              </a:ext>
            </a:extLst>
          </p:cNvPr>
          <p:cNvSpPr>
            <a:spLocks noGrp="1"/>
          </p:cNvSpPr>
          <p:nvPr/>
        </p:nvSpPr>
        <p:spPr>
          <a:xfrm>
            <a:off x="426589" y="375354"/>
            <a:ext cx="8016557" cy="626417"/>
          </a:xfrm>
          <a:prstGeom prst="rect">
            <a:avLst/>
          </a:prstGeom>
        </p:spPr>
        <p:txBody>
          <a:bodyPr lIns="0" tIns="0" rIns="0" bIns="37802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9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/>
              <a:t>Conceptual</a:t>
            </a:r>
            <a:r>
              <a:rPr lang="fr-FR" dirty="0"/>
              <a:t> Model</a:t>
            </a:r>
            <a:endParaRPr 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53153B25-A001-1344-85EC-D6256199A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4963" y="5272088"/>
            <a:ext cx="4222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anchor="ctr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fld id="{752B852A-090E-493B-AB2C-1C7E4D5B0C59}" type="slidenum">
              <a:rPr kumimoji="0" lang="de-DE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Calibri" panose="020F0502020204030204" pitchFamily="34" charset="0"/>
                <a:ea typeface="DejaVu Sans" charset="0"/>
                <a:cs typeface="DejaVu Sans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t>8</a:t>
            </a:fld>
            <a:endParaRPr kumimoji="0" lang="de-DE" altLang="en-US" sz="1100" b="0" i="0" u="none" strike="noStrike" kern="1200" cap="none" spc="0" normalizeH="0" baseline="0" noProof="0">
              <a:ln>
                <a:noFill/>
              </a:ln>
              <a:solidFill>
                <a:srgbClr val="8B8B8B"/>
              </a:solidFill>
              <a:effectLst/>
              <a:uLnTx/>
              <a:uFillTx/>
              <a:latin typeface="Calibri" panose="020F0502020204030204" pitchFamily="34" charset="0"/>
              <a:ea typeface="DejaVu Sans" charset="0"/>
              <a:cs typeface="DejaVu Sans" charset="0"/>
            </a:endParaRPr>
          </a:p>
        </p:txBody>
      </p:sp>
      <p:pic>
        <p:nvPicPr>
          <p:cNvPr id="10" name="Grafik 9" descr="Server Silhouette">
            <a:extLst>
              <a:ext uri="{FF2B5EF4-FFF2-40B4-BE49-F238E27FC236}">
                <a16:creationId xmlns:a16="http://schemas.microsoft.com/office/drawing/2014/main" id="{332F5583-877E-5845-B071-F2F8282049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40122" y="1567777"/>
            <a:ext cx="720000" cy="72000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5E67B544-EFA4-724A-8D1F-8963E0AB3530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467" y="3005408"/>
            <a:ext cx="838200" cy="596900"/>
          </a:xfrm>
          <a:prstGeom prst="rect">
            <a:avLst/>
          </a:prstGeom>
        </p:spPr>
      </p:pic>
      <p:pic>
        <p:nvPicPr>
          <p:cNvPr id="12" name="Grafik 11" descr="Ordnersuche Silhouette">
            <a:extLst>
              <a:ext uri="{FF2B5EF4-FFF2-40B4-BE49-F238E27FC236}">
                <a16:creationId xmlns:a16="http://schemas.microsoft.com/office/drawing/2014/main" id="{8A8BFE8C-081F-6F43-894D-9B0AD73AFD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31374" y="2933399"/>
            <a:ext cx="720000" cy="720000"/>
          </a:xfrm>
          <a:prstGeom prst="rect">
            <a:avLst/>
          </a:prstGeom>
        </p:spPr>
      </p:pic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67C0ED37-BB9F-C441-9BA5-3CEDDD3DB367}"/>
              </a:ext>
            </a:extLst>
          </p:cNvPr>
          <p:cNvGrpSpPr>
            <a:grpSpLocks noChangeAspect="1"/>
          </p:cNvGrpSpPr>
          <p:nvPr/>
        </p:nvGrpSpPr>
        <p:grpSpPr>
          <a:xfrm>
            <a:off x="7310426" y="1489398"/>
            <a:ext cx="798046" cy="723803"/>
            <a:chOff x="7254689" y="1439831"/>
            <a:chExt cx="867334" cy="786646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8DFA3066-7026-4242-B052-93F30A6C69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 l="4689" t="10006" r="64182" b="10122"/>
            <a:stretch/>
          </p:blipFill>
          <p:spPr>
            <a:xfrm>
              <a:off x="7418061" y="1439831"/>
              <a:ext cx="540591" cy="569814"/>
            </a:xfrm>
            <a:prstGeom prst="rect">
              <a:avLst/>
            </a:prstGeom>
          </p:spPr>
        </p:pic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B01D21DB-D442-0F40-AE02-D0906D1DB7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 l="35011" t="25914" r="4415" b="29594"/>
            <a:stretch/>
          </p:blipFill>
          <p:spPr>
            <a:xfrm>
              <a:off x="7254689" y="1964779"/>
              <a:ext cx="867334" cy="261698"/>
            </a:xfrm>
            <a:prstGeom prst="rect">
              <a:avLst/>
            </a:prstGeom>
          </p:spPr>
        </p:pic>
      </p:grpSp>
      <p:pic>
        <p:nvPicPr>
          <p:cNvPr id="26" name="Grafik 25" descr="Schlüssel mit einfarbiger Füllung">
            <a:extLst>
              <a:ext uri="{FF2B5EF4-FFF2-40B4-BE49-F238E27FC236}">
                <a16:creationId xmlns:a16="http://schemas.microsoft.com/office/drawing/2014/main" id="{FC9774FE-41C1-7E4F-A560-C5A5D07D954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8948357">
            <a:off x="3263194" y="3148340"/>
            <a:ext cx="288000" cy="288000"/>
          </a:xfrm>
          <a:prstGeom prst="rect">
            <a:avLst/>
          </a:prstGeom>
        </p:spPr>
      </p:pic>
      <p:pic>
        <p:nvPicPr>
          <p:cNvPr id="29" name="Grafik 28" descr="Datenbank Silhouette">
            <a:extLst>
              <a:ext uri="{FF2B5EF4-FFF2-40B4-BE49-F238E27FC236}">
                <a16:creationId xmlns:a16="http://schemas.microsoft.com/office/drawing/2014/main" id="{34920FF8-1757-8748-8337-45DC23AF6B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31374" y="4274960"/>
            <a:ext cx="720000" cy="720000"/>
          </a:xfrm>
          <a:prstGeom prst="rect">
            <a:avLst/>
          </a:prstGeom>
        </p:spPr>
      </p:pic>
      <p:pic>
        <p:nvPicPr>
          <p:cNvPr id="32" name="Grafik 31" descr="Server Silhouette">
            <a:extLst>
              <a:ext uri="{FF2B5EF4-FFF2-40B4-BE49-F238E27FC236}">
                <a16:creationId xmlns:a16="http://schemas.microsoft.com/office/drawing/2014/main" id="{97533968-AF60-F242-9DA4-2A76762F1C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1374" y="1575888"/>
            <a:ext cx="720000" cy="720000"/>
          </a:xfrm>
          <a:prstGeom prst="rect">
            <a:avLst/>
          </a:prstGeom>
        </p:spPr>
      </p:pic>
      <p:pic>
        <p:nvPicPr>
          <p:cNvPr id="33" name="Grafik 32" descr="Ein Bild, das Text, draußen enthält.&#10;&#10;Automatisch generierte Beschreibung">
            <a:extLst>
              <a:ext uri="{FF2B5EF4-FFF2-40B4-BE49-F238E27FC236}">
                <a16:creationId xmlns:a16="http://schemas.microsoft.com/office/drawing/2014/main" id="{75D017A0-48A2-454E-B712-B3289E2D7634}"/>
              </a:ext>
            </a:extLst>
          </p:cNvPr>
          <p:cNvPicPr>
            <a:picLocks noChangeAspect="1"/>
          </p:cNvPicPr>
          <p:nvPr/>
        </p:nvPicPr>
        <p:blipFill>
          <a:blip r:embed="rId1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701" y="2975540"/>
            <a:ext cx="723900" cy="635000"/>
          </a:xfrm>
          <a:prstGeom prst="rect">
            <a:avLst/>
          </a:prstGeom>
        </p:spPr>
      </p:pic>
      <p:pic>
        <p:nvPicPr>
          <p:cNvPr id="37" name="Grafik 36" descr="Synchronisierende Cloud Silhouette">
            <a:extLst>
              <a:ext uri="{FF2B5EF4-FFF2-40B4-BE49-F238E27FC236}">
                <a16:creationId xmlns:a16="http://schemas.microsoft.com/office/drawing/2014/main" id="{0046135D-6CED-504C-A79E-7A1A90A188C9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349449" y="4296732"/>
            <a:ext cx="720000" cy="720000"/>
          </a:xfrm>
          <a:prstGeom prst="rect">
            <a:avLst/>
          </a:prstGeom>
        </p:spPr>
      </p:pic>
      <p:pic>
        <p:nvPicPr>
          <p:cNvPr id="40" name="Grafik 39" descr="Sägeblattform Silhouette">
            <a:extLst>
              <a:ext uri="{FF2B5EF4-FFF2-40B4-BE49-F238E27FC236}">
                <a16:creationId xmlns:a16="http://schemas.microsoft.com/office/drawing/2014/main" id="{A857B34F-37E3-B14B-BCFF-C7633992B59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729855" y="1529862"/>
            <a:ext cx="432000" cy="432000"/>
          </a:xfrm>
          <a:prstGeom prst="rect">
            <a:avLst/>
          </a:prstGeom>
        </p:spPr>
      </p:pic>
      <p:pic>
        <p:nvPicPr>
          <p:cNvPr id="44" name="Grafik 43" descr="Datenbank Silhouette">
            <a:extLst>
              <a:ext uri="{FF2B5EF4-FFF2-40B4-BE49-F238E27FC236}">
                <a16:creationId xmlns:a16="http://schemas.microsoft.com/office/drawing/2014/main" id="{78BA69E3-3894-A742-BC88-6A544234322B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947916" y="1529862"/>
            <a:ext cx="432000" cy="432000"/>
          </a:xfrm>
          <a:prstGeom prst="rect">
            <a:avLst/>
          </a:prstGeom>
        </p:spPr>
      </p:pic>
      <p:pic>
        <p:nvPicPr>
          <p:cNvPr id="48" name="Grafik 47" descr="Cloud Silhouette">
            <a:extLst>
              <a:ext uri="{FF2B5EF4-FFF2-40B4-BE49-F238E27FC236}">
                <a16:creationId xmlns:a16="http://schemas.microsoft.com/office/drawing/2014/main" id="{663C9DF4-9AC2-E742-AF48-414BD885A3F5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873792" y="4199532"/>
            <a:ext cx="914400" cy="914400"/>
          </a:xfrm>
          <a:prstGeom prst="rect">
            <a:avLst/>
          </a:prstGeom>
        </p:spPr>
      </p:pic>
      <p:pic>
        <p:nvPicPr>
          <p:cNvPr id="50" name="Grafik 49" descr="Pfeil nach rechts mit einfarbiger Füllung">
            <a:extLst>
              <a:ext uri="{FF2B5EF4-FFF2-40B4-BE49-F238E27FC236}">
                <a16:creationId xmlns:a16="http://schemas.microsoft.com/office/drawing/2014/main" id="{A7B2A9CC-23CF-9C4D-A9B7-4BFBDAABD938}"/>
              </a:ext>
            </a:extLst>
          </p:cNvPr>
          <p:cNvPicPr>
            <a:picLocks noChangeAspect="1"/>
          </p:cNvPicPr>
          <p:nvPr/>
        </p:nvPicPr>
        <p:blipFill rotWithShape="1"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rcRect l="16953" r="75"/>
          <a:stretch/>
        </p:blipFill>
        <p:spPr>
          <a:xfrm flipH="1">
            <a:off x="4995547" y="4299227"/>
            <a:ext cx="340671" cy="410580"/>
          </a:xfrm>
          <a:prstGeom prst="rect">
            <a:avLst/>
          </a:prstGeom>
        </p:spPr>
      </p:pic>
      <p:sp>
        <p:nvSpPr>
          <p:cNvPr id="21" name="CustomShape 1">
            <a:extLst>
              <a:ext uri="{FF2B5EF4-FFF2-40B4-BE49-F238E27FC236}">
                <a16:creationId xmlns:a16="http://schemas.microsoft.com/office/drawing/2014/main" id="{36282230-EF15-2808-8430-5CCE77EA151E}"/>
              </a:ext>
            </a:extLst>
          </p:cNvPr>
          <p:cNvSpPr/>
          <p:nvPr/>
        </p:nvSpPr>
        <p:spPr>
          <a:xfrm>
            <a:off x="464287" y="1160708"/>
            <a:ext cx="9306730" cy="41113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90000" bIns="0" anchor="t">
            <a:noAutofit/>
          </a:bodyPr>
          <a:lstStyle/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  <a:p>
            <a:pPr>
              <a:lnSpc>
                <a:spcPts val="2288"/>
              </a:lnSpc>
              <a:spcBef>
                <a:spcPts val="1001"/>
              </a:spcBef>
              <a:tabLst>
                <a:tab pos="0" algn="l"/>
                <a:tab pos="450720" algn="l"/>
                <a:tab pos="901800" algn="l"/>
                <a:tab pos="1352520" algn="l"/>
                <a:tab pos="1803240" algn="l"/>
                <a:tab pos="2254320" algn="l"/>
                <a:tab pos="2705040" algn="l"/>
                <a:tab pos="3156120" algn="l"/>
                <a:tab pos="3606840" algn="l"/>
                <a:tab pos="4057560" algn="l"/>
                <a:tab pos="4508640" algn="l"/>
                <a:tab pos="4959360" algn="l"/>
              </a:tabLst>
            </a:pPr>
            <a:endParaRPr lang="en-GB" sz="1900" spc="-1" dirty="0">
              <a:solidFill>
                <a:srgbClr val="404040"/>
              </a:solidFill>
              <a:latin typeface="Arial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863826" y="1160708"/>
            <a:ext cx="5596921" cy="40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856" y="228077"/>
            <a:ext cx="91059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766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">
  <a:themeElements>
    <a:clrScheme name="gaia-x">
      <a:dk1>
        <a:srgbClr val="000000"/>
      </a:dk1>
      <a:lt1>
        <a:srgbClr val="FFFFFF"/>
      </a:lt1>
      <a:dk2>
        <a:srgbClr val="000094"/>
      </a:dk2>
      <a:lt2>
        <a:srgbClr val="FFFFFF"/>
      </a:lt2>
      <a:accent1>
        <a:srgbClr val="000094"/>
      </a:accent1>
      <a:accent2>
        <a:srgbClr val="B900FF"/>
      </a:accent2>
      <a:accent3>
        <a:srgbClr val="46DAFF"/>
      </a:accent3>
      <a:accent4>
        <a:srgbClr val="4757F1"/>
      </a:accent4>
      <a:accent5>
        <a:srgbClr val="BFBFBF"/>
      </a:accent5>
      <a:accent6>
        <a:srgbClr val="7F7F7F"/>
      </a:accent6>
      <a:hlink>
        <a:srgbClr val="4757F1"/>
      </a:hlink>
      <a:folHlink>
        <a:srgbClr val="B900FF"/>
      </a:folHlink>
    </a:clrScheme>
    <a:fontScheme name="gaia-x master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000" smtClean="0"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709bd-29d5-400a-86bd-f647809759dd">
      <Terms xmlns="http://schemas.microsoft.com/office/infopath/2007/PartnerControls"/>
    </lcf76f155ced4ddcb4097134ff3c332f>
    <TaxCatchAll xmlns="8fb068da-47fd-4324-aac6-640fe1d609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571D79D63B7E45899B6AD5351C75DD" ma:contentTypeVersion="16" ma:contentTypeDescription="Create a new document." ma:contentTypeScope="" ma:versionID="5562378230fc26bd3b29b8a7b3524a29">
  <xsd:schema xmlns:xsd="http://www.w3.org/2001/XMLSchema" xmlns:xs="http://www.w3.org/2001/XMLSchema" xmlns:p="http://schemas.microsoft.com/office/2006/metadata/properties" xmlns:ns2="7a5709bd-29d5-400a-86bd-f647809759dd" xmlns:ns3="8fb068da-47fd-4324-aac6-640fe1d6097a" targetNamespace="http://schemas.microsoft.com/office/2006/metadata/properties" ma:root="true" ma:fieldsID="43b18f621a648e34bb5d92777a3d2c95" ns2:_="" ns3:_="">
    <xsd:import namespace="7a5709bd-29d5-400a-86bd-f647809759dd"/>
    <xsd:import namespace="8fb068da-47fd-4324-aac6-640fe1d609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709bd-29d5-400a-86bd-f647809759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12b7bd-a4fc-44df-89c3-4fa8227f3c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068da-47fd-4324-aac6-640fe1d60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71cc18b-85db-4dd7-bb86-db59e2dd0bb2}" ma:internalName="TaxCatchAll" ma:showField="CatchAllData" ma:web="8fb068da-47fd-4324-aac6-640fe1d609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B6A2E3-ED1D-4246-A7D8-B207FFB70FB4}">
  <ds:schemaRefs>
    <ds:schemaRef ds:uri="8fb068da-47fd-4324-aac6-640fe1d6097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a5709bd-29d5-400a-86bd-f647809759dd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DCC91AC-71DB-4AE7-895F-721D7AEE5D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C8B006-8915-4751-A322-650A4F791715}">
  <ds:schemaRefs>
    <ds:schemaRef ds:uri="7a5709bd-29d5-400a-86bd-f647809759dd"/>
    <ds:schemaRef ds:uri="8fb068da-47fd-4324-aac6-640fe1d609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330</Words>
  <Application>Microsoft Office PowerPoint</Application>
  <PresentationFormat>Personnalisé</PresentationFormat>
  <Paragraphs>82</Paragraphs>
  <Slides>13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1_Office</vt:lpstr>
      <vt:lpstr>Présentation PowerPoint</vt:lpstr>
      <vt:lpstr>Présentation PowerPoint</vt:lpstr>
      <vt:lpstr>Présentation PowerPoint</vt:lpstr>
      <vt:lpstr>Committee</vt:lpstr>
      <vt:lpstr>Présentation PowerPoint</vt:lpstr>
      <vt:lpstr>Gaia-X Dataspace</vt:lpstr>
      <vt:lpstr>Présentation PowerPoint</vt:lpstr>
      <vt:lpstr>Présentation PowerPoint</vt:lpstr>
      <vt:lpstr>Présentation PowerPoint</vt:lpstr>
      <vt:lpstr>Resources of the Gaia-X Compliance Service </vt:lpstr>
      <vt:lpstr>Onboarding </vt:lpstr>
      <vt:lpstr>Portals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Gaia-X Hackathon #2</dc:title>
  <dc:subject/>
  <dc:creator>Martin Pilka</dc:creator>
  <dc:description/>
  <cp:lastModifiedBy>Minichiello, Federica</cp:lastModifiedBy>
  <cp:revision>14</cp:revision>
  <cp:lastPrinted>1601-01-01T00:00:00Z</cp:lastPrinted>
  <dcterms:created xsi:type="dcterms:W3CDTF">2021-08-30T19:08:09Z</dcterms:created>
  <dcterms:modified xsi:type="dcterms:W3CDTF">2022-07-15T08:31:05Z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  <property fmtid="{D5CDD505-2E9C-101B-9397-08002B2CF9AE}" pid="12" name="ContentTypeId">
    <vt:lpwstr>0x01010053571D79D63B7E45899B6AD5351C75DD</vt:lpwstr>
  </property>
  <property fmtid="{D5CDD505-2E9C-101B-9397-08002B2CF9AE}" pid="13" name="MSIP_Label_cc47a643-d108-4301-b232-2a032bfdab9d_Enabled">
    <vt:lpwstr>true</vt:lpwstr>
  </property>
  <property fmtid="{D5CDD505-2E9C-101B-9397-08002B2CF9AE}" pid="14" name="MSIP_Label_cc47a643-d108-4301-b232-2a032bfdab9d_ContentBits">
    <vt:lpwstr>1</vt:lpwstr>
  </property>
  <property fmtid="{D5CDD505-2E9C-101B-9397-08002B2CF9AE}" pid="15" name="ClassificationContentMarkingHeaderLocations">
    <vt:lpwstr>Office Theme:10\Office Theme:3\Office Theme:3\Office Theme:3\Office Theme:3\1_Office Theme:3</vt:lpwstr>
  </property>
  <property fmtid="{D5CDD505-2E9C-101B-9397-08002B2CF9AE}" pid="16" name="MSIP_Label_cc47a643-d108-4301-b232-2a032bfdab9d_ActionId">
    <vt:lpwstr>2cb1fc7b-8dd2-4f56-8419-ed6721213628</vt:lpwstr>
  </property>
  <property fmtid="{D5CDD505-2E9C-101B-9397-08002B2CF9AE}" pid="17" name="ClassificationContentMarkingHeaderText">
    <vt:lpwstr>deltaDAO AG - INTERNAL</vt:lpwstr>
  </property>
  <property fmtid="{D5CDD505-2E9C-101B-9397-08002B2CF9AE}" pid="18" name="MSIP_Label_cc47a643-d108-4301-b232-2a032bfdab9d_SetDate">
    <vt:lpwstr>2022-03-28T13:08:14Z</vt:lpwstr>
  </property>
  <property fmtid="{D5CDD505-2E9C-101B-9397-08002B2CF9AE}" pid="19" name="MSIP_Label_cc47a643-d108-4301-b232-2a032bfdab9d_SiteId">
    <vt:lpwstr>ca16cd36-046b-4f65-89cf-6448895c6937</vt:lpwstr>
  </property>
  <property fmtid="{D5CDD505-2E9C-101B-9397-08002B2CF9AE}" pid="20" name="MSIP_Label_cc47a643-d108-4301-b232-2a032bfdab9d_Name">
    <vt:lpwstr>Internal</vt:lpwstr>
  </property>
  <property fmtid="{D5CDD505-2E9C-101B-9397-08002B2CF9AE}" pid="21" name="MSIP_Label_cc47a643-d108-4301-b232-2a032bfdab9d_Method">
    <vt:lpwstr>Standard</vt:lpwstr>
  </property>
  <property fmtid="{D5CDD505-2E9C-101B-9397-08002B2CF9AE}" pid="22" name="MediaServiceImageTags">
    <vt:lpwstr/>
  </property>
</Properties>
</file>