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7" r:id="rId4"/>
  </p:sldMasterIdLst>
  <p:notesMasterIdLst>
    <p:notesMasterId r:id="rId6"/>
  </p:notesMasterIdLst>
  <p:sldIdLst>
    <p:sldId id="2145706031" r:id="rId5"/>
  </p:sldIdLst>
  <p:sldSz cx="12192000" cy="6858000"/>
  <p:notesSz cx="6858000" cy="9144000"/>
  <p:custDataLst>
    <p:tags r:id="rId7"/>
  </p:custDataLst>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DAFF"/>
    <a:srgbClr val="D9D9D9"/>
    <a:srgbClr val="2626FF"/>
    <a:srgbClr val="8F8F8F"/>
    <a:srgbClr val="90E9FF"/>
    <a:srgbClr val="7F7F7F"/>
    <a:srgbClr val="3F3F3F"/>
    <a:srgbClr val="FFFFFF"/>
    <a:srgbClr val="000094"/>
    <a:srgbClr val="0000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Designformatvorlage 1 - Akz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3"/>
  </p:normalViewPr>
  <p:slideViewPr>
    <p:cSldViewPr>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tags" Target="tags/tag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5AB3F0-9BAB-4AA3-8BF6-735F9FD08653}" type="datetimeFigureOut">
              <a:rPr lang="de-DE" smtClean="0"/>
              <a:t>01.03.2022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CF431A-A932-44FC-B078-FD04E952A610}" type="slidenum">
              <a:rPr lang="de-DE" smtClean="0"/>
              <a:t>‹N°›</a:t>
            </a:fld>
            <a:endParaRPr lang="de-DE"/>
          </a:p>
        </p:txBody>
      </p:sp>
    </p:spTree>
    <p:extLst>
      <p:ext uri="{BB962C8B-B14F-4D97-AF65-F5344CB8AC3E}">
        <p14:creationId xmlns:p14="http://schemas.microsoft.com/office/powerpoint/2010/main" val="27458989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15.sv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15.sv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sv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0.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6.sv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11.png"/><Relationship Id="rId4" Type="http://schemas.openxmlformats.org/officeDocument/2006/relationships/image" Target="../media/image10.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6.sv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11.png"/><Relationship Id="rId4" Type="http://schemas.openxmlformats.org/officeDocument/2006/relationships/image" Target="../media/image10.png"/></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jpe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6.sv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11.png"/><Relationship Id="rId4" Type="http://schemas.openxmlformats.org/officeDocument/2006/relationships/image" Target="../media/image10.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6.sv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11.png"/><Relationship Id="rId4" Type="http://schemas.openxmlformats.org/officeDocument/2006/relationships/image" Target="../media/image10.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8_title">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805F8CBC-B357-4045-914B-ED7B985BAF52}"/>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9">
            <a:extLst>
              <a:ext uri="{FF2B5EF4-FFF2-40B4-BE49-F238E27FC236}">
                <a16:creationId xmlns:a16="http://schemas.microsoft.com/office/drawing/2014/main" id="{57E083C5-85A4-43AD-9A57-98C467EA6926}"/>
              </a:ext>
            </a:extLst>
          </p:cNvPr>
          <p:cNvSpPr/>
          <p:nvPr userDrawn="1"/>
        </p:nvSpPr>
        <p:spPr>
          <a:xfrm>
            <a:off x="0" y="1903956"/>
            <a:ext cx="12192000" cy="4954044"/>
          </a:xfrm>
          <a:prstGeom prst="rect">
            <a:avLst/>
          </a:prstGeom>
          <a:gradFill>
            <a:gsLst>
              <a:gs pos="56632">
                <a:schemeClr val="accent1">
                  <a:lumMod val="60000"/>
                  <a:lumOff val="40000"/>
                </a:schemeClr>
              </a:gs>
              <a:gs pos="0">
                <a:schemeClr val="accent2">
                  <a:lumMod val="84000"/>
                </a:schemeClr>
              </a:gs>
              <a:gs pos="100000">
                <a:schemeClr val="accent3"/>
              </a:gs>
              <a:gs pos="22000">
                <a:srgbClr val="000094"/>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3" name="Grafik 12">
            <a:extLst>
              <a:ext uri="{FF2B5EF4-FFF2-40B4-BE49-F238E27FC236}">
                <a16:creationId xmlns:a16="http://schemas.microsoft.com/office/drawing/2014/main" id="{C4358B15-5C81-4F6E-81C6-9A77344B0D74}"/>
              </a:ext>
            </a:extLst>
          </p:cNvPr>
          <p:cNvPicPr>
            <a:picLocks noChangeAspect="1"/>
          </p:cNvPicPr>
          <p:nvPr userDrawn="1"/>
        </p:nvPicPr>
        <p:blipFill>
          <a:blip r:embed="rId2">
            <a:alphaModFix amt="44000"/>
            <a:extLst>
              <a:ext uri="{28A0092B-C50C-407E-A947-70E740481C1C}">
                <a14:useLocalDpi xmlns:a14="http://schemas.microsoft.com/office/drawing/2010/main" val="0"/>
              </a:ext>
            </a:extLst>
          </a:blip>
          <a:stretch>
            <a:fillRect/>
          </a:stretch>
        </p:blipFill>
        <p:spPr>
          <a:xfrm>
            <a:off x="4531939" y="4411383"/>
            <a:ext cx="12675547" cy="5202003"/>
          </a:xfrm>
          <a:prstGeom prst="rect">
            <a:avLst/>
          </a:prstGeom>
        </p:spPr>
      </p:pic>
      <p:sp>
        <p:nvSpPr>
          <p:cNvPr id="12" name="Titel 1">
            <a:extLst>
              <a:ext uri="{FF2B5EF4-FFF2-40B4-BE49-F238E27FC236}">
                <a16:creationId xmlns:a16="http://schemas.microsoft.com/office/drawing/2014/main" id="{2D2499DA-7C20-4CF1-BFC9-F6B33261BFA9}"/>
              </a:ext>
            </a:extLst>
          </p:cNvPr>
          <p:cNvSpPr>
            <a:spLocks noGrp="1"/>
          </p:cNvSpPr>
          <p:nvPr>
            <p:ph type="ctrTitle" hasCustomPrompt="1"/>
          </p:nvPr>
        </p:nvSpPr>
        <p:spPr>
          <a:xfrm>
            <a:off x="1006019" y="2610793"/>
            <a:ext cx="6489526" cy="2022475"/>
          </a:xfrm>
          <a:prstGeom prst="rect">
            <a:avLst/>
          </a:prstGeom>
        </p:spPr>
        <p:txBody>
          <a:bodyPr lIns="0" tIns="0" bIns="0" anchor="b">
            <a:normAutofit/>
          </a:bodyPr>
          <a:lstStyle>
            <a:lvl1pPr algn="l">
              <a:defRPr sz="5500" b="0">
                <a:solidFill>
                  <a:schemeClr val="bg1"/>
                </a:solidFill>
              </a:defRPr>
            </a:lvl1pPr>
          </a:lstStyle>
          <a:p>
            <a:r>
              <a:rPr lang="de-DE"/>
              <a:t>This is the title of the presentation</a:t>
            </a:r>
          </a:p>
        </p:txBody>
      </p:sp>
      <p:sp>
        <p:nvSpPr>
          <p:cNvPr id="14" name="Untertitel 2">
            <a:extLst>
              <a:ext uri="{FF2B5EF4-FFF2-40B4-BE49-F238E27FC236}">
                <a16:creationId xmlns:a16="http://schemas.microsoft.com/office/drawing/2014/main" id="{868B64C9-B0FA-4BC3-8181-82EEFA5E7306}"/>
              </a:ext>
            </a:extLst>
          </p:cNvPr>
          <p:cNvSpPr>
            <a:spLocks noGrp="1"/>
          </p:cNvSpPr>
          <p:nvPr>
            <p:ph type="subTitle" idx="1" hasCustomPrompt="1"/>
          </p:nvPr>
        </p:nvSpPr>
        <p:spPr>
          <a:xfrm>
            <a:off x="1006019" y="5171566"/>
            <a:ext cx="6188901" cy="887228"/>
          </a:xfrm>
          <a:prstGeom prst="rect">
            <a:avLst/>
          </a:prstGeom>
        </p:spPr>
        <p:txBody>
          <a:bodyPr lIns="0" tIns="0"/>
          <a:lstStyle>
            <a:lvl1pPr marL="0" marR="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sz="24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Edit subtitle</a:t>
            </a:r>
          </a:p>
        </p:txBody>
      </p:sp>
      <p:sp>
        <p:nvSpPr>
          <p:cNvPr id="16" name="Datumsplatzhalter 3">
            <a:extLst>
              <a:ext uri="{FF2B5EF4-FFF2-40B4-BE49-F238E27FC236}">
                <a16:creationId xmlns:a16="http://schemas.microsoft.com/office/drawing/2014/main" id="{A9FF7190-E7E0-4F4C-934D-5B39C55C5474}"/>
              </a:ext>
            </a:extLst>
          </p:cNvPr>
          <p:cNvSpPr>
            <a:spLocks noGrp="1"/>
          </p:cNvSpPr>
          <p:nvPr>
            <p:ph type="dt" sz="half" idx="10"/>
          </p:nvPr>
        </p:nvSpPr>
        <p:spPr>
          <a:xfrm>
            <a:off x="1006019" y="6002847"/>
            <a:ext cx="1309981" cy="365125"/>
          </a:xfrm>
        </p:spPr>
        <p:txBody>
          <a:bodyPr/>
          <a:lstStyle>
            <a:lvl1pPr algn="l">
              <a:defRPr sz="1600">
                <a:solidFill>
                  <a:schemeClr val="bg1"/>
                </a:solidFill>
                <a:latin typeface="+mj-lt"/>
              </a:defRPr>
            </a:lvl1pPr>
          </a:lstStyle>
          <a:p>
            <a:fld id="{AE71823F-644D-46DA-9BF5-0C54CA5CA12C}" type="datetime1">
              <a:rPr lang="de-DE" smtClean="0"/>
              <a:t>01.03.2022</a:t>
            </a:fld>
            <a:endParaRPr lang="de-DE"/>
          </a:p>
        </p:txBody>
      </p:sp>
      <p:cxnSp>
        <p:nvCxnSpPr>
          <p:cNvPr id="18" name="Gerader Verbinder 17">
            <a:extLst>
              <a:ext uri="{FF2B5EF4-FFF2-40B4-BE49-F238E27FC236}">
                <a16:creationId xmlns:a16="http://schemas.microsoft.com/office/drawing/2014/main" id="{5602975A-2666-4F68-8AB3-41A4C0D07743}"/>
              </a:ext>
            </a:extLst>
          </p:cNvPr>
          <p:cNvCxnSpPr>
            <a:cxnSpLocks/>
          </p:cNvCxnSpPr>
          <p:nvPr userDrawn="1"/>
        </p:nvCxnSpPr>
        <p:spPr>
          <a:xfrm>
            <a:off x="1018545" y="4974101"/>
            <a:ext cx="180000" cy="0"/>
          </a:xfrm>
          <a:prstGeom prst="line">
            <a:avLst/>
          </a:prstGeom>
          <a:ln w="38100" cap="rnd">
            <a:solidFill>
              <a:schemeClr val="bg1"/>
            </a:solidFill>
          </a:ln>
        </p:spPr>
        <p:style>
          <a:lnRef idx="1">
            <a:schemeClr val="accent1"/>
          </a:lnRef>
          <a:fillRef idx="0">
            <a:schemeClr val="accent1"/>
          </a:fillRef>
          <a:effectRef idx="0">
            <a:schemeClr val="accent1"/>
          </a:effectRef>
          <a:fontRef idx="minor">
            <a:schemeClr val="tx1"/>
          </a:fontRef>
        </p:style>
      </p:cxnSp>
      <p:pic>
        <p:nvPicPr>
          <p:cNvPr id="15" name="Grafik 14">
            <a:extLst>
              <a:ext uri="{FF2B5EF4-FFF2-40B4-BE49-F238E27FC236}">
                <a16:creationId xmlns:a16="http://schemas.microsoft.com/office/drawing/2014/main" id="{E5114228-DBE9-4224-A2EE-0435CBDFE4E5}"/>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925026" y="452664"/>
            <a:ext cx="1728000" cy="963692"/>
          </a:xfrm>
          <a:prstGeom prst="rect">
            <a:avLst/>
          </a:prstGeom>
        </p:spPr>
      </p:pic>
    </p:spTree>
    <p:extLst>
      <p:ext uri="{BB962C8B-B14F-4D97-AF65-F5344CB8AC3E}">
        <p14:creationId xmlns:p14="http://schemas.microsoft.com/office/powerpoint/2010/main" val="2366781596"/>
      </p:ext>
    </p:extLst>
  </p:cSld>
  <p:clrMapOvr>
    <a:masterClrMapping/>
  </p:clrMapOvr>
  <p:extLst>
    <p:ext uri="{DCECCB84-F9BA-43D5-87BE-67443E8EF086}">
      <p15:sldGuideLst xmlns:p15="http://schemas.microsoft.com/office/powerpoint/2012/main">
        <p15:guide id="1" pos="529">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content">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0B7B921C-DD71-4F98-A33D-A7936778058D}"/>
              </a:ext>
            </a:extLst>
          </p:cNvPr>
          <p:cNvSpPr>
            <a:spLocks noGrp="1"/>
          </p:cNvSpPr>
          <p:nvPr>
            <p:ph type="dt" sz="half" idx="10"/>
          </p:nvPr>
        </p:nvSpPr>
        <p:spPr/>
        <p:txBody>
          <a:bodyPr/>
          <a:lstStyle/>
          <a:p>
            <a:fld id="{BA66CF8B-FAB3-4054-BC7C-A4FD324E493D}" type="datetime1">
              <a:rPr lang="de-DE" smtClean="0"/>
              <a:t>01.03.2022</a:t>
            </a:fld>
            <a:endParaRPr lang="de-DE"/>
          </a:p>
        </p:txBody>
      </p:sp>
      <p:sp>
        <p:nvSpPr>
          <p:cNvPr id="5" name="Fußzeilenplatzhalter 4">
            <a:extLst>
              <a:ext uri="{FF2B5EF4-FFF2-40B4-BE49-F238E27FC236}">
                <a16:creationId xmlns:a16="http://schemas.microsoft.com/office/drawing/2014/main" id="{F8372CDE-0269-4A13-98B5-C2021453FF9D}"/>
              </a:ext>
            </a:extLst>
          </p:cNvPr>
          <p:cNvSpPr>
            <a:spLocks noGrp="1"/>
          </p:cNvSpPr>
          <p:nvPr>
            <p:ph type="ftr" sz="quarter" idx="11"/>
          </p:nvPr>
        </p:nvSpPr>
        <p:spPr/>
        <p:txBody>
          <a:bodyPr/>
          <a:lstStyle/>
          <a:p>
            <a:r>
              <a:rPr lang="en-US"/>
              <a:t>Gaia-X DSBC</a:t>
            </a:r>
            <a:endParaRPr lang="de-DE"/>
          </a:p>
        </p:txBody>
      </p:sp>
      <p:sp>
        <p:nvSpPr>
          <p:cNvPr id="6" name="Foliennummernplatzhalter 5">
            <a:extLst>
              <a:ext uri="{FF2B5EF4-FFF2-40B4-BE49-F238E27FC236}">
                <a16:creationId xmlns:a16="http://schemas.microsoft.com/office/drawing/2014/main" id="{C57CF5D1-2B71-44E7-BD5F-23474545DB7B}"/>
              </a:ext>
            </a:extLst>
          </p:cNvPr>
          <p:cNvSpPr>
            <a:spLocks noGrp="1"/>
          </p:cNvSpPr>
          <p:nvPr>
            <p:ph type="sldNum" sz="quarter" idx="12"/>
          </p:nvPr>
        </p:nvSpPr>
        <p:spPr/>
        <p:txBody>
          <a:bodyPr/>
          <a:lstStyle/>
          <a:p>
            <a:fld id="{46735E09-D06A-4765-B4D1-A70A5B2E5B6E}" type="slidenum">
              <a:rPr lang="de-DE" smtClean="0"/>
              <a:t>‹N°›</a:t>
            </a:fld>
            <a:endParaRPr lang="de-DE"/>
          </a:p>
        </p:txBody>
      </p:sp>
      <p:pic>
        <p:nvPicPr>
          <p:cNvPr id="7" name="Grafik 6">
            <a:extLst>
              <a:ext uri="{FF2B5EF4-FFF2-40B4-BE49-F238E27FC236}">
                <a16:creationId xmlns:a16="http://schemas.microsoft.com/office/drawing/2014/main" id="{2F607DA3-FACA-410C-A2F1-29FAB9AB670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565420" y="368300"/>
            <a:ext cx="1183668" cy="658834"/>
          </a:xfrm>
          <a:prstGeom prst="rect">
            <a:avLst/>
          </a:prstGeom>
        </p:spPr>
      </p:pic>
      <p:sp>
        <p:nvSpPr>
          <p:cNvPr id="10" name="Titel 1">
            <a:extLst>
              <a:ext uri="{FF2B5EF4-FFF2-40B4-BE49-F238E27FC236}">
                <a16:creationId xmlns:a16="http://schemas.microsoft.com/office/drawing/2014/main" id="{3A814B79-7DD9-4587-A8FC-4C56C805E79B}"/>
              </a:ext>
            </a:extLst>
          </p:cNvPr>
          <p:cNvSpPr>
            <a:spLocks noGrp="1"/>
          </p:cNvSpPr>
          <p:nvPr>
            <p:ph type="title" hasCustomPrompt="1"/>
          </p:nvPr>
        </p:nvSpPr>
        <p:spPr>
          <a:xfrm>
            <a:off x="515938" y="453851"/>
            <a:ext cx="6875155" cy="757619"/>
          </a:xfrm>
          <a:prstGeom prst="rect">
            <a:avLst/>
          </a:prstGeom>
        </p:spPr>
        <p:txBody>
          <a:bodyPr lIns="0" tIns="0" rIns="0"/>
          <a:lstStyle>
            <a:lvl1pPr>
              <a:defRPr sz="2900" b="0">
                <a:solidFill>
                  <a:schemeClr val="tx2"/>
                </a:solidFill>
              </a:defRPr>
            </a:lvl1pPr>
          </a:lstStyle>
          <a:p>
            <a:r>
              <a:rPr lang="de-DE"/>
              <a:t>This is a headline</a:t>
            </a:r>
          </a:p>
        </p:txBody>
      </p:sp>
      <p:sp>
        <p:nvSpPr>
          <p:cNvPr id="8" name="Bildplatzhalter 7">
            <a:extLst>
              <a:ext uri="{FF2B5EF4-FFF2-40B4-BE49-F238E27FC236}">
                <a16:creationId xmlns:a16="http://schemas.microsoft.com/office/drawing/2014/main" id="{3BEBD704-F1F8-4C42-824D-C7DE68879B3F}"/>
              </a:ext>
            </a:extLst>
          </p:cNvPr>
          <p:cNvSpPr>
            <a:spLocks noGrp="1"/>
          </p:cNvSpPr>
          <p:nvPr>
            <p:ph type="pic" sz="quarter" idx="13" hasCustomPrompt="1"/>
          </p:nvPr>
        </p:nvSpPr>
        <p:spPr>
          <a:xfrm>
            <a:off x="0" y="0"/>
            <a:ext cx="12192000" cy="6858000"/>
          </a:xfrm>
          <a:prstGeom prst="rect">
            <a:avLst/>
          </a:prstGeom>
          <a:solidFill>
            <a:schemeClr val="bg1">
              <a:lumMod val="95000"/>
            </a:schemeClr>
          </a:solidFill>
        </p:spPr>
        <p:txBody>
          <a:bodyPr/>
          <a:lstStyle>
            <a:lvl1pPr marL="0" indent="0" algn="ctr">
              <a:buNone/>
              <a:defRPr sz="1200"/>
            </a:lvl1pPr>
          </a:lstStyle>
          <a:p>
            <a:r>
              <a:rPr lang="de-DE"/>
              <a:t>picture</a:t>
            </a:r>
          </a:p>
        </p:txBody>
      </p:sp>
      <p:sp>
        <p:nvSpPr>
          <p:cNvPr id="12" name="Bildplatzhalter 11">
            <a:extLst>
              <a:ext uri="{FF2B5EF4-FFF2-40B4-BE49-F238E27FC236}">
                <a16:creationId xmlns:a16="http://schemas.microsoft.com/office/drawing/2014/main" id="{FAE77D14-E038-48E6-AD69-050CCB79F708}"/>
              </a:ext>
            </a:extLst>
          </p:cNvPr>
          <p:cNvSpPr>
            <a:spLocks noGrp="1"/>
          </p:cNvSpPr>
          <p:nvPr>
            <p:ph type="pic" sz="quarter" idx="14"/>
          </p:nvPr>
        </p:nvSpPr>
        <p:spPr>
          <a:xfrm>
            <a:off x="-8174" y="0"/>
            <a:ext cx="5227874" cy="6858000"/>
          </a:xfrm>
          <a:prstGeom prst="rect">
            <a:avLst/>
          </a:prstGeom>
          <a:gradFill flip="none" rotWithShape="1">
            <a:gsLst>
              <a:gs pos="1770">
                <a:schemeClr val="accent2"/>
              </a:gs>
              <a:gs pos="22000">
                <a:schemeClr val="tx2">
                  <a:alpha val="74000"/>
                </a:schemeClr>
              </a:gs>
              <a:gs pos="62000">
                <a:schemeClr val="accent1">
                  <a:alpha val="0"/>
                </a:schemeClr>
              </a:gs>
            </a:gsLst>
            <a:lin ang="1500000" scaled="0"/>
            <a:tileRect/>
          </a:gradFill>
        </p:spPr>
        <p:txBody>
          <a:bodyPr/>
          <a:lstStyle>
            <a:lvl1pPr marL="0" indent="0" algn="ctr">
              <a:buNone/>
              <a:defRPr sz="800">
                <a:solidFill>
                  <a:schemeClr val="bg1">
                    <a:lumMod val="95000"/>
                  </a:schemeClr>
                </a:solidFill>
              </a:defRPr>
            </a:lvl1pPr>
          </a:lstStyle>
          <a:p>
            <a:endParaRPr lang="de-DE"/>
          </a:p>
        </p:txBody>
      </p:sp>
    </p:spTree>
    <p:extLst>
      <p:ext uri="{BB962C8B-B14F-4D97-AF65-F5344CB8AC3E}">
        <p14:creationId xmlns:p14="http://schemas.microsoft.com/office/powerpoint/2010/main" val="910417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content">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0B7B921C-DD71-4F98-A33D-A7936778058D}"/>
              </a:ext>
            </a:extLst>
          </p:cNvPr>
          <p:cNvSpPr>
            <a:spLocks noGrp="1"/>
          </p:cNvSpPr>
          <p:nvPr>
            <p:ph type="dt" sz="half" idx="10"/>
          </p:nvPr>
        </p:nvSpPr>
        <p:spPr>
          <a:xfrm>
            <a:off x="10237727" y="6483875"/>
            <a:ext cx="849775" cy="365125"/>
          </a:xfrm>
        </p:spPr>
        <p:txBody>
          <a:bodyPr/>
          <a:lstStyle/>
          <a:p>
            <a:fld id="{507A9616-A82C-4E2E-8267-529CA9110683}" type="datetime1">
              <a:rPr lang="de-DE" smtClean="0"/>
              <a:t>01.03.2022</a:t>
            </a:fld>
            <a:endParaRPr lang="de-DE"/>
          </a:p>
        </p:txBody>
      </p:sp>
      <p:sp>
        <p:nvSpPr>
          <p:cNvPr id="5" name="Fußzeilenplatzhalter 4">
            <a:extLst>
              <a:ext uri="{FF2B5EF4-FFF2-40B4-BE49-F238E27FC236}">
                <a16:creationId xmlns:a16="http://schemas.microsoft.com/office/drawing/2014/main" id="{F8372CDE-0269-4A13-98B5-C2021453FF9D}"/>
              </a:ext>
            </a:extLst>
          </p:cNvPr>
          <p:cNvSpPr>
            <a:spLocks noGrp="1"/>
          </p:cNvSpPr>
          <p:nvPr>
            <p:ph type="ftr" sz="quarter" idx="11"/>
          </p:nvPr>
        </p:nvSpPr>
        <p:spPr>
          <a:xfrm>
            <a:off x="336000" y="6483875"/>
            <a:ext cx="4114800" cy="365125"/>
          </a:xfrm>
        </p:spPr>
        <p:txBody>
          <a:bodyPr/>
          <a:lstStyle/>
          <a:p>
            <a:r>
              <a:rPr lang="en-US"/>
              <a:t>Gaia-X DSBC</a:t>
            </a:r>
            <a:endParaRPr lang="de-DE"/>
          </a:p>
        </p:txBody>
      </p:sp>
      <p:sp>
        <p:nvSpPr>
          <p:cNvPr id="6" name="Foliennummernplatzhalter 5">
            <a:extLst>
              <a:ext uri="{FF2B5EF4-FFF2-40B4-BE49-F238E27FC236}">
                <a16:creationId xmlns:a16="http://schemas.microsoft.com/office/drawing/2014/main" id="{C57CF5D1-2B71-44E7-BD5F-23474545DB7B}"/>
              </a:ext>
            </a:extLst>
          </p:cNvPr>
          <p:cNvSpPr>
            <a:spLocks noGrp="1"/>
          </p:cNvSpPr>
          <p:nvPr>
            <p:ph type="sldNum" sz="quarter" idx="12"/>
          </p:nvPr>
        </p:nvSpPr>
        <p:spPr>
          <a:xfrm>
            <a:off x="11157818" y="6483875"/>
            <a:ext cx="510070" cy="365125"/>
          </a:xfrm>
        </p:spPr>
        <p:txBody>
          <a:bodyPr/>
          <a:lstStyle/>
          <a:p>
            <a:fld id="{46735E09-D06A-4765-B4D1-A70A5B2E5B6E}" type="slidenum">
              <a:rPr lang="de-DE" smtClean="0"/>
              <a:t>‹N°›</a:t>
            </a:fld>
            <a:endParaRPr lang="de-DE"/>
          </a:p>
        </p:txBody>
      </p:sp>
      <p:sp>
        <p:nvSpPr>
          <p:cNvPr id="10" name="Titel 1">
            <a:extLst>
              <a:ext uri="{FF2B5EF4-FFF2-40B4-BE49-F238E27FC236}">
                <a16:creationId xmlns:a16="http://schemas.microsoft.com/office/drawing/2014/main" id="{3A814B79-7DD9-4587-A8FC-4C56C805E79B}"/>
              </a:ext>
            </a:extLst>
          </p:cNvPr>
          <p:cNvSpPr>
            <a:spLocks noGrp="1"/>
          </p:cNvSpPr>
          <p:nvPr>
            <p:ph type="title" hasCustomPrompt="1"/>
          </p:nvPr>
        </p:nvSpPr>
        <p:spPr>
          <a:xfrm>
            <a:off x="515938" y="453851"/>
            <a:ext cx="6875155" cy="757619"/>
          </a:xfrm>
          <a:prstGeom prst="rect">
            <a:avLst/>
          </a:prstGeom>
        </p:spPr>
        <p:txBody>
          <a:bodyPr lIns="0" tIns="0" rIns="0"/>
          <a:lstStyle>
            <a:lvl1pPr>
              <a:defRPr sz="2900" b="0">
                <a:solidFill>
                  <a:schemeClr val="tx2"/>
                </a:solidFill>
              </a:defRPr>
            </a:lvl1pPr>
          </a:lstStyle>
          <a:p>
            <a:r>
              <a:rPr lang="de-DE"/>
              <a:t>This is a headline</a:t>
            </a:r>
          </a:p>
        </p:txBody>
      </p:sp>
      <p:pic>
        <p:nvPicPr>
          <p:cNvPr id="8" name="Grafik 7">
            <a:extLst>
              <a:ext uri="{FF2B5EF4-FFF2-40B4-BE49-F238E27FC236}">
                <a16:creationId xmlns:a16="http://schemas.microsoft.com/office/drawing/2014/main" id="{266FBCA7-87AA-423A-A57C-F133C2F27DB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77604" y="368300"/>
            <a:ext cx="1184400" cy="660531"/>
          </a:xfrm>
          <a:prstGeom prst="rect">
            <a:avLst/>
          </a:prstGeom>
        </p:spPr>
      </p:pic>
    </p:spTree>
    <p:extLst>
      <p:ext uri="{BB962C8B-B14F-4D97-AF65-F5344CB8AC3E}">
        <p14:creationId xmlns:p14="http://schemas.microsoft.com/office/powerpoint/2010/main" val="22547866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7_Nur Titel">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AB066A7F-1B93-4905-8CA9-495B41258BA8}"/>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hteck 11">
            <a:extLst>
              <a:ext uri="{FF2B5EF4-FFF2-40B4-BE49-F238E27FC236}">
                <a16:creationId xmlns:a16="http://schemas.microsoft.com/office/drawing/2014/main" id="{46A158BF-703F-42D8-B1F9-19973D426E29}"/>
              </a:ext>
            </a:extLst>
          </p:cNvPr>
          <p:cNvSpPr/>
          <p:nvPr userDrawn="1"/>
        </p:nvSpPr>
        <p:spPr>
          <a:xfrm>
            <a:off x="0" y="1856100"/>
            <a:ext cx="4648200" cy="4991621"/>
          </a:xfrm>
          <a:prstGeom prst="rect">
            <a:avLst/>
          </a:prstGeom>
          <a:gradFill>
            <a:gsLst>
              <a:gs pos="0">
                <a:schemeClr val="accent2">
                  <a:lumMod val="84000"/>
                </a:schemeClr>
              </a:gs>
              <a:gs pos="69000">
                <a:schemeClr val="accent1"/>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a:extLst>
              <a:ext uri="{FF2B5EF4-FFF2-40B4-BE49-F238E27FC236}">
                <a16:creationId xmlns:a16="http://schemas.microsoft.com/office/drawing/2014/main" id="{E0A05EDB-D93B-439C-B793-E61C1AB13C25}"/>
              </a:ext>
            </a:extLst>
          </p:cNvPr>
          <p:cNvSpPr/>
          <p:nvPr userDrawn="1"/>
        </p:nvSpPr>
        <p:spPr>
          <a:xfrm>
            <a:off x="0" y="1866376"/>
            <a:ext cx="12192000" cy="4991623"/>
          </a:xfrm>
          <a:prstGeom prst="rect">
            <a:avLst/>
          </a:prstGeom>
          <a:gradFill>
            <a:gsLst>
              <a:gs pos="0">
                <a:srgbClr val="000094">
                  <a:alpha val="0"/>
                </a:srgbClr>
              </a:gs>
              <a:gs pos="100000">
                <a:schemeClr val="accent3"/>
              </a:gs>
            </a:gsLst>
            <a:lin ang="1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extfeld 9">
            <a:extLst>
              <a:ext uri="{FF2B5EF4-FFF2-40B4-BE49-F238E27FC236}">
                <a16:creationId xmlns:a16="http://schemas.microsoft.com/office/drawing/2014/main" id="{DC4E0629-C2B7-4E47-AC95-F0ABC8B5B2DF}"/>
              </a:ext>
            </a:extLst>
          </p:cNvPr>
          <p:cNvSpPr txBox="1"/>
          <p:nvPr userDrawn="1"/>
        </p:nvSpPr>
        <p:spPr>
          <a:xfrm>
            <a:off x="5791200" y="2484593"/>
            <a:ext cx="6680549" cy="3018772"/>
          </a:xfrm>
          <a:prstGeom prst="rect">
            <a:avLst/>
          </a:prstGeom>
          <a:noFill/>
        </p:spPr>
        <p:txBody>
          <a:bodyPr wrap="square" rtlCol="0">
            <a:noAutofit/>
          </a:bodyPr>
          <a:lstStyle/>
          <a:p>
            <a:pPr>
              <a:spcBef>
                <a:spcPts val="2000"/>
              </a:spcBef>
            </a:pPr>
            <a:endParaRPr lang="de-DE" sz="3600">
              <a:solidFill>
                <a:schemeClr val="bg1"/>
              </a:solidFill>
              <a:latin typeface="+mj-lt"/>
            </a:endParaRPr>
          </a:p>
        </p:txBody>
      </p:sp>
      <p:sp>
        <p:nvSpPr>
          <p:cNvPr id="3" name="Textplatzhalter 2">
            <a:extLst>
              <a:ext uri="{FF2B5EF4-FFF2-40B4-BE49-F238E27FC236}">
                <a16:creationId xmlns:a16="http://schemas.microsoft.com/office/drawing/2014/main" id="{8ED80C3A-BE6B-4912-9314-6A51580B485B}"/>
              </a:ext>
            </a:extLst>
          </p:cNvPr>
          <p:cNvSpPr>
            <a:spLocks noGrp="1"/>
          </p:cNvSpPr>
          <p:nvPr>
            <p:ph type="body" sz="quarter" idx="10" hasCustomPrompt="1"/>
          </p:nvPr>
        </p:nvSpPr>
        <p:spPr>
          <a:xfrm>
            <a:off x="2450925" y="3012018"/>
            <a:ext cx="6680549" cy="2700337"/>
          </a:xfrm>
          <a:prstGeom prst="rect">
            <a:avLst/>
          </a:prstGeom>
        </p:spPr>
        <p:txBody>
          <a:bodyPr lIns="0" tIns="0"/>
          <a:lstStyle>
            <a:lvl1pPr marL="0" indent="0">
              <a:lnSpc>
                <a:spcPct val="100000"/>
              </a:lnSpc>
              <a:buNone/>
              <a:defRPr sz="3200">
                <a:solidFill>
                  <a:schemeClr val="bg1"/>
                </a:solidFill>
                <a:latin typeface="+mj-lt"/>
              </a:defRPr>
            </a:lvl1pPr>
            <a:lvl2pPr marL="457200" indent="0">
              <a:lnSpc>
                <a:spcPct val="100000"/>
              </a:lnSpc>
              <a:buNone/>
              <a:defRPr sz="3600">
                <a:solidFill>
                  <a:schemeClr val="bg1"/>
                </a:solidFill>
                <a:latin typeface="+mj-lt"/>
              </a:defRPr>
            </a:lvl2pPr>
            <a:lvl3pPr marL="914400" indent="0">
              <a:lnSpc>
                <a:spcPct val="100000"/>
              </a:lnSpc>
              <a:buNone/>
              <a:defRPr sz="3600">
                <a:solidFill>
                  <a:schemeClr val="bg1"/>
                </a:solidFill>
                <a:latin typeface="+mj-lt"/>
              </a:defRPr>
            </a:lvl3pPr>
            <a:lvl4pPr marL="1371600" indent="0">
              <a:lnSpc>
                <a:spcPct val="100000"/>
              </a:lnSpc>
              <a:buNone/>
              <a:defRPr sz="3600">
                <a:solidFill>
                  <a:schemeClr val="bg1"/>
                </a:solidFill>
                <a:latin typeface="+mj-lt"/>
              </a:defRPr>
            </a:lvl4pPr>
            <a:lvl5pPr marL="1828800" indent="0">
              <a:lnSpc>
                <a:spcPct val="100000"/>
              </a:lnSpc>
              <a:buNone/>
              <a:defRPr sz="3600">
                <a:solidFill>
                  <a:schemeClr val="bg1"/>
                </a:solidFill>
                <a:latin typeface="+mj-lt"/>
              </a:defRPr>
            </a:lvl5pPr>
          </a:lstStyle>
          <a:p>
            <a:pPr>
              <a:spcBef>
                <a:spcPts val="2000"/>
              </a:spcBef>
            </a:pPr>
            <a:r>
              <a:rPr lang="en-US" sz="3600" b="1" i="0" u="none" strike="noStrike" kern="1200" dirty="0">
                <a:solidFill>
                  <a:schemeClr val="bg1"/>
                </a:solidFill>
                <a:effectLst/>
                <a:latin typeface="+mj-lt"/>
                <a:ea typeface="+mn-ea"/>
                <a:cs typeface="+mn-cs"/>
              </a:rPr>
              <a:t>Be part </a:t>
            </a:r>
            <a:r>
              <a:rPr lang="en-US" sz="3600" b="0" i="0" u="none" strike="noStrike" kern="1200" dirty="0">
                <a:solidFill>
                  <a:schemeClr val="bg1"/>
                </a:solidFill>
                <a:effectLst/>
                <a:latin typeface="+mj-lt"/>
                <a:ea typeface="+mn-ea"/>
                <a:cs typeface="+mn-cs"/>
              </a:rPr>
              <a:t>of </a:t>
            </a:r>
            <a:r>
              <a:rPr lang="en-US" sz="3600" b="1" i="0" u="none" strike="noStrike" kern="1200" dirty="0" err="1">
                <a:solidFill>
                  <a:schemeClr val="bg1"/>
                </a:solidFill>
                <a:effectLst/>
                <a:latin typeface="+mj-lt"/>
                <a:ea typeface="+mn-ea"/>
                <a:cs typeface="+mn-cs"/>
              </a:rPr>
              <a:t>gaia</a:t>
            </a:r>
            <a:r>
              <a:rPr lang="en-US" sz="3600" b="1" i="0" u="none" strike="noStrike" kern="1200" dirty="0">
                <a:solidFill>
                  <a:schemeClr val="bg1"/>
                </a:solidFill>
                <a:effectLst/>
                <a:latin typeface="+mj-lt"/>
                <a:ea typeface="+mn-ea"/>
                <a:cs typeface="+mn-cs"/>
              </a:rPr>
              <a:t>-x </a:t>
            </a:r>
            <a:r>
              <a:rPr lang="en-US" sz="3600" b="0" i="0" u="none" strike="noStrike" kern="1200" dirty="0">
                <a:solidFill>
                  <a:schemeClr val="bg1"/>
                </a:solidFill>
                <a:effectLst/>
                <a:latin typeface="+mj-lt"/>
                <a:ea typeface="+mn-ea"/>
                <a:cs typeface="+mn-cs"/>
              </a:rPr>
              <a:t>and </a:t>
            </a:r>
            <a:r>
              <a:rPr lang="en-US" sz="3600" b="1" i="0" u="none" strike="noStrike" kern="1200" dirty="0">
                <a:solidFill>
                  <a:schemeClr val="bg1"/>
                </a:solidFill>
                <a:effectLst/>
                <a:latin typeface="+mj-lt"/>
                <a:ea typeface="+mn-ea"/>
                <a:cs typeface="+mn-cs"/>
              </a:rPr>
              <a:t>create </a:t>
            </a:r>
            <a:br>
              <a:rPr lang="en-US" sz="3600" b="1" i="0" u="none" strike="noStrike" kern="1200" dirty="0">
                <a:solidFill>
                  <a:schemeClr val="bg1"/>
                </a:solidFill>
                <a:effectLst/>
                <a:latin typeface="+mj-lt"/>
                <a:ea typeface="+mn-ea"/>
                <a:cs typeface="+mn-cs"/>
              </a:rPr>
            </a:br>
            <a:r>
              <a:rPr lang="en-US" sz="3600" b="0" i="0" u="none" strike="noStrike" kern="1200" dirty="0">
                <a:solidFill>
                  <a:schemeClr val="bg1"/>
                </a:solidFill>
                <a:effectLst/>
                <a:latin typeface="+mj-lt"/>
                <a:ea typeface="+mn-ea"/>
                <a:cs typeface="+mn-cs"/>
              </a:rPr>
              <a:t>a</a:t>
            </a:r>
            <a:r>
              <a:rPr lang="en-US" sz="3600" b="1" i="0" u="none" strike="noStrike" kern="1200" dirty="0">
                <a:solidFill>
                  <a:schemeClr val="bg1"/>
                </a:solidFill>
                <a:effectLst/>
                <a:latin typeface="+mj-lt"/>
                <a:ea typeface="+mn-ea"/>
                <a:cs typeface="+mn-cs"/>
              </a:rPr>
              <a:t> future </a:t>
            </a:r>
            <a:r>
              <a:rPr lang="en-US" sz="3600" b="0" i="0" u="none" strike="noStrike" kern="1200" dirty="0">
                <a:solidFill>
                  <a:schemeClr val="bg1"/>
                </a:solidFill>
                <a:effectLst/>
                <a:latin typeface="+mj-lt"/>
                <a:ea typeface="+mn-ea"/>
                <a:cs typeface="+mn-cs"/>
              </a:rPr>
              <a:t>that is both </a:t>
            </a:r>
            <a:r>
              <a:rPr lang="en-US" sz="3600" b="1" i="0" u="none" strike="noStrike" kern="1200" dirty="0">
                <a:solidFill>
                  <a:schemeClr val="bg1"/>
                </a:solidFill>
                <a:effectLst/>
                <a:latin typeface="+mj-lt"/>
                <a:ea typeface="+mn-ea"/>
                <a:cs typeface="+mn-cs"/>
              </a:rPr>
              <a:t>open </a:t>
            </a:r>
            <a:r>
              <a:rPr lang="en-US" sz="3600" b="0" i="0" u="none" strike="noStrike" kern="1200" dirty="0">
                <a:solidFill>
                  <a:schemeClr val="bg1"/>
                </a:solidFill>
                <a:effectLst/>
                <a:latin typeface="+mj-lt"/>
                <a:ea typeface="+mn-ea"/>
                <a:cs typeface="+mn-cs"/>
              </a:rPr>
              <a:t>and</a:t>
            </a:r>
            <a:r>
              <a:rPr lang="en-US" sz="3600" b="1" i="0" u="none" strike="noStrike" kern="1200" dirty="0">
                <a:solidFill>
                  <a:schemeClr val="bg1"/>
                </a:solidFill>
                <a:effectLst/>
                <a:latin typeface="+mj-lt"/>
                <a:ea typeface="+mn-ea"/>
                <a:cs typeface="+mn-cs"/>
              </a:rPr>
              <a:t> fair</a:t>
            </a:r>
            <a:r>
              <a:rPr lang="en-US" sz="3600" b="0" i="0" u="none" strike="noStrike" kern="1200" dirty="0">
                <a:solidFill>
                  <a:schemeClr val="bg1"/>
                </a:solidFill>
                <a:effectLst/>
                <a:latin typeface="+mj-lt"/>
                <a:ea typeface="+mn-ea"/>
                <a:cs typeface="+mn-cs"/>
              </a:rPr>
              <a:t>!</a:t>
            </a:r>
            <a:r>
              <a:rPr lang="en-US" sz="3600" b="0" i="0" kern="1200" dirty="0">
                <a:solidFill>
                  <a:schemeClr val="bg1"/>
                </a:solidFill>
                <a:effectLst/>
                <a:latin typeface="+mj-lt"/>
                <a:ea typeface="+mn-ea"/>
                <a:cs typeface="+mn-cs"/>
              </a:rPr>
              <a:t>​</a:t>
            </a:r>
          </a:p>
          <a:p>
            <a:pPr>
              <a:spcBef>
                <a:spcPts val="2000"/>
              </a:spcBef>
            </a:pPr>
            <a:r>
              <a:rPr lang="en-US" sz="3600" b="0" i="0" u="none" strike="noStrike" kern="1200" dirty="0">
                <a:solidFill>
                  <a:schemeClr val="bg1"/>
                </a:solidFill>
                <a:effectLst/>
                <a:latin typeface="+mj-lt"/>
                <a:ea typeface="+mn-ea"/>
                <a:cs typeface="+mn-cs"/>
              </a:rPr>
              <a:t>We are </a:t>
            </a:r>
            <a:r>
              <a:rPr lang="en-US" sz="3600" b="1" i="0" u="none" strike="noStrike" kern="1200" dirty="0">
                <a:solidFill>
                  <a:schemeClr val="bg1"/>
                </a:solidFill>
                <a:effectLst/>
                <a:latin typeface="+mj-lt"/>
                <a:ea typeface="+mn-ea"/>
                <a:cs typeface="+mn-cs"/>
              </a:rPr>
              <a:t>happy</a:t>
            </a:r>
            <a:r>
              <a:rPr lang="en-US" sz="3600" b="0" i="0" u="none" strike="noStrike" kern="1200" dirty="0">
                <a:solidFill>
                  <a:schemeClr val="bg1"/>
                </a:solidFill>
                <a:effectLst/>
                <a:latin typeface="+mj-lt"/>
                <a:ea typeface="+mn-ea"/>
                <a:cs typeface="+mn-cs"/>
              </a:rPr>
              <a:t> to </a:t>
            </a:r>
            <a:r>
              <a:rPr lang="en-US" sz="3600" b="1" i="0" u="none" strike="noStrike" kern="1200" dirty="0">
                <a:solidFill>
                  <a:schemeClr val="bg1"/>
                </a:solidFill>
                <a:effectLst/>
                <a:latin typeface="+mj-lt"/>
                <a:ea typeface="+mn-ea"/>
                <a:cs typeface="+mn-cs"/>
              </a:rPr>
              <a:t>have you with us</a:t>
            </a:r>
            <a:r>
              <a:rPr lang="en-US" sz="3600" b="0" i="0" u="none" strike="noStrike" kern="1200" dirty="0">
                <a:solidFill>
                  <a:schemeClr val="bg1"/>
                </a:solidFill>
                <a:effectLst/>
                <a:latin typeface="+mj-lt"/>
                <a:ea typeface="+mn-ea"/>
                <a:cs typeface="+mn-cs"/>
              </a:rPr>
              <a:t> and </a:t>
            </a:r>
            <a:r>
              <a:rPr lang="en-US" sz="3600" b="1" i="0" u="none" strike="noStrike" kern="1200" dirty="0">
                <a:solidFill>
                  <a:schemeClr val="bg1"/>
                </a:solidFill>
                <a:effectLst/>
                <a:latin typeface="+mj-lt"/>
                <a:ea typeface="+mn-ea"/>
                <a:cs typeface="+mn-cs"/>
              </a:rPr>
              <a:t>welcome you</a:t>
            </a:r>
            <a:r>
              <a:rPr lang="en-US" sz="3600" b="0" i="0" u="none" strike="noStrike" kern="1200" dirty="0">
                <a:solidFill>
                  <a:schemeClr val="bg1"/>
                </a:solidFill>
                <a:effectLst/>
                <a:latin typeface="+mj-lt"/>
                <a:ea typeface="+mn-ea"/>
                <a:cs typeface="+mn-cs"/>
              </a:rPr>
              <a:t>.</a:t>
            </a:r>
            <a:r>
              <a:rPr lang="en-US" sz="3600" b="0" i="0" kern="1200" dirty="0">
                <a:solidFill>
                  <a:schemeClr val="bg1"/>
                </a:solidFill>
                <a:effectLst/>
                <a:latin typeface="+mj-lt"/>
                <a:ea typeface="+mn-ea"/>
                <a:cs typeface="+mn-cs"/>
              </a:rPr>
              <a:t>​</a:t>
            </a:r>
            <a:endParaRPr lang="de-DE" sz="3600" dirty="0">
              <a:solidFill>
                <a:schemeClr val="bg1"/>
              </a:solidFill>
              <a:latin typeface="+mj-lt"/>
            </a:endParaRPr>
          </a:p>
        </p:txBody>
      </p:sp>
      <p:pic>
        <p:nvPicPr>
          <p:cNvPr id="9" name="Grafik 8">
            <a:extLst>
              <a:ext uri="{FF2B5EF4-FFF2-40B4-BE49-F238E27FC236}">
                <a16:creationId xmlns:a16="http://schemas.microsoft.com/office/drawing/2014/main" id="{C03AF734-3C6F-44E8-BB71-394A72D714B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25026" y="452664"/>
            <a:ext cx="1728000" cy="963692"/>
          </a:xfrm>
          <a:prstGeom prst="rect">
            <a:avLst/>
          </a:prstGeom>
        </p:spPr>
      </p:pic>
    </p:spTree>
    <p:extLst>
      <p:ext uri="{BB962C8B-B14F-4D97-AF65-F5344CB8AC3E}">
        <p14:creationId xmlns:p14="http://schemas.microsoft.com/office/powerpoint/2010/main" val="8034456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9_title">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805F8CBC-B357-4045-914B-ED7B985BAF52}"/>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9">
            <a:extLst>
              <a:ext uri="{FF2B5EF4-FFF2-40B4-BE49-F238E27FC236}">
                <a16:creationId xmlns:a16="http://schemas.microsoft.com/office/drawing/2014/main" id="{57E083C5-85A4-43AD-9A57-98C467EA6926}"/>
              </a:ext>
            </a:extLst>
          </p:cNvPr>
          <p:cNvSpPr/>
          <p:nvPr userDrawn="1"/>
        </p:nvSpPr>
        <p:spPr>
          <a:xfrm>
            <a:off x="0" y="1903956"/>
            <a:ext cx="12192000" cy="4954044"/>
          </a:xfrm>
          <a:prstGeom prst="rect">
            <a:avLst/>
          </a:prstGeom>
          <a:gradFill>
            <a:gsLst>
              <a:gs pos="56632">
                <a:schemeClr val="accent1">
                  <a:lumMod val="60000"/>
                  <a:lumOff val="40000"/>
                </a:schemeClr>
              </a:gs>
              <a:gs pos="0">
                <a:schemeClr val="accent2">
                  <a:lumMod val="84000"/>
                </a:schemeClr>
              </a:gs>
              <a:gs pos="100000">
                <a:schemeClr val="accent3"/>
              </a:gs>
              <a:gs pos="22000">
                <a:srgbClr val="000094"/>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3" name="Grafik 12">
            <a:extLst>
              <a:ext uri="{FF2B5EF4-FFF2-40B4-BE49-F238E27FC236}">
                <a16:creationId xmlns:a16="http://schemas.microsoft.com/office/drawing/2014/main" id="{C4358B15-5C81-4F6E-81C6-9A77344B0D74}"/>
              </a:ext>
            </a:extLst>
          </p:cNvPr>
          <p:cNvPicPr>
            <a:picLocks noChangeAspect="1"/>
          </p:cNvPicPr>
          <p:nvPr userDrawn="1"/>
        </p:nvPicPr>
        <p:blipFill>
          <a:blip r:embed="rId2">
            <a:alphaModFix amt="44000"/>
            <a:extLst>
              <a:ext uri="{28A0092B-C50C-407E-A947-70E740481C1C}">
                <a14:useLocalDpi xmlns:a14="http://schemas.microsoft.com/office/drawing/2010/main" val="0"/>
              </a:ext>
            </a:extLst>
          </a:blip>
          <a:stretch>
            <a:fillRect/>
          </a:stretch>
        </p:blipFill>
        <p:spPr>
          <a:xfrm>
            <a:off x="4531939" y="4411383"/>
            <a:ext cx="12675547" cy="5202003"/>
          </a:xfrm>
          <a:prstGeom prst="rect">
            <a:avLst/>
          </a:prstGeom>
        </p:spPr>
      </p:pic>
      <p:pic>
        <p:nvPicPr>
          <p:cNvPr id="19" name="Grafik 18">
            <a:extLst>
              <a:ext uri="{FF2B5EF4-FFF2-40B4-BE49-F238E27FC236}">
                <a16:creationId xmlns:a16="http://schemas.microsoft.com/office/drawing/2014/main" id="{26169FB9-4FFD-4257-B3EA-EC910F048DD0}"/>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925026" y="452664"/>
            <a:ext cx="1728000" cy="961811"/>
          </a:xfrm>
          <a:prstGeom prst="rect">
            <a:avLst/>
          </a:prstGeom>
        </p:spPr>
      </p:pic>
      <p:sp>
        <p:nvSpPr>
          <p:cNvPr id="12" name="Titel 1">
            <a:extLst>
              <a:ext uri="{FF2B5EF4-FFF2-40B4-BE49-F238E27FC236}">
                <a16:creationId xmlns:a16="http://schemas.microsoft.com/office/drawing/2014/main" id="{2D2499DA-7C20-4CF1-BFC9-F6B33261BFA9}"/>
              </a:ext>
            </a:extLst>
          </p:cNvPr>
          <p:cNvSpPr>
            <a:spLocks noGrp="1"/>
          </p:cNvSpPr>
          <p:nvPr>
            <p:ph type="ctrTitle" hasCustomPrompt="1"/>
          </p:nvPr>
        </p:nvSpPr>
        <p:spPr>
          <a:xfrm>
            <a:off x="1006019" y="2610793"/>
            <a:ext cx="6489526" cy="2022475"/>
          </a:xfrm>
          <a:prstGeom prst="rect">
            <a:avLst/>
          </a:prstGeom>
        </p:spPr>
        <p:txBody>
          <a:bodyPr lIns="0" tIns="0" bIns="0" anchor="b">
            <a:normAutofit/>
          </a:bodyPr>
          <a:lstStyle>
            <a:lvl1pPr algn="l">
              <a:defRPr sz="5500" b="0">
                <a:solidFill>
                  <a:schemeClr val="bg1"/>
                </a:solidFill>
              </a:defRPr>
            </a:lvl1pPr>
          </a:lstStyle>
          <a:p>
            <a:r>
              <a:rPr lang="de-DE"/>
              <a:t>GAIA-x – the st</a:t>
            </a:r>
          </a:p>
        </p:txBody>
      </p:sp>
      <p:sp>
        <p:nvSpPr>
          <p:cNvPr id="14" name="Untertitel 2">
            <a:extLst>
              <a:ext uri="{FF2B5EF4-FFF2-40B4-BE49-F238E27FC236}">
                <a16:creationId xmlns:a16="http://schemas.microsoft.com/office/drawing/2014/main" id="{868B64C9-B0FA-4BC3-8181-82EEFA5E7306}"/>
              </a:ext>
            </a:extLst>
          </p:cNvPr>
          <p:cNvSpPr>
            <a:spLocks noGrp="1"/>
          </p:cNvSpPr>
          <p:nvPr>
            <p:ph type="subTitle" idx="1" hasCustomPrompt="1"/>
          </p:nvPr>
        </p:nvSpPr>
        <p:spPr>
          <a:xfrm>
            <a:off x="1006019" y="5171566"/>
            <a:ext cx="6188901" cy="887228"/>
          </a:xfrm>
          <a:prstGeom prst="rect">
            <a:avLst/>
          </a:prstGeom>
        </p:spPr>
        <p:txBody>
          <a:bodyPr lIns="0" tIns="0"/>
          <a:lstStyle>
            <a:lvl1pPr marL="0" marR="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sz="24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Edit subtitle</a:t>
            </a:r>
          </a:p>
        </p:txBody>
      </p:sp>
      <p:sp>
        <p:nvSpPr>
          <p:cNvPr id="16" name="Datumsplatzhalter 3">
            <a:extLst>
              <a:ext uri="{FF2B5EF4-FFF2-40B4-BE49-F238E27FC236}">
                <a16:creationId xmlns:a16="http://schemas.microsoft.com/office/drawing/2014/main" id="{A9FF7190-E7E0-4F4C-934D-5B39C55C5474}"/>
              </a:ext>
            </a:extLst>
          </p:cNvPr>
          <p:cNvSpPr>
            <a:spLocks noGrp="1"/>
          </p:cNvSpPr>
          <p:nvPr>
            <p:ph type="dt" sz="half" idx="10"/>
          </p:nvPr>
        </p:nvSpPr>
        <p:spPr>
          <a:xfrm>
            <a:off x="1006019" y="6002847"/>
            <a:ext cx="849775" cy="365125"/>
          </a:xfrm>
        </p:spPr>
        <p:txBody>
          <a:bodyPr/>
          <a:lstStyle>
            <a:lvl1pPr algn="l">
              <a:defRPr sz="1600">
                <a:solidFill>
                  <a:schemeClr val="bg1"/>
                </a:solidFill>
                <a:latin typeface="+mj-lt"/>
              </a:defRPr>
            </a:lvl1pPr>
          </a:lstStyle>
          <a:p>
            <a:fld id="{DE2E8A60-7083-4BBC-A8D3-75D19BB2BE7D}" type="datetime1">
              <a:rPr lang="de-DE" smtClean="0"/>
              <a:t>01.03.2022</a:t>
            </a:fld>
            <a:endParaRPr lang="de-DE"/>
          </a:p>
        </p:txBody>
      </p:sp>
      <p:cxnSp>
        <p:nvCxnSpPr>
          <p:cNvPr id="18" name="Gerader Verbinder 17">
            <a:extLst>
              <a:ext uri="{FF2B5EF4-FFF2-40B4-BE49-F238E27FC236}">
                <a16:creationId xmlns:a16="http://schemas.microsoft.com/office/drawing/2014/main" id="{5602975A-2666-4F68-8AB3-41A4C0D07743}"/>
              </a:ext>
            </a:extLst>
          </p:cNvPr>
          <p:cNvCxnSpPr>
            <a:cxnSpLocks/>
          </p:cNvCxnSpPr>
          <p:nvPr userDrawn="1"/>
        </p:nvCxnSpPr>
        <p:spPr>
          <a:xfrm>
            <a:off x="1018545" y="4974101"/>
            <a:ext cx="180000" cy="0"/>
          </a:xfrm>
          <a:prstGeom prst="line">
            <a:avLst/>
          </a:prstGeom>
          <a:ln w="38100" cap="rnd">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0418232"/>
      </p:ext>
    </p:extLst>
  </p:cSld>
  <p:clrMapOvr>
    <a:masterClrMapping/>
  </p:clrMapOvr>
  <p:extLst>
    <p:ext uri="{DCECCB84-F9BA-43D5-87BE-67443E8EF086}">
      <p15:sldGuideLst xmlns:p15="http://schemas.microsoft.com/office/powerpoint/2012/main">
        <p15:guide id="1" pos="529">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1_title">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805F8CBC-B357-4045-914B-ED7B985BAF52}"/>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9">
            <a:extLst>
              <a:ext uri="{FF2B5EF4-FFF2-40B4-BE49-F238E27FC236}">
                <a16:creationId xmlns:a16="http://schemas.microsoft.com/office/drawing/2014/main" id="{57E083C5-85A4-43AD-9A57-98C467EA6926}"/>
              </a:ext>
            </a:extLst>
          </p:cNvPr>
          <p:cNvSpPr/>
          <p:nvPr userDrawn="1"/>
        </p:nvSpPr>
        <p:spPr>
          <a:xfrm>
            <a:off x="0" y="1903956"/>
            <a:ext cx="12192000" cy="4954044"/>
          </a:xfrm>
          <a:prstGeom prst="rect">
            <a:avLst/>
          </a:prstGeom>
          <a:gradFill>
            <a:gsLst>
              <a:gs pos="56632">
                <a:schemeClr val="accent1">
                  <a:lumMod val="60000"/>
                  <a:lumOff val="40000"/>
                </a:schemeClr>
              </a:gs>
              <a:gs pos="0">
                <a:schemeClr val="accent2">
                  <a:lumMod val="84000"/>
                </a:schemeClr>
              </a:gs>
              <a:gs pos="100000">
                <a:schemeClr val="accent3"/>
              </a:gs>
              <a:gs pos="22000">
                <a:srgbClr val="000094"/>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9" name="Grafik 18">
            <a:extLst>
              <a:ext uri="{FF2B5EF4-FFF2-40B4-BE49-F238E27FC236}">
                <a16:creationId xmlns:a16="http://schemas.microsoft.com/office/drawing/2014/main" id="{26169FB9-4FFD-4257-B3EA-EC910F048DD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25026" y="452664"/>
            <a:ext cx="1728000" cy="961811"/>
          </a:xfrm>
          <a:prstGeom prst="rect">
            <a:avLst/>
          </a:prstGeom>
        </p:spPr>
      </p:pic>
      <p:sp>
        <p:nvSpPr>
          <p:cNvPr id="12" name="Titel 1">
            <a:extLst>
              <a:ext uri="{FF2B5EF4-FFF2-40B4-BE49-F238E27FC236}">
                <a16:creationId xmlns:a16="http://schemas.microsoft.com/office/drawing/2014/main" id="{2D2499DA-7C20-4CF1-BFC9-F6B33261BFA9}"/>
              </a:ext>
            </a:extLst>
          </p:cNvPr>
          <p:cNvSpPr>
            <a:spLocks noGrp="1"/>
          </p:cNvSpPr>
          <p:nvPr>
            <p:ph type="ctrTitle" hasCustomPrompt="1"/>
          </p:nvPr>
        </p:nvSpPr>
        <p:spPr>
          <a:xfrm>
            <a:off x="1006019" y="2610793"/>
            <a:ext cx="6489526" cy="2022475"/>
          </a:xfrm>
          <a:prstGeom prst="rect">
            <a:avLst/>
          </a:prstGeom>
        </p:spPr>
        <p:txBody>
          <a:bodyPr lIns="0" tIns="0" bIns="0" anchor="b">
            <a:normAutofit/>
          </a:bodyPr>
          <a:lstStyle>
            <a:lvl1pPr algn="l">
              <a:defRPr sz="5500" b="0">
                <a:solidFill>
                  <a:schemeClr val="bg1"/>
                </a:solidFill>
              </a:defRPr>
            </a:lvl1pPr>
          </a:lstStyle>
          <a:p>
            <a:r>
              <a:rPr lang="de-DE"/>
              <a:t>This is the title of the presentation</a:t>
            </a:r>
          </a:p>
        </p:txBody>
      </p:sp>
      <p:sp>
        <p:nvSpPr>
          <p:cNvPr id="14" name="Untertitel 2">
            <a:extLst>
              <a:ext uri="{FF2B5EF4-FFF2-40B4-BE49-F238E27FC236}">
                <a16:creationId xmlns:a16="http://schemas.microsoft.com/office/drawing/2014/main" id="{868B64C9-B0FA-4BC3-8181-82EEFA5E7306}"/>
              </a:ext>
            </a:extLst>
          </p:cNvPr>
          <p:cNvSpPr>
            <a:spLocks noGrp="1"/>
          </p:cNvSpPr>
          <p:nvPr>
            <p:ph type="subTitle" idx="1" hasCustomPrompt="1"/>
          </p:nvPr>
        </p:nvSpPr>
        <p:spPr>
          <a:xfrm>
            <a:off x="1006019" y="5171566"/>
            <a:ext cx="6188901" cy="887228"/>
          </a:xfrm>
          <a:prstGeom prst="rect">
            <a:avLst/>
          </a:prstGeom>
        </p:spPr>
        <p:txBody>
          <a:bodyPr lIns="0" tIns="0"/>
          <a:lstStyle>
            <a:lvl1pPr marL="0" marR="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sz="24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Edit subtitle</a:t>
            </a:r>
          </a:p>
        </p:txBody>
      </p:sp>
      <p:sp>
        <p:nvSpPr>
          <p:cNvPr id="16" name="Datumsplatzhalter 3">
            <a:extLst>
              <a:ext uri="{FF2B5EF4-FFF2-40B4-BE49-F238E27FC236}">
                <a16:creationId xmlns:a16="http://schemas.microsoft.com/office/drawing/2014/main" id="{A9FF7190-E7E0-4F4C-934D-5B39C55C5474}"/>
              </a:ext>
            </a:extLst>
          </p:cNvPr>
          <p:cNvSpPr>
            <a:spLocks noGrp="1"/>
          </p:cNvSpPr>
          <p:nvPr>
            <p:ph type="dt" sz="half" idx="10"/>
          </p:nvPr>
        </p:nvSpPr>
        <p:spPr>
          <a:xfrm>
            <a:off x="1006019" y="6002847"/>
            <a:ext cx="849775" cy="365125"/>
          </a:xfrm>
        </p:spPr>
        <p:txBody>
          <a:bodyPr/>
          <a:lstStyle>
            <a:lvl1pPr algn="l">
              <a:defRPr sz="1600">
                <a:solidFill>
                  <a:schemeClr val="bg1"/>
                </a:solidFill>
                <a:latin typeface="+mj-lt"/>
              </a:defRPr>
            </a:lvl1pPr>
          </a:lstStyle>
          <a:p>
            <a:fld id="{B2480044-E875-4A83-8302-E6864F3EF984}" type="datetime1">
              <a:rPr lang="de-DE" smtClean="0"/>
              <a:t>01.03.2022</a:t>
            </a:fld>
            <a:endParaRPr lang="de-DE"/>
          </a:p>
        </p:txBody>
      </p:sp>
      <p:cxnSp>
        <p:nvCxnSpPr>
          <p:cNvPr id="18" name="Gerader Verbinder 17">
            <a:extLst>
              <a:ext uri="{FF2B5EF4-FFF2-40B4-BE49-F238E27FC236}">
                <a16:creationId xmlns:a16="http://schemas.microsoft.com/office/drawing/2014/main" id="{5602975A-2666-4F68-8AB3-41A4C0D07743}"/>
              </a:ext>
            </a:extLst>
          </p:cNvPr>
          <p:cNvCxnSpPr>
            <a:cxnSpLocks/>
          </p:cNvCxnSpPr>
          <p:nvPr userDrawn="1"/>
        </p:nvCxnSpPr>
        <p:spPr>
          <a:xfrm>
            <a:off x="1018545" y="4974101"/>
            <a:ext cx="180000" cy="0"/>
          </a:xfrm>
          <a:prstGeom prst="line">
            <a:avLst/>
          </a:prstGeom>
          <a:ln w="38100" cap="rnd">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2839543"/>
      </p:ext>
    </p:extLst>
  </p:cSld>
  <p:clrMapOvr>
    <a:masterClrMapping/>
  </p:clrMapOvr>
  <p:extLst>
    <p:ext uri="{DCECCB84-F9BA-43D5-87BE-67443E8EF086}">
      <p15:sldGuideLst xmlns:p15="http://schemas.microsoft.com/office/powerpoint/2012/main">
        <p15:guide id="1" pos="529">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5.1_chapter">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751ACB90-73CF-4E64-8999-95CE87B3E14A}"/>
              </a:ext>
            </a:extLst>
          </p:cNvPr>
          <p:cNvSpPr/>
          <p:nvPr userDrawn="1"/>
        </p:nvSpPr>
        <p:spPr>
          <a:xfrm>
            <a:off x="0" y="0"/>
            <a:ext cx="12192000" cy="6858000"/>
          </a:xfrm>
          <a:prstGeom prst="rect">
            <a:avLst/>
          </a:prstGeom>
          <a:gradFill>
            <a:gsLst>
              <a:gs pos="0">
                <a:srgbClr val="000094"/>
              </a:gs>
              <a:gs pos="100000">
                <a:srgbClr val="000071"/>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30" name="Grafik 29">
            <a:extLst>
              <a:ext uri="{FF2B5EF4-FFF2-40B4-BE49-F238E27FC236}">
                <a16:creationId xmlns:a16="http://schemas.microsoft.com/office/drawing/2014/main" id="{19E9DDFF-2CA2-4C97-813F-EA66BD83C786}"/>
              </a:ext>
            </a:extLst>
          </p:cNvPr>
          <p:cNvPicPr>
            <a:picLocks noChangeAspect="1"/>
          </p:cNvPicPr>
          <p:nvPr userDrawn="1"/>
        </p:nvPicPr>
        <p:blipFill>
          <a:blip r:embed="rId2">
            <a:alphaModFix amt="80000"/>
            <a:extLst>
              <a:ext uri="{28A0092B-C50C-407E-A947-70E740481C1C}">
                <a14:useLocalDpi xmlns:a14="http://schemas.microsoft.com/office/drawing/2010/main" val="0"/>
              </a:ext>
            </a:extLst>
          </a:blip>
          <a:stretch>
            <a:fillRect/>
          </a:stretch>
        </p:blipFill>
        <p:spPr>
          <a:xfrm>
            <a:off x="-1276248" y="3734173"/>
            <a:ext cx="14099619" cy="5202003"/>
          </a:xfrm>
          <a:prstGeom prst="rect">
            <a:avLst/>
          </a:prstGeom>
        </p:spPr>
      </p:pic>
      <p:sp>
        <p:nvSpPr>
          <p:cNvPr id="9" name="Rechteck 8">
            <a:extLst>
              <a:ext uri="{FF2B5EF4-FFF2-40B4-BE49-F238E27FC236}">
                <a16:creationId xmlns:a16="http://schemas.microsoft.com/office/drawing/2014/main" id="{974DE5B7-9A92-4F0B-B93D-658B5D56E0FA}"/>
              </a:ext>
            </a:extLst>
          </p:cNvPr>
          <p:cNvSpPr/>
          <p:nvPr userDrawn="1"/>
        </p:nvSpPr>
        <p:spPr>
          <a:xfrm>
            <a:off x="0" y="1856100"/>
            <a:ext cx="12192000" cy="5004000"/>
          </a:xfrm>
          <a:prstGeom prst="rect">
            <a:avLst/>
          </a:prstGeom>
          <a:gradFill>
            <a:gsLst>
              <a:gs pos="0">
                <a:schemeClr val="accent2">
                  <a:lumMod val="84000"/>
                </a:schemeClr>
              </a:gs>
              <a:gs pos="100000">
                <a:schemeClr val="accent1">
                  <a:alpha val="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a:extLst>
              <a:ext uri="{FF2B5EF4-FFF2-40B4-BE49-F238E27FC236}">
                <a16:creationId xmlns:a16="http://schemas.microsoft.com/office/drawing/2014/main" id="{D7F5EA6C-7213-4164-B221-18BD32B15237}"/>
              </a:ext>
            </a:extLst>
          </p:cNvPr>
          <p:cNvSpPr>
            <a:spLocks noGrp="1"/>
          </p:cNvSpPr>
          <p:nvPr>
            <p:ph type="title" hasCustomPrompt="1"/>
          </p:nvPr>
        </p:nvSpPr>
        <p:spPr>
          <a:xfrm>
            <a:off x="1113306" y="3576691"/>
            <a:ext cx="4365947" cy="2931773"/>
          </a:xfrm>
          <a:prstGeom prst="rect">
            <a:avLst/>
          </a:prstGeom>
        </p:spPr>
        <p:txBody>
          <a:bodyPr lIns="0" tIns="0" rIns="0" bIns="0" anchor="b"/>
          <a:lstStyle>
            <a:lvl1pPr>
              <a:defRPr sz="25000" b="0">
                <a:solidFill>
                  <a:schemeClr val="bg1"/>
                </a:solidFill>
              </a:defRPr>
            </a:lvl1pPr>
          </a:lstStyle>
          <a:p>
            <a:r>
              <a:rPr lang="de-DE"/>
              <a:t>02</a:t>
            </a:r>
          </a:p>
        </p:txBody>
      </p:sp>
      <p:sp>
        <p:nvSpPr>
          <p:cNvPr id="3" name="Textplatzhalter 2">
            <a:extLst>
              <a:ext uri="{FF2B5EF4-FFF2-40B4-BE49-F238E27FC236}">
                <a16:creationId xmlns:a16="http://schemas.microsoft.com/office/drawing/2014/main" id="{E1F4B880-D9BD-4CD7-8CAE-4EF4DD999448}"/>
              </a:ext>
            </a:extLst>
          </p:cNvPr>
          <p:cNvSpPr>
            <a:spLocks noGrp="1"/>
          </p:cNvSpPr>
          <p:nvPr>
            <p:ph type="body" idx="1" hasCustomPrompt="1"/>
          </p:nvPr>
        </p:nvSpPr>
        <p:spPr>
          <a:xfrm>
            <a:off x="6042660" y="3576691"/>
            <a:ext cx="4052666" cy="1221551"/>
          </a:xfrm>
          <a:prstGeom prst="rect">
            <a:avLst/>
          </a:prstGeom>
        </p:spPr>
        <p:txBody>
          <a:bodyPr lIns="0" tIns="0" rIns="0" bIns="0"/>
          <a:lstStyle>
            <a:lvl1pPr marL="0" indent="0">
              <a:lnSpc>
                <a:spcPct val="100000"/>
              </a:lnSpc>
              <a:spcBef>
                <a:spcPts val="0"/>
              </a:spcBef>
              <a:buNone/>
              <a:defRPr sz="2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This is a chapter </a:t>
            </a:r>
          </a:p>
          <a:p>
            <a:pPr lvl="0"/>
            <a:r>
              <a:rPr lang="de-DE"/>
              <a:t>title</a:t>
            </a:r>
          </a:p>
        </p:txBody>
      </p:sp>
      <p:pic>
        <p:nvPicPr>
          <p:cNvPr id="13" name="Grafik 12">
            <a:extLst>
              <a:ext uri="{FF2B5EF4-FFF2-40B4-BE49-F238E27FC236}">
                <a16:creationId xmlns:a16="http://schemas.microsoft.com/office/drawing/2014/main" id="{82E89B35-9DA1-451D-B53E-08149787E949}"/>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925026" y="452664"/>
            <a:ext cx="1728000" cy="961811"/>
          </a:xfrm>
          <a:prstGeom prst="rect">
            <a:avLst/>
          </a:prstGeom>
        </p:spPr>
      </p:pic>
      <p:sp>
        <p:nvSpPr>
          <p:cNvPr id="5" name="Textplatzhalter 4">
            <a:extLst>
              <a:ext uri="{FF2B5EF4-FFF2-40B4-BE49-F238E27FC236}">
                <a16:creationId xmlns:a16="http://schemas.microsoft.com/office/drawing/2014/main" id="{5E80753E-FD6B-4217-B934-89363062D641}"/>
              </a:ext>
            </a:extLst>
          </p:cNvPr>
          <p:cNvSpPr>
            <a:spLocks noGrp="1"/>
          </p:cNvSpPr>
          <p:nvPr>
            <p:ph type="body" sz="quarter" idx="10" hasCustomPrompt="1"/>
          </p:nvPr>
        </p:nvSpPr>
        <p:spPr>
          <a:xfrm>
            <a:off x="4287279" y="4378860"/>
            <a:ext cx="1382002" cy="1684091"/>
          </a:xfrm>
          <a:prstGeom prst="rect">
            <a:avLst/>
          </a:prstGeom>
        </p:spPr>
        <p:txBody>
          <a:bodyPr/>
          <a:lstStyle>
            <a:lvl1pPr marL="0" indent="0">
              <a:buFontTx/>
              <a:buNone/>
              <a:defRPr sz="12000" b="1">
                <a:solidFill>
                  <a:schemeClr val="bg1"/>
                </a:solidFill>
              </a:defRPr>
            </a:lvl1pPr>
          </a:lstStyle>
          <a:p>
            <a:pPr lvl="0"/>
            <a:r>
              <a:rPr lang="de-DE"/>
              <a:t>.1</a:t>
            </a:r>
          </a:p>
        </p:txBody>
      </p:sp>
    </p:spTree>
    <p:extLst>
      <p:ext uri="{BB962C8B-B14F-4D97-AF65-F5344CB8AC3E}">
        <p14:creationId xmlns:p14="http://schemas.microsoft.com/office/powerpoint/2010/main" val="21482167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7_chapter">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751ACB90-73CF-4E64-8999-95CE87B3E14A}"/>
              </a:ext>
            </a:extLst>
          </p:cNvPr>
          <p:cNvSpPr/>
          <p:nvPr userDrawn="1"/>
        </p:nvSpPr>
        <p:spPr>
          <a:xfrm>
            <a:off x="0" y="0"/>
            <a:ext cx="12192000" cy="6858000"/>
          </a:xfrm>
          <a:prstGeom prst="rect">
            <a:avLst/>
          </a:prstGeom>
          <a:gradFill>
            <a:gsLst>
              <a:gs pos="0">
                <a:srgbClr val="000094"/>
              </a:gs>
              <a:gs pos="100000">
                <a:srgbClr val="000071"/>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Rechteck 13">
            <a:extLst>
              <a:ext uri="{FF2B5EF4-FFF2-40B4-BE49-F238E27FC236}">
                <a16:creationId xmlns:a16="http://schemas.microsoft.com/office/drawing/2014/main" id="{71058CCE-5938-4591-9F4B-A29B24E93605}"/>
              </a:ext>
            </a:extLst>
          </p:cNvPr>
          <p:cNvSpPr/>
          <p:nvPr userDrawn="1"/>
        </p:nvSpPr>
        <p:spPr>
          <a:xfrm>
            <a:off x="0" y="1856100"/>
            <a:ext cx="12204000" cy="5004000"/>
          </a:xfrm>
          <a:prstGeom prst="rect">
            <a:avLst/>
          </a:prstGeom>
          <a:gradFill>
            <a:gsLst>
              <a:gs pos="0">
                <a:schemeClr val="accent2">
                  <a:lumMod val="84000"/>
                </a:schemeClr>
              </a:gs>
              <a:gs pos="100000">
                <a:schemeClr val="accent1">
                  <a:alpha val="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0" name="Gerader Verbinder 9">
            <a:extLst>
              <a:ext uri="{FF2B5EF4-FFF2-40B4-BE49-F238E27FC236}">
                <a16:creationId xmlns:a16="http://schemas.microsoft.com/office/drawing/2014/main" id="{E3C164B8-1808-41CD-99EA-6F175049FA95}"/>
              </a:ext>
            </a:extLst>
          </p:cNvPr>
          <p:cNvCxnSpPr>
            <a:cxnSpLocks/>
          </p:cNvCxnSpPr>
          <p:nvPr userDrawn="1"/>
        </p:nvCxnSpPr>
        <p:spPr>
          <a:xfrm>
            <a:off x="4813876" y="3576691"/>
            <a:ext cx="234000" cy="0"/>
          </a:xfrm>
          <a:prstGeom prst="line">
            <a:avLst/>
          </a:prstGeom>
          <a:ln w="57150" cap="rnd">
            <a:solidFill>
              <a:schemeClr val="bg1"/>
            </a:solidFill>
          </a:ln>
        </p:spPr>
        <p:style>
          <a:lnRef idx="1">
            <a:schemeClr val="accent1"/>
          </a:lnRef>
          <a:fillRef idx="0">
            <a:schemeClr val="accent1"/>
          </a:fillRef>
          <a:effectRef idx="0">
            <a:schemeClr val="accent1"/>
          </a:effectRef>
          <a:fontRef idx="minor">
            <a:schemeClr val="tx1"/>
          </a:fontRef>
        </p:style>
      </p:cxnSp>
      <p:pic>
        <p:nvPicPr>
          <p:cNvPr id="13" name="Grafik 12">
            <a:extLst>
              <a:ext uri="{FF2B5EF4-FFF2-40B4-BE49-F238E27FC236}">
                <a16:creationId xmlns:a16="http://schemas.microsoft.com/office/drawing/2014/main" id="{E2FE7960-CA9C-489D-A2E4-0E9036F3A09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25026" y="452664"/>
            <a:ext cx="1728000" cy="961811"/>
          </a:xfrm>
          <a:prstGeom prst="rect">
            <a:avLst/>
          </a:prstGeom>
        </p:spPr>
      </p:pic>
      <p:sp>
        <p:nvSpPr>
          <p:cNvPr id="17" name="Titel 1">
            <a:extLst>
              <a:ext uri="{FF2B5EF4-FFF2-40B4-BE49-F238E27FC236}">
                <a16:creationId xmlns:a16="http://schemas.microsoft.com/office/drawing/2014/main" id="{6A8248FC-08B1-48A4-886E-7BA25F912ABD}"/>
              </a:ext>
            </a:extLst>
          </p:cNvPr>
          <p:cNvSpPr>
            <a:spLocks noGrp="1"/>
          </p:cNvSpPr>
          <p:nvPr>
            <p:ph type="title" hasCustomPrompt="1"/>
          </p:nvPr>
        </p:nvSpPr>
        <p:spPr>
          <a:xfrm>
            <a:off x="1113307" y="3576691"/>
            <a:ext cx="3795820" cy="2931773"/>
          </a:xfrm>
          <a:prstGeom prst="rect">
            <a:avLst/>
          </a:prstGeom>
        </p:spPr>
        <p:txBody>
          <a:bodyPr lIns="0" tIns="0" rIns="0" bIns="0" anchor="b"/>
          <a:lstStyle>
            <a:lvl1pPr>
              <a:defRPr sz="25000" b="0">
                <a:solidFill>
                  <a:schemeClr val="bg1"/>
                </a:solidFill>
              </a:defRPr>
            </a:lvl1pPr>
          </a:lstStyle>
          <a:p>
            <a:r>
              <a:rPr lang="de-DE"/>
              <a:t>02</a:t>
            </a:r>
          </a:p>
        </p:txBody>
      </p:sp>
      <p:sp>
        <p:nvSpPr>
          <p:cNvPr id="19" name="Textplatzhalter 2">
            <a:extLst>
              <a:ext uri="{FF2B5EF4-FFF2-40B4-BE49-F238E27FC236}">
                <a16:creationId xmlns:a16="http://schemas.microsoft.com/office/drawing/2014/main" id="{BA9B036D-1374-41FC-AE47-FA2BC92E74EB}"/>
              </a:ext>
            </a:extLst>
          </p:cNvPr>
          <p:cNvSpPr>
            <a:spLocks noGrp="1"/>
          </p:cNvSpPr>
          <p:nvPr>
            <p:ph type="body" idx="1" hasCustomPrompt="1"/>
          </p:nvPr>
        </p:nvSpPr>
        <p:spPr>
          <a:xfrm>
            <a:off x="4813876" y="3871367"/>
            <a:ext cx="4052666" cy="1221551"/>
          </a:xfrm>
          <a:prstGeom prst="rect">
            <a:avLst/>
          </a:prstGeom>
        </p:spPr>
        <p:txBody>
          <a:bodyPr lIns="0" tIns="0" rIns="0" bIns="0"/>
          <a:lstStyle>
            <a:lvl1pPr marL="0" indent="0">
              <a:lnSpc>
                <a:spcPct val="100000"/>
              </a:lnSpc>
              <a:spcBef>
                <a:spcPts val="0"/>
              </a:spcBef>
              <a:buNone/>
              <a:defRPr sz="2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This is a chapter </a:t>
            </a:r>
          </a:p>
          <a:p>
            <a:pPr lvl="0"/>
            <a:r>
              <a:rPr lang="de-DE"/>
              <a:t>title</a:t>
            </a:r>
          </a:p>
        </p:txBody>
      </p:sp>
    </p:spTree>
    <p:extLst>
      <p:ext uri="{BB962C8B-B14F-4D97-AF65-F5344CB8AC3E}">
        <p14:creationId xmlns:p14="http://schemas.microsoft.com/office/powerpoint/2010/main" val="23246863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agenda_1">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0B7B921C-DD71-4F98-A33D-A7936778058D}"/>
              </a:ext>
            </a:extLst>
          </p:cNvPr>
          <p:cNvSpPr>
            <a:spLocks noGrp="1"/>
          </p:cNvSpPr>
          <p:nvPr>
            <p:ph type="dt" sz="half" idx="10"/>
          </p:nvPr>
        </p:nvSpPr>
        <p:spPr/>
        <p:txBody>
          <a:bodyPr/>
          <a:lstStyle/>
          <a:p>
            <a:fld id="{9D837926-EB7D-4F99-A5C5-D1EFF2E95A5D}" type="datetime1">
              <a:rPr lang="de-DE" smtClean="0"/>
              <a:t>01.03.2022</a:t>
            </a:fld>
            <a:endParaRPr lang="de-DE"/>
          </a:p>
        </p:txBody>
      </p:sp>
      <p:sp>
        <p:nvSpPr>
          <p:cNvPr id="5" name="Fußzeilenplatzhalter 4">
            <a:extLst>
              <a:ext uri="{FF2B5EF4-FFF2-40B4-BE49-F238E27FC236}">
                <a16:creationId xmlns:a16="http://schemas.microsoft.com/office/drawing/2014/main" id="{F8372CDE-0269-4A13-98B5-C2021453FF9D}"/>
              </a:ext>
            </a:extLst>
          </p:cNvPr>
          <p:cNvSpPr>
            <a:spLocks noGrp="1"/>
          </p:cNvSpPr>
          <p:nvPr>
            <p:ph type="ftr" sz="quarter" idx="11"/>
          </p:nvPr>
        </p:nvSpPr>
        <p:spPr/>
        <p:txBody>
          <a:bodyPr/>
          <a:lstStyle/>
          <a:p>
            <a:r>
              <a:rPr lang="en-US"/>
              <a:t>Gaia-X DSBC</a:t>
            </a:r>
            <a:endParaRPr lang="de-DE"/>
          </a:p>
        </p:txBody>
      </p:sp>
      <p:sp>
        <p:nvSpPr>
          <p:cNvPr id="6" name="Foliennummernplatzhalter 5">
            <a:extLst>
              <a:ext uri="{FF2B5EF4-FFF2-40B4-BE49-F238E27FC236}">
                <a16:creationId xmlns:a16="http://schemas.microsoft.com/office/drawing/2014/main" id="{C57CF5D1-2B71-44E7-BD5F-23474545DB7B}"/>
              </a:ext>
            </a:extLst>
          </p:cNvPr>
          <p:cNvSpPr>
            <a:spLocks noGrp="1"/>
          </p:cNvSpPr>
          <p:nvPr>
            <p:ph type="sldNum" sz="quarter" idx="12"/>
          </p:nvPr>
        </p:nvSpPr>
        <p:spPr/>
        <p:txBody>
          <a:bodyPr/>
          <a:lstStyle/>
          <a:p>
            <a:fld id="{46735E09-D06A-4765-B4D1-A70A5B2E5B6E}" type="slidenum">
              <a:rPr lang="de-DE" smtClean="0"/>
              <a:t>‹N°›</a:t>
            </a:fld>
            <a:endParaRPr lang="de-DE"/>
          </a:p>
        </p:txBody>
      </p:sp>
      <p:pic>
        <p:nvPicPr>
          <p:cNvPr id="7" name="Grafik 6">
            <a:extLst>
              <a:ext uri="{FF2B5EF4-FFF2-40B4-BE49-F238E27FC236}">
                <a16:creationId xmlns:a16="http://schemas.microsoft.com/office/drawing/2014/main" id="{2F607DA3-FACA-410C-A2F1-29FAB9AB670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78336" y="368300"/>
            <a:ext cx="1183668" cy="658834"/>
          </a:xfrm>
          <a:prstGeom prst="rect">
            <a:avLst/>
          </a:prstGeom>
        </p:spPr>
      </p:pic>
      <p:sp>
        <p:nvSpPr>
          <p:cNvPr id="8" name="Textplatzhalter 3">
            <a:extLst>
              <a:ext uri="{FF2B5EF4-FFF2-40B4-BE49-F238E27FC236}">
                <a16:creationId xmlns:a16="http://schemas.microsoft.com/office/drawing/2014/main" id="{31704F4A-B312-4280-A99B-AC4E41C0F8E7}"/>
              </a:ext>
            </a:extLst>
          </p:cNvPr>
          <p:cNvSpPr>
            <a:spLocks noGrp="1"/>
          </p:cNvSpPr>
          <p:nvPr>
            <p:ph type="body" sz="half" idx="2" hasCustomPrompt="1"/>
          </p:nvPr>
        </p:nvSpPr>
        <p:spPr>
          <a:xfrm>
            <a:off x="1271093" y="1606651"/>
            <a:ext cx="6120000" cy="280693"/>
          </a:xfrm>
          <a:prstGeom prst="rect">
            <a:avLst/>
          </a:prstGeom>
        </p:spPr>
        <p:txBody>
          <a:bodyPr lIns="0" tIns="0" bIns="0"/>
          <a:lstStyle>
            <a:lvl1pPr marL="0" marR="0" indent="0" algn="l" defTabSz="914400" rtl="0" eaLnBrk="1" fontAlgn="auto" latinLnBrk="0" hangingPunct="1">
              <a:lnSpc>
                <a:spcPts val="2300"/>
              </a:lnSpc>
              <a:spcBef>
                <a:spcPts val="1000"/>
              </a:spcBef>
              <a:spcAft>
                <a:spcPts val="0"/>
              </a:spcAft>
              <a:buClrTx/>
              <a:buSzTx/>
              <a:buFont typeface="Arial" panose="020B0604020202020204" pitchFamily="34" charset="0"/>
              <a:buNone/>
              <a:tabLst/>
              <a:defRPr sz="1900" b="0">
                <a:solidFill>
                  <a:schemeClr val="accent6">
                    <a:lumMod val="50000"/>
                  </a:schemeClr>
                </a:solidFill>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9" name="Inhaltsplatzhalter 3">
            <a:extLst>
              <a:ext uri="{FF2B5EF4-FFF2-40B4-BE49-F238E27FC236}">
                <a16:creationId xmlns:a16="http://schemas.microsoft.com/office/drawing/2014/main" id="{08F03557-5B71-40A8-80D8-7C031BFDD4D5}"/>
              </a:ext>
            </a:extLst>
          </p:cNvPr>
          <p:cNvSpPr>
            <a:spLocks noGrp="1"/>
          </p:cNvSpPr>
          <p:nvPr>
            <p:ph sz="half" idx="13" hasCustomPrompt="1"/>
          </p:nvPr>
        </p:nvSpPr>
        <p:spPr>
          <a:xfrm>
            <a:off x="552450" y="1606651"/>
            <a:ext cx="473075" cy="407693"/>
          </a:xfrm>
          <a:prstGeom prst="rect">
            <a:avLst/>
          </a:prstGeom>
        </p:spPr>
        <p:txBody>
          <a:bodyPr lIns="0" tIns="0" rIns="0"/>
          <a:lstStyle>
            <a:lvl1pPr marL="0" indent="0" algn="l">
              <a:lnSpc>
                <a:spcPts val="2300"/>
              </a:lnSpc>
              <a:spcBef>
                <a:spcPts val="2000"/>
              </a:spcBef>
              <a:buNone/>
              <a:defRPr sz="24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01</a:t>
            </a:r>
          </a:p>
        </p:txBody>
      </p:sp>
      <p:sp>
        <p:nvSpPr>
          <p:cNvPr id="10" name="Textplatzhalter 3">
            <a:extLst>
              <a:ext uri="{FF2B5EF4-FFF2-40B4-BE49-F238E27FC236}">
                <a16:creationId xmlns:a16="http://schemas.microsoft.com/office/drawing/2014/main" id="{34E227F7-4BD6-4C8D-A799-5AEA9C981783}"/>
              </a:ext>
            </a:extLst>
          </p:cNvPr>
          <p:cNvSpPr>
            <a:spLocks noGrp="1"/>
          </p:cNvSpPr>
          <p:nvPr>
            <p:ph type="body" sz="half" idx="15" hasCustomPrompt="1"/>
          </p:nvPr>
        </p:nvSpPr>
        <p:spPr>
          <a:xfrm>
            <a:off x="1271093" y="2232007"/>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solidFill>
                  <a:schemeClr val="accent6">
                    <a:lumMod val="50000"/>
                  </a:schemeClr>
                </a:solidFill>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1" name="Inhaltsplatzhalter 3">
            <a:extLst>
              <a:ext uri="{FF2B5EF4-FFF2-40B4-BE49-F238E27FC236}">
                <a16:creationId xmlns:a16="http://schemas.microsoft.com/office/drawing/2014/main" id="{D6E35B84-E933-4E37-8C47-2C4F19F1E328}"/>
              </a:ext>
            </a:extLst>
          </p:cNvPr>
          <p:cNvSpPr>
            <a:spLocks noGrp="1"/>
          </p:cNvSpPr>
          <p:nvPr>
            <p:ph sz="half" idx="16" hasCustomPrompt="1"/>
          </p:nvPr>
        </p:nvSpPr>
        <p:spPr>
          <a:xfrm>
            <a:off x="552450" y="2232007"/>
            <a:ext cx="473075" cy="407693"/>
          </a:xfrm>
          <a:prstGeom prst="rect">
            <a:avLst/>
          </a:prstGeom>
        </p:spPr>
        <p:txBody>
          <a:bodyPr lIns="0" tIns="0" rIns="0"/>
          <a:lstStyle>
            <a:lvl1pPr marL="0" indent="0" algn="l">
              <a:lnSpc>
                <a:spcPts val="2300"/>
              </a:lnSpc>
              <a:spcBef>
                <a:spcPts val="2000"/>
              </a:spcBef>
              <a:buNone/>
              <a:defRPr sz="24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02</a:t>
            </a:r>
          </a:p>
        </p:txBody>
      </p:sp>
      <p:sp>
        <p:nvSpPr>
          <p:cNvPr id="12" name="Textplatzhalter 3">
            <a:extLst>
              <a:ext uri="{FF2B5EF4-FFF2-40B4-BE49-F238E27FC236}">
                <a16:creationId xmlns:a16="http://schemas.microsoft.com/office/drawing/2014/main" id="{39FE1244-9B38-4E13-BAB9-A0FAFAC4864E}"/>
              </a:ext>
            </a:extLst>
          </p:cNvPr>
          <p:cNvSpPr>
            <a:spLocks noGrp="1"/>
          </p:cNvSpPr>
          <p:nvPr>
            <p:ph type="body" sz="half" idx="18" hasCustomPrompt="1"/>
          </p:nvPr>
        </p:nvSpPr>
        <p:spPr>
          <a:xfrm>
            <a:off x="1271093" y="2857363"/>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solidFill>
                  <a:schemeClr val="accent6">
                    <a:lumMod val="50000"/>
                  </a:schemeClr>
                </a:solidFill>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3" name="Inhaltsplatzhalter 3">
            <a:extLst>
              <a:ext uri="{FF2B5EF4-FFF2-40B4-BE49-F238E27FC236}">
                <a16:creationId xmlns:a16="http://schemas.microsoft.com/office/drawing/2014/main" id="{ED115436-7B46-4A85-B13B-D414D292C9E1}"/>
              </a:ext>
            </a:extLst>
          </p:cNvPr>
          <p:cNvSpPr>
            <a:spLocks noGrp="1"/>
          </p:cNvSpPr>
          <p:nvPr>
            <p:ph sz="half" idx="19" hasCustomPrompt="1"/>
          </p:nvPr>
        </p:nvSpPr>
        <p:spPr>
          <a:xfrm>
            <a:off x="552450" y="2857363"/>
            <a:ext cx="473075" cy="407693"/>
          </a:xfrm>
          <a:prstGeom prst="rect">
            <a:avLst/>
          </a:prstGeom>
        </p:spPr>
        <p:txBody>
          <a:bodyPr lIns="0" tIns="0" rIns="0"/>
          <a:lstStyle>
            <a:lvl1pPr marL="0" indent="0" algn="l">
              <a:lnSpc>
                <a:spcPts val="2300"/>
              </a:lnSpc>
              <a:spcBef>
                <a:spcPts val="2000"/>
              </a:spcBef>
              <a:buNone/>
              <a:defRPr sz="24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03</a:t>
            </a:r>
          </a:p>
        </p:txBody>
      </p:sp>
      <p:sp>
        <p:nvSpPr>
          <p:cNvPr id="14" name="Textplatzhalter 3">
            <a:extLst>
              <a:ext uri="{FF2B5EF4-FFF2-40B4-BE49-F238E27FC236}">
                <a16:creationId xmlns:a16="http://schemas.microsoft.com/office/drawing/2014/main" id="{CD48362C-06EA-4B32-8061-61E670C28D60}"/>
              </a:ext>
            </a:extLst>
          </p:cNvPr>
          <p:cNvSpPr>
            <a:spLocks noGrp="1"/>
          </p:cNvSpPr>
          <p:nvPr>
            <p:ph type="body" sz="half" idx="21" hasCustomPrompt="1"/>
          </p:nvPr>
        </p:nvSpPr>
        <p:spPr>
          <a:xfrm>
            <a:off x="1271093" y="3482719"/>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solidFill>
                  <a:schemeClr val="accent6">
                    <a:lumMod val="50000"/>
                  </a:schemeClr>
                </a:solidFill>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5" name="Inhaltsplatzhalter 3">
            <a:extLst>
              <a:ext uri="{FF2B5EF4-FFF2-40B4-BE49-F238E27FC236}">
                <a16:creationId xmlns:a16="http://schemas.microsoft.com/office/drawing/2014/main" id="{A8609564-AFB3-4B1E-944F-B641CB949903}"/>
              </a:ext>
            </a:extLst>
          </p:cNvPr>
          <p:cNvSpPr>
            <a:spLocks noGrp="1"/>
          </p:cNvSpPr>
          <p:nvPr>
            <p:ph sz="half" idx="22" hasCustomPrompt="1"/>
          </p:nvPr>
        </p:nvSpPr>
        <p:spPr>
          <a:xfrm>
            <a:off x="552450" y="3482719"/>
            <a:ext cx="473075" cy="407693"/>
          </a:xfrm>
          <a:prstGeom prst="rect">
            <a:avLst/>
          </a:prstGeom>
        </p:spPr>
        <p:txBody>
          <a:bodyPr lIns="0" tIns="0" rIns="0"/>
          <a:lstStyle>
            <a:lvl1pPr marL="0" indent="0" algn="l">
              <a:lnSpc>
                <a:spcPts val="2300"/>
              </a:lnSpc>
              <a:spcBef>
                <a:spcPts val="2000"/>
              </a:spcBef>
              <a:buNone/>
              <a:defRPr sz="24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04</a:t>
            </a:r>
          </a:p>
        </p:txBody>
      </p:sp>
      <p:sp>
        <p:nvSpPr>
          <p:cNvPr id="16" name="Textplatzhalter 3">
            <a:extLst>
              <a:ext uri="{FF2B5EF4-FFF2-40B4-BE49-F238E27FC236}">
                <a16:creationId xmlns:a16="http://schemas.microsoft.com/office/drawing/2014/main" id="{D4EFD030-3884-46E3-B63E-FB3A77A93E5D}"/>
              </a:ext>
            </a:extLst>
          </p:cNvPr>
          <p:cNvSpPr>
            <a:spLocks noGrp="1"/>
          </p:cNvSpPr>
          <p:nvPr>
            <p:ph type="body" sz="half" idx="24" hasCustomPrompt="1"/>
          </p:nvPr>
        </p:nvSpPr>
        <p:spPr>
          <a:xfrm>
            <a:off x="1271093" y="4108075"/>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solidFill>
                  <a:schemeClr val="accent6">
                    <a:lumMod val="50000"/>
                  </a:schemeClr>
                </a:solidFill>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7" name="Inhaltsplatzhalter 3">
            <a:extLst>
              <a:ext uri="{FF2B5EF4-FFF2-40B4-BE49-F238E27FC236}">
                <a16:creationId xmlns:a16="http://schemas.microsoft.com/office/drawing/2014/main" id="{8EAF93B9-68EC-4C42-9C97-45C22CDD734A}"/>
              </a:ext>
            </a:extLst>
          </p:cNvPr>
          <p:cNvSpPr>
            <a:spLocks noGrp="1"/>
          </p:cNvSpPr>
          <p:nvPr>
            <p:ph sz="half" idx="25" hasCustomPrompt="1"/>
          </p:nvPr>
        </p:nvSpPr>
        <p:spPr>
          <a:xfrm>
            <a:off x="552450" y="4108075"/>
            <a:ext cx="473075" cy="407693"/>
          </a:xfrm>
          <a:prstGeom prst="rect">
            <a:avLst/>
          </a:prstGeom>
        </p:spPr>
        <p:txBody>
          <a:bodyPr lIns="0" tIns="0" rIns="0"/>
          <a:lstStyle>
            <a:lvl1pPr marL="0" indent="0" algn="l">
              <a:lnSpc>
                <a:spcPts val="2300"/>
              </a:lnSpc>
              <a:spcBef>
                <a:spcPts val="2000"/>
              </a:spcBef>
              <a:buNone/>
              <a:defRPr sz="24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05</a:t>
            </a:r>
          </a:p>
        </p:txBody>
      </p:sp>
      <p:sp>
        <p:nvSpPr>
          <p:cNvPr id="18" name="Textplatzhalter 3">
            <a:extLst>
              <a:ext uri="{FF2B5EF4-FFF2-40B4-BE49-F238E27FC236}">
                <a16:creationId xmlns:a16="http://schemas.microsoft.com/office/drawing/2014/main" id="{C6A805B9-155F-4325-B953-748606AD9BB7}"/>
              </a:ext>
            </a:extLst>
          </p:cNvPr>
          <p:cNvSpPr>
            <a:spLocks noGrp="1"/>
          </p:cNvSpPr>
          <p:nvPr>
            <p:ph type="body" sz="half" idx="27" hasCustomPrompt="1"/>
          </p:nvPr>
        </p:nvSpPr>
        <p:spPr>
          <a:xfrm>
            <a:off x="1254764" y="4733431"/>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solidFill>
                  <a:schemeClr val="accent6">
                    <a:lumMod val="50000"/>
                  </a:schemeClr>
                </a:solidFill>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9" name="Inhaltsplatzhalter 3">
            <a:extLst>
              <a:ext uri="{FF2B5EF4-FFF2-40B4-BE49-F238E27FC236}">
                <a16:creationId xmlns:a16="http://schemas.microsoft.com/office/drawing/2014/main" id="{659FD8D3-911F-4202-A648-1CAC292E4AA5}"/>
              </a:ext>
            </a:extLst>
          </p:cNvPr>
          <p:cNvSpPr>
            <a:spLocks noGrp="1"/>
          </p:cNvSpPr>
          <p:nvPr>
            <p:ph sz="half" idx="28" hasCustomPrompt="1"/>
          </p:nvPr>
        </p:nvSpPr>
        <p:spPr>
          <a:xfrm>
            <a:off x="536121" y="4733431"/>
            <a:ext cx="473075" cy="407693"/>
          </a:xfrm>
          <a:prstGeom prst="rect">
            <a:avLst/>
          </a:prstGeom>
        </p:spPr>
        <p:txBody>
          <a:bodyPr lIns="0" tIns="0" rIns="0"/>
          <a:lstStyle>
            <a:lvl1pPr marL="0" indent="0" algn="l">
              <a:lnSpc>
                <a:spcPts val="2300"/>
              </a:lnSpc>
              <a:spcBef>
                <a:spcPts val="2000"/>
              </a:spcBef>
              <a:buNone/>
              <a:defRPr sz="24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06</a:t>
            </a:r>
          </a:p>
        </p:txBody>
      </p:sp>
      <p:sp>
        <p:nvSpPr>
          <p:cNvPr id="20" name="Textplatzhalter 3">
            <a:extLst>
              <a:ext uri="{FF2B5EF4-FFF2-40B4-BE49-F238E27FC236}">
                <a16:creationId xmlns:a16="http://schemas.microsoft.com/office/drawing/2014/main" id="{C8883233-3AB4-4750-B7E4-C05E86234AFA}"/>
              </a:ext>
            </a:extLst>
          </p:cNvPr>
          <p:cNvSpPr>
            <a:spLocks noGrp="1"/>
          </p:cNvSpPr>
          <p:nvPr>
            <p:ph type="body" sz="half" idx="36" hasCustomPrompt="1"/>
          </p:nvPr>
        </p:nvSpPr>
        <p:spPr>
          <a:xfrm>
            <a:off x="1254764" y="5358790"/>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solidFill>
                  <a:schemeClr val="accent6">
                    <a:lumMod val="50000"/>
                  </a:schemeClr>
                </a:solidFill>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21" name="Inhaltsplatzhalter 3">
            <a:extLst>
              <a:ext uri="{FF2B5EF4-FFF2-40B4-BE49-F238E27FC236}">
                <a16:creationId xmlns:a16="http://schemas.microsoft.com/office/drawing/2014/main" id="{534F42E2-7C55-44D9-B171-D2DE36F31CCE}"/>
              </a:ext>
            </a:extLst>
          </p:cNvPr>
          <p:cNvSpPr>
            <a:spLocks noGrp="1"/>
          </p:cNvSpPr>
          <p:nvPr>
            <p:ph sz="half" idx="37" hasCustomPrompt="1"/>
          </p:nvPr>
        </p:nvSpPr>
        <p:spPr>
          <a:xfrm>
            <a:off x="536121" y="5358790"/>
            <a:ext cx="473075" cy="407693"/>
          </a:xfrm>
          <a:prstGeom prst="rect">
            <a:avLst/>
          </a:prstGeom>
        </p:spPr>
        <p:txBody>
          <a:bodyPr lIns="0" tIns="0" rIns="0"/>
          <a:lstStyle>
            <a:lvl1pPr marL="0" indent="0" algn="l">
              <a:lnSpc>
                <a:spcPts val="2300"/>
              </a:lnSpc>
              <a:spcBef>
                <a:spcPts val="2000"/>
              </a:spcBef>
              <a:buNone/>
              <a:defRPr sz="24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07</a:t>
            </a:r>
          </a:p>
        </p:txBody>
      </p:sp>
      <p:cxnSp>
        <p:nvCxnSpPr>
          <p:cNvPr id="24" name="Gerader Verbinder 23">
            <a:extLst>
              <a:ext uri="{FF2B5EF4-FFF2-40B4-BE49-F238E27FC236}">
                <a16:creationId xmlns:a16="http://schemas.microsoft.com/office/drawing/2014/main" id="{37E9692B-183E-4452-962F-5565E0366558}"/>
              </a:ext>
            </a:extLst>
          </p:cNvPr>
          <p:cNvCxnSpPr>
            <a:cxnSpLocks/>
          </p:cNvCxnSpPr>
          <p:nvPr userDrawn="1"/>
        </p:nvCxnSpPr>
        <p:spPr>
          <a:xfrm>
            <a:off x="590028" y="1363996"/>
            <a:ext cx="288000" cy="0"/>
          </a:xfrm>
          <a:prstGeom prst="line">
            <a:avLst/>
          </a:prstGeom>
          <a:ln w="4445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 name="Gerader Verbinder 24">
            <a:extLst>
              <a:ext uri="{FF2B5EF4-FFF2-40B4-BE49-F238E27FC236}">
                <a16:creationId xmlns:a16="http://schemas.microsoft.com/office/drawing/2014/main" id="{2745757A-4D76-4D5E-AA6D-8ABC7173609F}"/>
              </a:ext>
            </a:extLst>
          </p:cNvPr>
          <p:cNvCxnSpPr>
            <a:cxnSpLocks/>
          </p:cNvCxnSpPr>
          <p:nvPr userDrawn="1"/>
        </p:nvCxnSpPr>
        <p:spPr>
          <a:xfrm>
            <a:off x="1271093" y="1363996"/>
            <a:ext cx="6120000" cy="0"/>
          </a:xfrm>
          <a:prstGeom prst="line">
            <a:avLst/>
          </a:prstGeom>
          <a:ln w="44450" cap="rnd">
            <a:gradFill>
              <a:gsLst>
                <a:gs pos="0">
                  <a:schemeClr val="accent2"/>
                </a:gs>
                <a:gs pos="74000">
                  <a:schemeClr val="accent1"/>
                </a:gs>
              </a:gsLst>
              <a:lin ang="0" scaled="0"/>
            </a:gradFill>
          </a:ln>
        </p:spPr>
        <p:style>
          <a:lnRef idx="1">
            <a:schemeClr val="accent1"/>
          </a:lnRef>
          <a:fillRef idx="0">
            <a:schemeClr val="accent1"/>
          </a:fillRef>
          <a:effectRef idx="0">
            <a:schemeClr val="accent1"/>
          </a:effectRef>
          <a:fontRef idx="minor">
            <a:schemeClr val="tx1"/>
          </a:fontRef>
        </p:style>
      </p:cxnSp>
      <p:sp>
        <p:nvSpPr>
          <p:cNvPr id="26" name="Titel 1">
            <a:extLst>
              <a:ext uri="{FF2B5EF4-FFF2-40B4-BE49-F238E27FC236}">
                <a16:creationId xmlns:a16="http://schemas.microsoft.com/office/drawing/2014/main" id="{F7A7C660-EAC9-4188-9A7D-155F023CDF2E}"/>
              </a:ext>
            </a:extLst>
          </p:cNvPr>
          <p:cNvSpPr>
            <a:spLocks noGrp="1"/>
          </p:cNvSpPr>
          <p:nvPr>
            <p:ph type="title" hasCustomPrompt="1"/>
          </p:nvPr>
        </p:nvSpPr>
        <p:spPr>
          <a:xfrm>
            <a:off x="515938" y="453851"/>
            <a:ext cx="6875155" cy="757619"/>
          </a:xfrm>
          <a:prstGeom prst="rect">
            <a:avLst/>
          </a:prstGeom>
        </p:spPr>
        <p:txBody>
          <a:bodyPr lIns="0" tIns="0" rIns="0"/>
          <a:lstStyle>
            <a:lvl1pPr>
              <a:defRPr sz="3200" b="0">
                <a:solidFill>
                  <a:schemeClr val="tx2"/>
                </a:solidFill>
              </a:defRPr>
            </a:lvl1pPr>
          </a:lstStyle>
          <a:p>
            <a:r>
              <a:rPr lang="de-DE"/>
              <a:t>Agenda</a:t>
            </a:r>
          </a:p>
        </p:txBody>
      </p:sp>
    </p:spTree>
    <p:extLst>
      <p:ext uri="{BB962C8B-B14F-4D97-AF65-F5344CB8AC3E}">
        <p14:creationId xmlns:p14="http://schemas.microsoft.com/office/powerpoint/2010/main" val="3501427632"/>
      </p:ext>
    </p:extLst>
  </p:cSld>
  <p:clrMapOvr>
    <a:masterClrMapping/>
  </p:clrMapOvr>
  <p:extLst>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5_content">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603EB85B-3EA8-4814-B5ED-06F4F7B8D42A}"/>
              </a:ext>
            </a:extLst>
          </p:cNvPr>
          <p:cNvSpPr>
            <a:spLocks noGrp="1"/>
          </p:cNvSpPr>
          <p:nvPr>
            <p:ph idx="1" hasCustomPrompt="1"/>
          </p:nvPr>
        </p:nvSpPr>
        <p:spPr>
          <a:xfrm>
            <a:off x="515938" y="1461927"/>
            <a:ext cx="8395833" cy="4775361"/>
          </a:xfrm>
          <a:prstGeom prst="rect">
            <a:avLst/>
          </a:prstGeom>
        </p:spPr>
        <p:txBody>
          <a:bodyPr lIns="0" tIns="0"/>
          <a:lstStyle>
            <a:lvl1pPr marL="324000" indent="-324000">
              <a:lnSpc>
                <a:spcPct val="110000"/>
              </a:lnSpc>
              <a:spcBef>
                <a:spcPts val="800"/>
              </a:spcBef>
              <a:buFontTx/>
              <a:buBlip>
                <a:blip r:embed="rId2"/>
              </a:buBlip>
              <a:defRPr sz="1800">
                <a:solidFill>
                  <a:schemeClr val="accent6">
                    <a:lumMod val="50000"/>
                  </a:schemeClr>
                </a:solidFill>
                <a:latin typeface="+mn-lt"/>
              </a:defRPr>
            </a:lvl1pPr>
            <a:lvl2pPr marL="612000" indent="-324000">
              <a:lnSpc>
                <a:spcPct val="110000"/>
              </a:lnSpc>
              <a:spcBef>
                <a:spcPts val="800"/>
              </a:spcBef>
              <a:buFontTx/>
              <a:buBlip>
                <a:blip r:embed="rId3"/>
              </a:buBlip>
              <a:defRPr sz="1800">
                <a:solidFill>
                  <a:schemeClr val="accent6">
                    <a:lumMod val="50000"/>
                  </a:schemeClr>
                </a:solidFill>
                <a:latin typeface="+mn-lt"/>
              </a:defRPr>
            </a:lvl2pPr>
            <a:lvl3pPr marL="898525" indent="-323850">
              <a:lnSpc>
                <a:spcPct val="110000"/>
              </a:lnSpc>
              <a:spcBef>
                <a:spcPts val="800"/>
              </a:spcBef>
              <a:buFontTx/>
              <a:buBlip>
                <a:blip r:embed="rId4"/>
              </a:buBlip>
              <a:defRPr sz="1800">
                <a:solidFill>
                  <a:schemeClr val="accent6">
                    <a:lumMod val="50000"/>
                  </a:schemeClr>
                </a:solidFill>
                <a:latin typeface="+mn-lt"/>
              </a:defRPr>
            </a:lvl3pPr>
            <a:lvl4pPr marL="1152000" indent="-287338">
              <a:lnSpc>
                <a:spcPct val="110000"/>
              </a:lnSpc>
              <a:spcBef>
                <a:spcPts val="800"/>
              </a:spcBef>
              <a:buFontTx/>
              <a:buBlip>
                <a:blip r:embed="rId5"/>
              </a:buBlip>
              <a:defRPr sz="1800">
                <a:solidFill>
                  <a:schemeClr val="accent6">
                    <a:lumMod val="50000"/>
                  </a:schemeClr>
                </a:solidFill>
                <a:latin typeface="+mn-lt"/>
              </a:defRPr>
            </a:lvl4pPr>
            <a:lvl5pPr marL="1404000" marR="0" indent="-288000" algn="l" defTabSz="914400" rtl="0" eaLnBrk="1" fontAlgn="auto" latinLnBrk="0" hangingPunct="1">
              <a:lnSpc>
                <a:spcPct val="110000"/>
              </a:lnSpc>
              <a:spcBef>
                <a:spcPts val="800"/>
              </a:spcBef>
              <a:spcAft>
                <a:spcPts val="0"/>
              </a:spcAft>
              <a:buClrTx/>
              <a:buSzTx/>
              <a:buFontTx/>
              <a:buBlip>
                <a:blip r:embed="rId5"/>
              </a:buBlip>
              <a:tabLst/>
              <a:defRPr sz="1800">
                <a:solidFill>
                  <a:schemeClr val="accent6">
                    <a:lumMod val="50000"/>
                  </a:schemeClr>
                </a:solidFill>
                <a:latin typeface="+mn-lt"/>
              </a:defRPr>
            </a:lvl5pPr>
            <a:lvl6pPr marL="2514600" indent="-228600">
              <a:buNone/>
              <a:defRPr/>
            </a:lvl6pPr>
          </a:lstStyle>
          <a:p>
            <a:pPr lvl="0"/>
            <a:r>
              <a:rPr lang="de-DE"/>
              <a:t>This is a bullet point</a:t>
            </a:r>
          </a:p>
          <a:p>
            <a:pPr lvl="1"/>
            <a:r>
              <a:rPr lang="de-DE"/>
              <a:t>This is a bullet point level 2</a:t>
            </a:r>
          </a:p>
          <a:p>
            <a:pPr lvl="2"/>
            <a:r>
              <a:rPr lang="de-DE"/>
              <a:t>This is a bullet point level 3</a:t>
            </a:r>
          </a:p>
          <a:p>
            <a:pPr lvl="3"/>
            <a:r>
              <a:rPr lang="de-DE"/>
              <a:t>Level 4</a:t>
            </a:r>
          </a:p>
          <a:p>
            <a:pPr lvl="4"/>
            <a:r>
              <a:rPr lang="de-DE"/>
              <a:t>Level 5</a:t>
            </a:r>
          </a:p>
          <a:p>
            <a:pPr lvl="4"/>
            <a:endParaRPr lang="de-DE"/>
          </a:p>
        </p:txBody>
      </p:sp>
      <p:sp>
        <p:nvSpPr>
          <p:cNvPr id="10" name="Titel 1">
            <a:extLst>
              <a:ext uri="{FF2B5EF4-FFF2-40B4-BE49-F238E27FC236}">
                <a16:creationId xmlns:a16="http://schemas.microsoft.com/office/drawing/2014/main" id="{3A814B79-7DD9-4587-A8FC-4C56C805E79B}"/>
              </a:ext>
            </a:extLst>
          </p:cNvPr>
          <p:cNvSpPr>
            <a:spLocks noGrp="1"/>
          </p:cNvSpPr>
          <p:nvPr>
            <p:ph type="title" hasCustomPrompt="1"/>
          </p:nvPr>
        </p:nvSpPr>
        <p:spPr>
          <a:xfrm>
            <a:off x="515938" y="453851"/>
            <a:ext cx="6875155" cy="757619"/>
          </a:xfrm>
          <a:prstGeom prst="rect">
            <a:avLst/>
          </a:prstGeom>
        </p:spPr>
        <p:txBody>
          <a:bodyPr lIns="0" tIns="0" rIns="0"/>
          <a:lstStyle>
            <a:lvl1pPr>
              <a:defRPr sz="2900" b="0">
                <a:solidFill>
                  <a:schemeClr val="tx2"/>
                </a:solidFill>
              </a:defRPr>
            </a:lvl1pPr>
          </a:lstStyle>
          <a:p>
            <a:r>
              <a:rPr lang="de-DE"/>
              <a:t>This is a headline</a:t>
            </a:r>
          </a:p>
        </p:txBody>
      </p:sp>
      <p:pic>
        <p:nvPicPr>
          <p:cNvPr id="8" name="Grafik 7">
            <a:extLst>
              <a:ext uri="{FF2B5EF4-FFF2-40B4-BE49-F238E27FC236}">
                <a16:creationId xmlns:a16="http://schemas.microsoft.com/office/drawing/2014/main" id="{10F6E983-D203-4490-8A09-CD042DC74C6B}"/>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478336" y="368300"/>
            <a:ext cx="1183668" cy="658834"/>
          </a:xfrm>
          <a:prstGeom prst="rect">
            <a:avLst/>
          </a:prstGeom>
        </p:spPr>
      </p:pic>
      <p:sp>
        <p:nvSpPr>
          <p:cNvPr id="9" name="Datumsplatzhalter 3">
            <a:extLst>
              <a:ext uri="{FF2B5EF4-FFF2-40B4-BE49-F238E27FC236}">
                <a16:creationId xmlns:a16="http://schemas.microsoft.com/office/drawing/2014/main" id="{CCD07E4B-6C1D-46F4-B1A0-40EA7B47E67B}"/>
              </a:ext>
            </a:extLst>
          </p:cNvPr>
          <p:cNvSpPr>
            <a:spLocks noGrp="1"/>
          </p:cNvSpPr>
          <p:nvPr>
            <p:ph type="dt" sz="half" idx="10"/>
          </p:nvPr>
        </p:nvSpPr>
        <p:spPr>
          <a:xfrm>
            <a:off x="10237727" y="6483875"/>
            <a:ext cx="849775" cy="365125"/>
          </a:xfrm>
        </p:spPr>
        <p:txBody>
          <a:bodyPr/>
          <a:lstStyle/>
          <a:p>
            <a:fld id="{230AEA6A-4C46-4D84-8097-84318870DFF4}" type="datetime1">
              <a:rPr lang="de-DE" smtClean="0"/>
              <a:t>01.03.2022</a:t>
            </a:fld>
            <a:endParaRPr lang="de-DE"/>
          </a:p>
        </p:txBody>
      </p:sp>
      <p:sp>
        <p:nvSpPr>
          <p:cNvPr id="11" name="Fußzeilenplatzhalter 4">
            <a:extLst>
              <a:ext uri="{FF2B5EF4-FFF2-40B4-BE49-F238E27FC236}">
                <a16:creationId xmlns:a16="http://schemas.microsoft.com/office/drawing/2014/main" id="{AFA658F1-5EEB-4215-9696-51437E59773D}"/>
              </a:ext>
            </a:extLst>
          </p:cNvPr>
          <p:cNvSpPr>
            <a:spLocks noGrp="1"/>
          </p:cNvSpPr>
          <p:nvPr>
            <p:ph type="ftr" sz="quarter" idx="11"/>
          </p:nvPr>
        </p:nvSpPr>
        <p:spPr>
          <a:xfrm>
            <a:off x="336000" y="6483875"/>
            <a:ext cx="4114800" cy="365125"/>
          </a:xfrm>
        </p:spPr>
        <p:txBody>
          <a:bodyPr/>
          <a:lstStyle/>
          <a:p>
            <a:r>
              <a:rPr lang="en-US"/>
              <a:t>Gaia-X DSBC</a:t>
            </a:r>
            <a:endParaRPr lang="de-DE"/>
          </a:p>
        </p:txBody>
      </p:sp>
      <p:sp>
        <p:nvSpPr>
          <p:cNvPr id="12" name="Foliennummernplatzhalter 5">
            <a:extLst>
              <a:ext uri="{FF2B5EF4-FFF2-40B4-BE49-F238E27FC236}">
                <a16:creationId xmlns:a16="http://schemas.microsoft.com/office/drawing/2014/main" id="{C98F6F90-865F-4148-9256-DF3E65107AF4}"/>
              </a:ext>
            </a:extLst>
          </p:cNvPr>
          <p:cNvSpPr>
            <a:spLocks noGrp="1"/>
          </p:cNvSpPr>
          <p:nvPr>
            <p:ph type="sldNum" sz="quarter" idx="12"/>
          </p:nvPr>
        </p:nvSpPr>
        <p:spPr>
          <a:xfrm>
            <a:off x="11157818" y="6483875"/>
            <a:ext cx="510070" cy="365125"/>
          </a:xfrm>
        </p:spPr>
        <p:txBody>
          <a:bodyPr/>
          <a:lstStyle/>
          <a:p>
            <a:fld id="{46735E09-D06A-4765-B4D1-A70A5B2E5B6E}" type="slidenum">
              <a:rPr lang="de-DE" smtClean="0"/>
              <a:t>‹N°›</a:t>
            </a:fld>
            <a:endParaRPr lang="de-DE"/>
          </a:p>
        </p:txBody>
      </p:sp>
    </p:spTree>
    <p:extLst>
      <p:ext uri="{BB962C8B-B14F-4D97-AF65-F5344CB8AC3E}">
        <p14:creationId xmlns:p14="http://schemas.microsoft.com/office/powerpoint/2010/main" val="41518626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7_content">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603EB85B-3EA8-4814-B5ED-06F4F7B8D42A}"/>
              </a:ext>
            </a:extLst>
          </p:cNvPr>
          <p:cNvSpPr>
            <a:spLocks noGrp="1"/>
          </p:cNvSpPr>
          <p:nvPr>
            <p:ph idx="1" hasCustomPrompt="1"/>
          </p:nvPr>
        </p:nvSpPr>
        <p:spPr>
          <a:xfrm>
            <a:off x="515938" y="1461927"/>
            <a:ext cx="8395833" cy="4775361"/>
          </a:xfrm>
          <a:prstGeom prst="rect">
            <a:avLst/>
          </a:prstGeom>
        </p:spPr>
        <p:txBody>
          <a:bodyPr lIns="0" tIns="0"/>
          <a:lstStyle>
            <a:lvl1pPr marL="0" indent="0">
              <a:lnSpc>
                <a:spcPct val="100000"/>
              </a:lnSpc>
              <a:spcBef>
                <a:spcPts val="800"/>
              </a:spcBef>
              <a:buFont typeface="Arial" panose="020B0604020202020204" pitchFamily="34" charset="0"/>
              <a:buNone/>
              <a:defRPr sz="1800" b="0">
                <a:solidFill>
                  <a:schemeClr val="accent6">
                    <a:lumMod val="50000"/>
                  </a:schemeClr>
                </a:solidFill>
                <a:latin typeface="+mn-lt"/>
              </a:defRPr>
            </a:lvl1pPr>
            <a:lvl2pPr marL="263525" indent="-80963">
              <a:lnSpc>
                <a:spcPct val="100000"/>
              </a:lnSpc>
              <a:spcBef>
                <a:spcPts val="800"/>
              </a:spcBef>
              <a:buFontTx/>
              <a:buBlip>
                <a:blip r:embed="rId2"/>
              </a:buBlip>
              <a:defRPr sz="1800"/>
            </a:lvl2pPr>
            <a:lvl3pPr marL="536575" indent="-90488">
              <a:lnSpc>
                <a:spcPct val="100000"/>
              </a:lnSpc>
              <a:spcBef>
                <a:spcPts val="800"/>
              </a:spcBef>
              <a:buFontTx/>
              <a:buBlip>
                <a:blip r:embed="rId3"/>
              </a:buBlip>
              <a:defRPr sz="1800"/>
            </a:lvl3pPr>
            <a:lvl4pPr marL="811213" indent="-90488">
              <a:lnSpc>
                <a:spcPct val="100000"/>
              </a:lnSpc>
              <a:spcBef>
                <a:spcPts val="800"/>
              </a:spcBef>
              <a:buFontTx/>
              <a:buBlip>
                <a:blip r:embed="rId4"/>
              </a:buBlip>
              <a:defRPr sz="1800"/>
            </a:lvl4pPr>
            <a:lvl5pPr marL="982662" marR="0" indent="0" algn="l" defTabSz="914400" rtl="0" eaLnBrk="1" fontAlgn="auto" latinLnBrk="0" hangingPunct="1">
              <a:lnSpc>
                <a:spcPct val="100000"/>
              </a:lnSpc>
              <a:spcBef>
                <a:spcPts val="800"/>
              </a:spcBef>
              <a:spcAft>
                <a:spcPts val="0"/>
              </a:spcAft>
              <a:buClrTx/>
              <a:buSzTx/>
              <a:buFontTx/>
              <a:buNone/>
              <a:tabLst/>
              <a:defRPr sz="1800"/>
            </a:lvl5pPr>
            <a:lvl6pPr marL="2514600" indent="-228600">
              <a:buNone/>
              <a:defRPr/>
            </a:lvl6pPr>
          </a:lstStyle>
          <a:p>
            <a:pPr lvl="0"/>
            <a:r>
              <a:rPr lang="de-DE"/>
              <a:t>This is a copy text.</a:t>
            </a:r>
          </a:p>
        </p:txBody>
      </p:sp>
      <p:sp>
        <p:nvSpPr>
          <p:cNvPr id="10" name="Titel 1">
            <a:extLst>
              <a:ext uri="{FF2B5EF4-FFF2-40B4-BE49-F238E27FC236}">
                <a16:creationId xmlns:a16="http://schemas.microsoft.com/office/drawing/2014/main" id="{3A814B79-7DD9-4587-A8FC-4C56C805E79B}"/>
              </a:ext>
            </a:extLst>
          </p:cNvPr>
          <p:cNvSpPr>
            <a:spLocks noGrp="1"/>
          </p:cNvSpPr>
          <p:nvPr>
            <p:ph type="title" hasCustomPrompt="1"/>
          </p:nvPr>
        </p:nvSpPr>
        <p:spPr>
          <a:xfrm>
            <a:off x="515938" y="453851"/>
            <a:ext cx="6875155" cy="757619"/>
          </a:xfrm>
          <a:prstGeom prst="rect">
            <a:avLst/>
          </a:prstGeom>
        </p:spPr>
        <p:txBody>
          <a:bodyPr lIns="0" tIns="0" rIns="0"/>
          <a:lstStyle>
            <a:lvl1pPr>
              <a:defRPr sz="2900" b="0">
                <a:solidFill>
                  <a:schemeClr val="tx2"/>
                </a:solidFill>
              </a:defRPr>
            </a:lvl1pPr>
          </a:lstStyle>
          <a:p>
            <a:r>
              <a:rPr lang="de-DE"/>
              <a:t>This is a headline</a:t>
            </a:r>
          </a:p>
        </p:txBody>
      </p:sp>
      <p:pic>
        <p:nvPicPr>
          <p:cNvPr id="8" name="Grafik 7">
            <a:extLst>
              <a:ext uri="{FF2B5EF4-FFF2-40B4-BE49-F238E27FC236}">
                <a16:creationId xmlns:a16="http://schemas.microsoft.com/office/drawing/2014/main" id="{BDD55423-4C5E-49D0-922D-84E5C37C7006}"/>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478336" y="368300"/>
            <a:ext cx="1183668" cy="658834"/>
          </a:xfrm>
          <a:prstGeom prst="rect">
            <a:avLst/>
          </a:prstGeom>
        </p:spPr>
      </p:pic>
      <p:sp>
        <p:nvSpPr>
          <p:cNvPr id="9" name="Datumsplatzhalter 3">
            <a:extLst>
              <a:ext uri="{FF2B5EF4-FFF2-40B4-BE49-F238E27FC236}">
                <a16:creationId xmlns:a16="http://schemas.microsoft.com/office/drawing/2014/main" id="{0AA764C7-4299-435D-943B-5A46F7C3DFB2}"/>
              </a:ext>
            </a:extLst>
          </p:cNvPr>
          <p:cNvSpPr>
            <a:spLocks noGrp="1"/>
          </p:cNvSpPr>
          <p:nvPr>
            <p:ph type="dt" sz="half" idx="10"/>
          </p:nvPr>
        </p:nvSpPr>
        <p:spPr>
          <a:xfrm>
            <a:off x="10237727" y="6483875"/>
            <a:ext cx="849775" cy="365125"/>
          </a:xfrm>
        </p:spPr>
        <p:txBody>
          <a:bodyPr/>
          <a:lstStyle/>
          <a:p>
            <a:fld id="{D26F32C5-5121-4753-80EB-A6F825BC1D9F}" type="datetime1">
              <a:rPr lang="de-DE" smtClean="0"/>
              <a:t>01.03.2022</a:t>
            </a:fld>
            <a:endParaRPr lang="de-DE"/>
          </a:p>
        </p:txBody>
      </p:sp>
      <p:sp>
        <p:nvSpPr>
          <p:cNvPr id="11" name="Fußzeilenplatzhalter 4">
            <a:extLst>
              <a:ext uri="{FF2B5EF4-FFF2-40B4-BE49-F238E27FC236}">
                <a16:creationId xmlns:a16="http://schemas.microsoft.com/office/drawing/2014/main" id="{14D1B549-BF0D-497E-A2E3-79C60BF4D645}"/>
              </a:ext>
            </a:extLst>
          </p:cNvPr>
          <p:cNvSpPr>
            <a:spLocks noGrp="1"/>
          </p:cNvSpPr>
          <p:nvPr>
            <p:ph type="ftr" sz="quarter" idx="11"/>
          </p:nvPr>
        </p:nvSpPr>
        <p:spPr>
          <a:xfrm>
            <a:off x="336000" y="6483875"/>
            <a:ext cx="4114800" cy="365125"/>
          </a:xfrm>
        </p:spPr>
        <p:txBody>
          <a:bodyPr/>
          <a:lstStyle/>
          <a:p>
            <a:r>
              <a:rPr lang="en-US"/>
              <a:t>Gaia-X DSBC</a:t>
            </a:r>
            <a:endParaRPr lang="de-DE"/>
          </a:p>
        </p:txBody>
      </p:sp>
      <p:sp>
        <p:nvSpPr>
          <p:cNvPr id="12" name="Foliennummernplatzhalter 5">
            <a:extLst>
              <a:ext uri="{FF2B5EF4-FFF2-40B4-BE49-F238E27FC236}">
                <a16:creationId xmlns:a16="http://schemas.microsoft.com/office/drawing/2014/main" id="{84DBA507-3516-46C5-8A99-9CDB0BEFC8E9}"/>
              </a:ext>
            </a:extLst>
          </p:cNvPr>
          <p:cNvSpPr>
            <a:spLocks noGrp="1"/>
          </p:cNvSpPr>
          <p:nvPr>
            <p:ph type="sldNum" sz="quarter" idx="12"/>
          </p:nvPr>
        </p:nvSpPr>
        <p:spPr>
          <a:xfrm>
            <a:off x="11157818" y="6483875"/>
            <a:ext cx="510070" cy="365125"/>
          </a:xfrm>
        </p:spPr>
        <p:txBody>
          <a:bodyPr/>
          <a:lstStyle/>
          <a:p>
            <a:fld id="{46735E09-D06A-4765-B4D1-A70A5B2E5B6E}" type="slidenum">
              <a:rPr lang="de-DE" smtClean="0"/>
              <a:t>‹N°›</a:t>
            </a:fld>
            <a:endParaRPr lang="de-DE"/>
          </a:p>
        </p:txBody>
      </p:sp>
    </p:spTree>
    <p:extLst>
      <p:ext uri="{BB962C8B-B14F-4D97-AF65-F5344CB8AC3E}">
        <p14:creationId xmlns:p14="http://schemas.microsoft.com/office/powerpoint/2010/main" val="4036001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0_title">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805F8CBC-B357-4045-914B-ED7B985BAF52}"/>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9">
            <a:extLst>
              <a:ext uri="{FF2B5EF4-FFF2-40B4-BE49-F238E27FC236}">
                <a16:creationId xmlns:a16="http://schemas.microsoft.com/office/drawing/2014/main" id="{57E083C5-85A4-43AD-9A57-98C467EA6926}"/>
              </a:ext>
            </a:extLst>
          </p:cNvPr>
          <p:cNvSpPr/>
          <p:nvPr userDrawn="1"/>
        </p:nvSpPr>
        <p:spPr>
          <a:xfrm>
            <a:off x="0" y="1903956"/>
            <a:ext cx="12192000" cy="4954044"/>
          </a:xfrm>
          <a:prstGeom prst="rect">
            <a:avLst/>
          </a:prstGeom>
          <a:gradFill>
            <a:gsLst>
              <a:gs pos="56632">
                <a:schemeClr val="accent1">
                  <a:lumMod val="60000"/>
                  <a:lumOff val="40000"/>
                </a:schemeClr>
              </a:gs>
              <a:gs pos="0">
                <a:schemeClr val="accent2">
                  <a:lumMod val="84000"/>
                </a:schemeClr>
              </a:gs>
              <a:gs pos="100000">
                <a:schemeClr val="accent3"/>
              </a:gs>
              <a:gs pos="22000">
                <a:srgbClr val="000094"/>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Titel 1">
            <a:extLst>
              <a:ext uri="{FF2B5EF4-FFF2-40B4-BE49-F238E27FC236}">
                <a16:creationId xmlns:a16="http://schemas.microsoft.com/office/drawing/2014/main" id="{2D2499DA-7C20-4CF1-BFC9-F6B33261BFA9}"/>
              </a:ext>
            </a:extLst>
          </p:cNvPr>
          <p:cNvSpPr>
            <a:spLocks noGrp="1"/>
          </p:cNvSpPr>
          <p:nvPr>
            <p:ph type="ctrTitle" hasCustomPrompt="1"/>
          </p:nvPr>
        </p:nvSpPr>
        <p:spPr>
          <a:xfrm>
            <a:off x="1006019" y="2610793"/>
            <a:ext cx="6489526" cy="2022475"/>
          </a:xfrm>
          <a:prstGeom prst="rect">
            <a:avLst/>
          </a:prstGeom>
        </p:spPr>
        <p:txBody>
          <a:bodyPr lIns="0" tIns="0" bIns="0" anchor="b">
            <a:normAutofit/>
          </a:bodyPr>
          <a:lstStyle>
            <a:lvl1pPr algn="l">
              <a:defRPr sz="5500" b="0">
                <a:solidFill>
                  <a:schemeClr val="bg1"/>
                </a:solidFill>
              </a:defRPr>
            </a:lvl1pPr>
          </a:lstStyle>
          <a:p>
            <a:r>
              <a:rPr lang="de-DE"/>
              <a:t>This is the title of the presentation</a:t>
            </a:r>
          </a:p>
        </p:txBody>
      </p:sp>
      <p:sp>
        <p:nvSpPr>
          <p:cNvPr id="14" name="Untertitel 2">
            <a:extLst>
              <a:ext uri="{FF2B5EF4-FFF2-40B4-BE49-F238E27FC236}">
                <a16:creationId xmlns:a16="http://schemas.microsoft.com/office/drawing/2014/main" id="{868B64C9-B0FA-4BC3-8181-82EEFA5E7306}"/>
              </a:ext>
            </a:extLst>
          </p:cNvPr>
          <p:cNvSpPr>
            <a:spLocks noGrp="1"/>
          </p:cNvSpPr>
          <p:nvPr>
            <p:ph type="subTitle" idx="1" hasCustomPrompt="1"/>
          </p:nvPr>
        </p:nvSpPr>
        <p:spPr>
          <a:xfrm>
            <a:off x="1006019" y="5171566"/>
            <a:ext cx="6188901" cy="887228"/>
          </a:xfrm>
          <a:prstGeom prst="rect">
            <a:avLst/>
          </a:prstGeom>
        </p:spPr>
        <p:txBody>
          <a:bodyPr lIns="0" tIns="0"/>
          <a:lstStyle>
            <a:lvl1pPr marL="0" marR="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sz="24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Edit subtitle</a:t>
            </a:r>
          </a:p>
        </p:txBody>
      </p:sp>
      <p:sp>
        <p:nvSpPr>
          <p:cNvPr id="16" name="Datumsplatzhalter 3">
            <a:extLst>
              <a:ext uri="{FF2B5EF4-FFF2-40B4-BE49-F238E27FC236}">
                <a16:creationId xmlns:a16="http://schemas.microsoft.com/office/drawing/2014/main" id="{A9FF7190-E7E0-4F4C-934D-5B39C55C5474}"/>
              </a:ext>
            </a:extLst>
          </p:cNvPr>
          <p:cNvSpPr>
            <a:spLocks noGrp="1"/>
          </p:cNvSpPr>
          <p:nvPr>
            <p:ph type="dt" sz="half" idx="10"/>
          </p:nvPr>
        </p:nvSpPr>
        <p:spPr>
          <a:xfrm>
            <a:off x="1006019" y="6002847"/>
            <a:ext cx="849775" cy="365125"/>
          </a:xfrm>
        </p:spPr>
        <p:txBody>
          <a:bodyPr/>
          <a:lstStyle>
            <a:lvl1pPr algn="l">
              <a:defRPr sz="1600">
                <a:solidFill>
                  <a:schemeClr val="bg1"/>
                </a:solidFill>
                <a:latin typeface="+mj-lt"/>
              </a:defRPr>
            </a:lvl1pPr>
          </a:lstStyle>
          <a:p>
            <a:fld id="{5C4C9A30-1FE8-4128-8432-FBAAA297E295}" type="datetime1">
              <a:rPr lang="de-DE" smtClean="0"/>
              <a:t>01.03.2022</a:t>
            </a:fld>
            <a:endParaRPr lang="de-DE"/>
          </a:p>
        </p:txBody>
      </p:sp>
      <p:cxnSp>
        <p:nvCxnSpPr>
          <p:cNvPr id="18" name="Gerader Verbinder 17">
            <a:extLst>
              <a:ext uri="{FF2B5EF4-FFF2-40B4-BE49-F238E27FC236}">
                <a16:creationId xmlns:a16="http://schemas.microsoft.com/office/drawing/2014/main" id="{5602975A-2666-4F68-8AB3-41A4C0D07743}"/>
              </a:ext>
            </a:extLst>
          </p:cNvPr>
          <p:cNvCxnSpPr>
            <a:cxnSpLocks/>
          </p:cNvCxnSpPr>
          <p:nvPr userDrawn="1"/>
        </p:nvCxnSpPr>
        <p:spPr>
          <a:xfrm>
            <a:off x="1018545" y="4974101"/>
            <a:ext cx="180000" cy="0"/>
          </a:xfrm>
          <a:prstGeom prst="line">
            <a:avLst/>
          </a:prstGeom>
          <a:ln w="38100" cap="rnd">
            <a:solidFill>
              <a:schemeClr val="bg1"/>
            </a:solidFill>
          </a:ln>
        </p:spPr>
        <p:style>
          <a:lnRef idx="1">
            <a:schemeClr val="accent1"/>
          </a:lnRef>
          <a:fillRef idx="0">
            <a:schemeClr val="accent1"/>
          </a:fillRef>
          <a:effectRef idx="0">
            <a:schemeClr val="accent1"/>
          </a:effectRef>
          <a:fontRef idx="minor">
            <a:schemeClr val="tx1"/>
          </a:fontRef>
        </p:style>
      </p:cxnSp>
      <p:pic>
        <p:nvPicPr>
          <p:cNvPr id="11" name="Grafik 10">
            <a:extLst>
              <a:ext uri="{FF2B5EF4-FFF2-40B4-BE49-F238E27FC236}">
                <a16:creationId xmlns:a16="http://schemas.microsoft.com/office/drawing/2014/main" id="{71E4911A-6973-4581-A09A-076FE185618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25026" y="452664"/>
            <a:ext cx="1728000" cy="963692"/>
          </a:xfrm>
          <a:prstGeom prst="rect">
            <a:avLst/>
          </a:prstGeom>
        </p:spPr>
      </p:pic>
    </p:spTree>
    <p:extLst>
      <p:ext uri="{BB962C8B-B14F-4D97-AF65-F5344CB8AC3E}">
        <p14:creationId xmlns:p14="http://schemas.microsoft.com/office/powerpoint/2010/main" val="3437193140"/>
      </p:ext>
    </p:extLst>
  </p:cSld>
  <p:clrMapOvr>
    <a:masterClrMapping/>
  </p:clrMapOvr>
  <p:extLst>
    <p:ext uri="{DCECCB84-F9BA-43D5-87BE-67443E8EF086}">
      <p15:sldGuideLst xmlns:p15="http://schemas.microsoft.com/office/powerpoint/2012/main">
        <p15:guide id="1" pos="529">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8_content">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0B7B921C-DD71-4F98-A33D-A7936778058D}"/>
              </a:ext>
            </a:extLst>
          </p:cNvPr>
          <p:cNvSpPr>
            <a:spLocks noGrp="1"/>
          </p:cNvSpPr>
          <p:nvPr>
            <p:ph type="dt" sz="half" idx="10"/>
          </p:nvPr>
        </p:nvSpPr>
        <p:spPr/>
        <p:txBody>
          <a:bodyPr/>
          <a:lstStyle/>
          <a:p>
            <a:fld id="{33BDF83F-712C-4929-B42D-1715B4F782BA}" type="datetime1">
              <a:rPr lang="de-DE" smtClean="0"/>
              <a:t>01.03.2022</a:t>
            </a:fld>
            <a:endParaRPr lang="de-DE"/>
          </a:p>
        </p:txBody>
      </p:sp>
      <p:sp>
        <p:nvSpPr>
          <p:cNvPr id="5" name="Fußzeilenplatzhalter 4">
            <a:extLst>
              <a:ext uri="{FF2B5EF4-FFF2-40B4-BE49-F238E27FC236}">
                <a16:creationId xmlns:a16="http://schemas.microsoft.com/office/drawing/2014/main" id="{F8372CDE-0269-4A13-98B5-C2021453FF9D}"/>
              </a:ext>
            </a:extLst>
          </p:cNvPr>
          <p:cNvSpPr>
            <a:spLocks noGrp="1"/>
          </p:cNvSpPr>
          <p:nvPr>
            <p:ph type="ftr" sz="quarter" idx="11"/>
          </p:nvPr>
        </p:nvSpPr>
        <p:spPr/>
        <p:txBody>
          <a:bodyPr/>
          <a:lstStyle/>
          <a:p>
            <a:r>
              <a:rPr lang="en-US"/>
              <a:t>Gaia-X DSBC</a:t>
            </a:r>
            <a:endParaRPr lang="de-DE"/>
          </a:p>
        </p:txBody>
      </p:sp>
      <p:sp>
        <p:nvSpPr>
          <p:cNvPr id="6" name="Foliennummernplatzhalter 5">
            <a:extLst>
              <a:ext uri="{FF2B5EF4-FFF2-40B4-BE49-F238E27FC236}">
                <a16:creationId xmlns:a16="http://schemas.microsoft.com/office/drawing/2014/main" id="{C57CF5D1-2B71-44E7-BD5F-23474545DB7B}"/>
              </a:ext>
            </a:extLst>
          </p:cNvPr>
          <p:cNvSpPr>
            <a:spLocks noGrp="1"/>
          </p:cNvSpPr>
          <p:nvPr>
            <p:ph type="sldNum" sz="quarter" idx="12"/>
          </p:nvPr>
        </p:nvSpPr>
        <p:spPr/>
        <p:txBody>
          <a:bodyPr/>
          <a:lstStyle/>
          <a:p>
            <a:fld id="{46735E09-D06A-4765-B4D1-A70A5B2E5B6E}" type="slidenum">
              <a:rPr lang="de-DE" smtClean="0"/>
              <a:t>‹N°›</a:t>
            </a:fld>
            <a:endParaRPr lang="de-DE"/>
          </a:p>
        </p:txBody>
      </p:sp>
      <p:pic>
        <p:nvPicPr>
          <p:cNvPr id="7" name="Grafik 6">
            <a:extLst>
              <a:ext uri="{FF2B5EF4-FFF2-40B4-BE49-F238E27FC236}">
                <a16:creationId xmlns:a16="http://schemas.microsoft.com/office/drawing/2014/main" id="{2F607DA3-FACA-410C-A2F1-29FAB9AB670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565420" y="368300"/>
            <a:ext cx="1183668" cy="658834"/>
          </a:xfrm>
          <a:prstGeom prst="rect">
            <a:avLst/>
          </a:prstGeom>
        </p:spPr>
      </p:pic>
      <p:sp>
        <p:nvSpPr>
          <p:cNvPr id="10" name="Titel 1">
            <a:extLst>
              <a:ext uri="{FF2B5EF4-FFF2-40B4-BE49-F238E27FC236}">
                <a16:creationId xmlns:a16="http://schemas.microsoft.com/office/drawing/2014/main" id="{3A814B79-7DD9-4587-A8FC-4C56C805E79B}"/>
              </a:ext>
            </a:extLst>
          </p:cNvPr>
          <p:cNvSpPr>
            <a:spLocks noGrp="1"/>
          </p:cNvSpPr>
          <p:nvPr>
            <p:ph type="title" hasCustomPrompt="1"/>
          </p:nvPr>
        </p:nvSpPr>
        <p:spPr>
          <a:xfrm>
            <a:off x="515938" y="453851"/>
            <a:ext cx="6875155" cy="757619"/>
          </a:xfrm>
          <a:prstGeom prst="rect">
            <a:avLst/>
          </a:prstGeom>
        </p:spPr>
        <p:txBody>
          <a:bodyPr lIns="0" tIns="0" rIns="0"/>
          <a:lstStyle>
            <a:lvl1pPr>
              <a:defRPr sz="2900" b="0">
                <a:solidFill>
                  <a:schemeClr val="tx2"/>
                </a:solidFill>
              </a:defRPr>
            </a:lvl1pPr>
          </a:lstStyle>
          <a:p>
            <a:r>
              <a:rPr lang="de-DE"/>
              <a:t>This is a headline</a:t>
            </a:r>
          </a:p>
        </p:txBody>
      </p:sp>
      <p:sp>
        <p:nvSpPr>
          <p:cNvPr id="8" name="Bildplatzhalter 7">
            <a:extLst>
              <a:ext uri="{FF2B5EF4-FFF2-40B4-BE49-F238E27FC236}">
                <a16:creationId xmlns:a16="http://schemas.microsoft.com/office/drawing/2014/main" id="{3BEBD704-F1F8-4C42-824D-C7DE68879B3F}"/>
              </a:ext>
            </a:extLst>
          </p:cNvPr>
          <p:cNvSpPr>
            <a:spLocks noGrp="1"/>
          </p:cNvSpPr>
          <p:nvPr>
            <p:ph type="pic" sz="quarter" idx="13" hasCustomPrompt="1"/>
          </p:nvPr>
        </p:nvSpPr>
        <p:spPr>
          <a:xfrm>
            <a:off x="0" y="0"/>
            <a:ext cx="12192000" cy="6858000"/>
          </a:xfrm>
          <a:prstGeom prst="rect">
            <a:avLst/>
          </a:prstGeom>
          <a:solidFill>
            <a:schemeClr val="bg1">
              <a:lumMod val="95000"/>
            </a:schemeClr>
          </a:solidFill>
        </p:spPr>
        <p:txBody>
          <a:bodyPr/>
          <a:lstStyle>
            <a:lvl1pPr marL="0" indent="0" algn="ctr">
              <a:buNone/>
              <a:defRPr sz="1200"/>
            </a:lvl1pPr>
          </a:lstStyle>
          <a:p>
            <a:r>
              <a:rPr lang="de-DE"/>
              <a:t>picture</a:t>
            </a:r>
          </a:p>
        </p:txBody>
      </p:sp>
      <p:sp>
        <p:nvSpPr>
          <p:cNvPr id="12" name="Bildplatzhalter 11">
            <a:extLst>
              <a:ext uri="{FF2B5EF4-FFF2-40B4-BE49-F238E27FC236}">
                <a16:creationId xmlns:a16="http://schemas.microsoft.com/office/drawing/2014/main" id="{FAE77D14-E038-48E6-AD69-050CCB79F708}"/>
              </a:ext>
            </a:extLst>
          </p:cNvPr>
          <p:cNvSpPr>
            <a:spLocks noGrp="1"/>
          </p:cNvSpPr>
          <p:nvPr>
            <p:ph type="pic" sz="quarter" idx="14"/>
          </p:nvPr>
        </p:nvSpPr>
        <p:spPr>
          <a:xfrm>
            <a:off x="-8174" y="0"/>
            <a:ext cx="5227874" cy="6858000"/>
          </a:xfrm>
          <a:prstGeom prst="rect">
            <a:avLst/>
          </a:prstGeom>
          <a:gradFill flip="none" rotWithShape="1">
            <a:gsLst>
              <a:gs pos="1770">
                <a:schemeClr val="accent2"/>
              </a:gs>
              <a:gs pos="22000">
                <a:schemeClr val="tx2">
                  <a:alpha val="74000"/>
                </a:schemeClr>
              </a:gs>
              <a:gs pos="62000">
                <a:schemeClr val="accent1">
                  <a:alpha val="0"/>
                </a:schemeClr>
              </a:gs>
            </a:gsLst>
            <a:lin ang="1500000" scaled="0"/>
            <a:tileRect/>
          </a:gradFill>
        </p:spPr>
        <p:txBody>
          <a:bodyPr/>
          <a:lstStyle>
            <a:lvl1pPr marL="0" indent="0" algn="ctr">
              <a:buNone/>
              <a:defRPr sz="800">
                <a:solidFill>
                  <a:schemeClr val="bg1">
                    <a:lumMod val="95000"/>
                  </a:schemeClr>
                </a:solidFill>
              </a:defRPr>
            </a:lvl1pPr>
          </a:lstStyle>
          <a:p>
            <a:endParaRPr lang="de-DE"/>
          </a:p>
        </p:txBody>
      </p:sp>
    </p:spTree>
    <p:extLst>
      <p:ext uri="{BB962C8B-B14F-4D97-AF65-F5344CB8AC3E}">
        <p14:creationId xmlns:p14="http://schemas.microsoft.com/office/powerpoint/2010/main" val="28747894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9_content">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0B7B921C-DD71-4F98-A33D-A7936778058D}"/>
              </a:ext>
            </a:extLst>
          </p:cNvPr>
          <p:cNvSpPr>
            <a:spLocks noGrp="1"/>
          </p:cNvSpPr>
          <p:nvPr>
            <p:ph type="dt" sz="half" idx="10"/>
          </p:nvPr>
        </p:nvSpPr>
        <p:spPr/>
        <p:txBody>
          <a:bodyPr/>
          <a:lstStyle/>
          <a:p>
            <a:fld id="{78D01B4E-C2A2-4479-A780-44AEBB3B7963}" type="datetime1">
              <a:rPr lang="de-DE" smtClean="0"/>
              <a:t>01.03.2022</a:t>
            </a:fld>
            <a:endParaRPr lang="de-DE"/>
          </a:p>
        </p:txBody>
      </p:sp>
      <p:sp>
        <p:nvSpPr>
          <p:cNvPr id="5" name="Fußzeilenplatzhalter 4">
            <a:extLst>
              <a:ext uri="{FF2B5EF4-FFF2-40B4-BE49-F238E27FC236}">
                <a16:creationId xmlns:a16="http://schemas.microsoft.com/office/drawing/2014/main" id="{F8372CDE-0269-4A13-98B5-C2021453FF9D}"/>
              </a:ext>
            </a:extLst>
          </p:cNvPr>
          <p:cNvSpPr>
            <a:spLocks noGrp="1"/>
          </p:cNvSpPr>
          <p:nvPr>
            <p:ph type="ftr" sz="quarter" idx="11"/>
          </p:nvPr>
        </p:nvSpPr>
        <p:spPr/>
        <p:txBody>
          <a:bodyPr/>
          <a:lstStyle/>
          <a:p>
            <a:r>
              <a:rPr lang="en-US"/>
              <a:t>Gaia-X DSBC</a:t>
            </a:r>
            <a:endParaRPr lang="de-DE"/>
          </a:p>
        </p:txBody>
      </p:sp>
      <p:sp>
        <p:nvSpPr>
          <p:cNvPr id="6" name="Foliennummernplatzhalter 5">
            <a:extLst>
              <a:ext uri="{FF2B5EF4-FFF2-40B4-BE49-F238E27FC236}">
                <a16:creationId xmlns:a16="http://schemas.microsoft.com/office/drawing/2014/main" id="{C57CF5D1-2B71-44E7-BD5F-23474545DB7B}"/>
              </a:ext>
            </a:extLst>
          </p:cNvPr>
          <p:cNvSpPr>
            <a:spLocks noGrp="1"/>
          </p:cNvSpPr>
          <p:nvPr>
            <p:ph type="sldNum" sz="quarter" idx="12"/>
          </p:nvPr>
        </p:nvSpPr>
        <p:spPr/>
        <p:txBody>
          <a:bodyPr/>
          <a:lstStyle/>
          <a:p>
            <a:fld id="{46735E09-D06A-4765-B4D1-A70A5B2E5B6E}" type="slidenum">
              <a:rPr lang="de-DE" smtClean="0"/>
              <a:t>‹N°›</a:t>
            </a:fld>
            <a:endParaRPr lang="de-DE"/>
          </a:p>
        </p:txBody>
      </p:sp>
      <p:sp>
        <p:nvSpPr>
          <p:cNvPr id="10" name="Titel 1">
            <a:extLst>
              <a:ext uri="{FF2B5EF4-FFF2-40B4-BE49-F238E27FC236}">
                <a16:creationId xmlns:a16="http://schemas.microsoft.com/office/drawing/2014/main" id="{3A814B79-7DD9-4587-A8FC-4C56C805E79B}"/>
              </a:ext>
            </a:extLst>
          </p:cNvPr>
          <p:cNvSpPr>
            <a:spLocks noGrp="1"/>
          </p:cNvSpPr>
          <p:nvPr>
            <p:ph type="title" hasCustomPrompt="1"/>
          </p:nvPr>
        </p:nvSpPr>
        <p:spPr>
          <a:xfrm>
            <a:off x="515938" y="453851"/>
            <a:ext cx="6875155" cy="757619"/>
          </a:xfrm>
          <a:prstGeom prst="rect">
            <a:avLst/>
          </a:prstGeom>
        </p:spPr>
        <p:txBody>
          <a:bodyPr lIns="0" tIns="0" rIns="0"/>
          <a:lstStyle>
            <a:lvl1pPr>
              <a:defRPr sz="2900" b="0">
                <a:solidFill>
                  <a:schemeClr val="tx2"/>
                </a:solidFill>
              </a:defRPr>
            </a:lvl1pPr>
          </a:lstStyle>
          <a:p>
            <a:r>
              <a:rPr lang="de-DE"/>
              <a:t>This is a headline</a:t>
            </a:r>
          </a:p>
        </p:txBody>
      </p:sp>
      <p:pic>
        <p:nvPicPr>
          <p:cNvPr id="9" name="Grafik 8">
            <a:extLst>
              <a:ext uri="{FF2B5EF4-FFF2-40B4-BE49-F238E27FC236}">
                <a16:creationId xmlns:a16="http://schemas.microsoft.com/office/drawing/2014/main" id="{FBE35180-5D59-4433-8EBA-5B98ABBD21E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78336" y="368300"/>
            <a:ext cx="1183668" cy="658834"/>
          </a:xfrm>
          <a:prstGeom prst="rect">
            <a:avLst/>
          </a:prstGeom>
        </p:spPr>
      </p:pic>
    </p:spTree>
    <p:extLst>
      <p:ext uri="{BB962C8B-B14F-4D97-AF65-F5344CB8AC3E}">
        <p14:creationId xmlns:p14="http://schemas.microsoft.com/office/powerpoint/2010/main" val="34435602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6_Nur Titel">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AB066A7F-1B93-4905-8CA9-495B41258BA8}"/>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hteck 11">
            <a:extLst>
              <a:ext uri="{FF2B5EF4-FFF2-40B4-BE49-F238E27FC236}">
                <a16:creationId xmlns:a16="http://schemas.microsoft.com/office/drawing/2014/main" id="{46A158BF-703F-42D8-B1F9-19973D426E29}"/>
              </a:ext>
            </a:extLst>
          </p:cNvPr>
          <p:cNvSpPr/>
          <p:nvPr userDrawn="1"/>
        </p:nvSpPr>
        <p:spPr>
          <a:xfrm>
            <a:off x="0" y="1856100"/>
            <a:ext cx="4648200" cy="4991621"/>
          </a:xfrm>
          <a:prstGeom prst="rect">
            <a:avLst/>
          </a:prstGeom>
          <a:gradFill>
            <a:gsLst>
              <a:gs pos="0">
                <a:schemeClr val="accent2">
                  <a:lumMod val="84000"/>
                </a:schemeClr>
              </a:gs>
              <a:gs pos="69000">
                <a:schemeClr val="accent1"/>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a:extLst>
              <a:ext uri="{FF2B5EF4-FFF2-40B4-BE49-F238E27FC236}">
                <a16:creationId xmlns:a16="http://schemas.microsoft.com/office/drawing/2014/main" id="{E0A05EDB-D93B-439C-B793-E61C1AB13C25}"/>
              </a:ext>
            </a:extLst>
          </p:cNvPr>
          <p:cNvSpPr/>
          <p:nvPr userDrawn="1"/>
        </p:nvSpPr>
        <p:spPr>
          <a:xfrm>
            <a:off x="0" y="1866376"/>
            <a:ext cx="12192000" cy="4991623"/>
          </a:xfrm>
          <a:prstGeom prst="rect">
            <a:avLst/>
          </a:prstGeom>
          <a:gradFill>
            <a:gsLst>
              <a:gs pos="0">
                <a:srgbClr val="000094">
                  <a:alpha val="0"/>
                </a:srgbClr>
              </a:gs>
              <a:gs pos="100000">
                <a:schemeClr val="accent3"/>
              </a:gs>
            </a:gsLst>
            <a:lin ang="1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9" name="Grafik 8">
            <a:extLst>
              <a:ext uri="{FF2B5EF4-FFF2-40B4-BE49-F238E27FC236}">
                <a16:creationId xmlns:a16="http://schemas.microsoft.com/office/drawing/2014/main" id="{212A610B-3F5C-4C2B-A69B-89AD8F53F7F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90339" y="368300"/>
            <a:ext cx="1758749" cy="978926"/>
          </a:xfrm>
          <a:prstGeom prst="rect">
            <a:avLst/>
          </a:prstGeom>
        </p:spPr>
      </p:pic>
      <p:sp>
        <p:nvSpPr>
          <p:cNvPr id="10" name="Textfeld 9">
            <a:extLst>
              <a:ext uri="{FF2B5EF4-FFF2-40B4-BE49-F238E27FC236}">
                <a16:creationId xmlns:a16="http://schemas.microsoft.com/office/drawing/2014/main" id="{DC4E0629-C2B7-4E47-AC95-F0ABC8B5B2DF}"/>
              </a:ext>
            </a:extLst>
          </p:cNvPr>
          <p:cNvSpPr txBox="1"/>
          <p:nvPr userDrawn="1"/>
        </p:nvSpPr>
        <p:spPr>
          <a:xfrm>
            <a:off x="1739550" y="3189096"/>
            <a:ext cx="6680549" cy="3018772"/>
          </a:xfrm>
          <a:prstGeom prst="rect">
            <a:avLst/>
          </a:prstGeom>
          <a:noFill/>
        </p:spPr>
        <p:txBody>
          <a:bodyPr wrap="square" rtlCol="0">
            <a:noAutofit/>
          </a:bodyPr>
          <a:lstStyle/>
          <a:p>
            <a:pPr>
              <a:spcBef>
                <a:spcPts val="2000"/>
              </a:spcBef>
            </a:pPr>
            <a:r>
              <a:rPr lang="en-US" sz="3600" b="1" i="0" u="none" strike="noStrike" kern="1200">
                <a:solidFill>
                  <a:schemeClr val="bg1"/>
                </a:solidFill>
                <a:effectLst/>
                <a:latin typeface="+mj-lt"/>
                <a:ea typeface="+mn-ea"/>
                <a:cs typeface="+mn-cs"/>
              </a:rPr>
              <a:t>Be part </a:t>
            </a:r>
            <a:r>
              <a:rPr lang="en-US" sz="3600" b="0" i="0" u="none" strike="noStrike" kern="1200">
                <a:solidFill>
                  <a:schemeClr val="bg1"/>
                </a:solidFill>
                <a:effectLst/>
                <a:latin typeface="+mj-lt"/>
                <a:ea typeface="+mn-ea"/>
                <a:cs typeface="+mn-cs"/>
              </a:rPr>
              <a:t>of </a:t>
            </a:r>
            <a:r>
              <a:rPr lang="en-US" sz="3600" b="1" i="0" u="none" strike="noStrike" kern="1200">
                <a:solidFill>
                  <a:schemeClr val="bg1"/>
                </a:solidFill>
                <a:effectLst/>
                <a:latin typeface="+mj-lt"/>
                <a:ea typeface="+mn-ea"/>
                <a:cs typeface="+mn-cs"/>
              </a:rPr>
              <a:t>gaia-x </a:t>
            </a:r>
            <a:r>
              <a:rPr lang="en-US" sz="3600" b="0" i="0" u="none" strike="noStrike" kern="1200">
                <a:solidFill>
                  <a:schemeClr val="bg1"/>
                </a:solidFill>
                <a:effectLst/>
                <a:latin typeface="+mj-lt"/>
                <a:ea typeface="+mn-ea"/>
                <a:cs typeface="+mn-cs"/>
              </a:rPr>
              <a:t>and </a:t>
            </a:r>
            <a:r>
              <a:rPr lang="en-US" sz="3600" b="1" i="0" u="none" strike="noStrike" kern="1200">
                <a:solidFill>
                  <a:schemeClr val="bg1"/>
                </a:solidFill>
                <a:effectLst/>
                <a:latin typeface="+mj-lt"/>
                <a:ea typeface="+mn-ea"/>
                <a:cs typeface="+mn-cs"/>
              </a:rPr>
              <a:t>create </a:t>
            </a:r>
            <a:br>
              <a:rPr lang="en-US" sz="3600" b="1" i="0" u="none" strike="noStrike" kern="1200">
                <a:solidFill>
                  <a:schemeClr val="bg1"/>
                </a:solidFill>
                <a:effectLst/>
                <a:latin typeface="+mj-lt"/>
                <a:ea typeface="+mn-ea"/>
                <a:cs typeface="+mn-cs"/>
              </a:rPr>
            </a:br>
            <a:r>
              <a:rPr lang="en-US" sz="3600" b="0" i="0" u="none" strike="noStrike" kern="1200">
                <a:solidFill>
                  <a:schemeClr val="bg1"/>
                </a:solidFill>
                <a:effectLst/>
                <a:latin typeface="+mj-lt"/>
                <a:ea typeface="+mn-ea"/>
                <a:cs typeface="+mn-cs"/>
              </a:rPr>
              <a:t>a</a:t>
            </a:r>
            <a:r>
              <a:rPr lang="en-US" sz="3600" b="1" i="0" u="none" strike="noStrike" kern="1200">
                <a:solidFill>
                  <a:schemeClr val="bg1"/>
                </a:solidFill>
                <a:effectLst/>
                <a:latin typeface="+mj-lt"/>
                <a:ea typeface="+mn-ea"/>
                <a:cs typeface="+mn-cs"/>
              </a:rPr>
              <a:t> future </a:t>
            </a:r>
            <a:r>
              <a:rPr lang="en-US" sz="3600" b="0" i="0" u="none" strike="noStrike" kern="1200">
                <a:solidFill>
                  <a:schemeClr val="bg1"/>
                </a:solidFill>
                <a:effectLst/>
                <a:latin typeface="+mj-lt"/>
                <a:ea typeface="+mn-ea"/>
                <a:cs typeface="+mn-cs"/>
              </a:rPr>
              <a:t>that is both </a:t>
            </a:r>
            <a:r>
              <a:rPr lang="en-US" sz="3600" b="1" i="0" u="none" strike="noStrike" kern="1200">
                <a:solidFill>
                  <a:schemeClr val="bg1"/>
                </a:solidFill>
                <a:effectLst/>
                <a:latin typeface="+mj-lt"/>
                <a:ea typeface="+mn-ea"/>
                <a:cs typeface="+mn-cs"/>
              </a:rPr>
              <a:t>open </a:t>
            </a:r>
            <a:r>
              <a:rPr lang="en-US" sz="3600" b="0" i="0" u="none" strike="noStrike" kern="1200">
                <a:solidFill>
                  <a:schemeClr val="bg1"/>
                </a:solidFill>
                <a:effectLst/>
                <a:latin typeface="+mj-lt"/>
                <a:ea typeface="+mn-ea"/>
                <a:cs typeface="+mn-cs"/>
              </a:rPr>
              <a:t>and</a:t>
            </a:r>
            <a:r>
              <a:rPr lang="en-US" sz="3600" b="1" i="0" u="none" strike="noStrike" kern="1200">
                <a:solidFill>
                  <a:schemeClr val="bg1"/>
                </a:solidFill>
                <a:effectLst/>
                <a:latin typeface="+mj-lt"/>
                <a:ea typeface="+mn-ea"/>
                <a:cs typeface="+mn-cs"/>
              </a:rPr>
              <a:t> fair</a:t>
            </a:r>
            <a:r>
              <a:rPr lang="en-US" sz="3600" b="0" i="0" u="none" strike="noStrike" kern="1200">
                <a:solidFill>
                  <a:schemeClr val="bg1"/>
                </a:solidFill>
                <a:effectLst/>
                <a:latin typeface="+mj-lt"/>
                <a:ea typeface="+mn-ea"/>
                <a:cs typeface="+mn-cs"/>
              </a:rPr>
              <a:t>!</a:t>
            </a:r>
            <a:r>
              <a:rPr lang="en-US" sz="3600" b="0" i="0" kern="1200">
                <a:solidFill>
                  <a:schemeClr val="bg1"/>
                </a:solidFill>
                <a:effectLst/>
                <a:latin typeface="+mj-lt"/>
                <a:ea typeface="+mn-ea"/>
                <a:cs typeface="+mn-cs"/>
              </a:rPr>
              <a:t>​</a:t>
            </a:r>
          </a:p>
          <a:p>
            <a:pPr>
              <a:spcBef>
                <a:spcPts val="2000"/>
              </a:spcBef>
            </a:pPr>
            <a:r>
              <a:rPr lang="en-US" sz="3600" b="0" i="0" u="none" strike="noStrike" kern="1200">
                <a:solidFill>
                  <a:schemeClr val="bg1"/>
                </a:solidFill>
                <a:effectLst/>
                <a:latin typeface="+mj-lt"/>
                <a:ea typeface="+mn-ea"/>
                <a:cs typeface="+mn-cs"/>
              </a:rPr>
              <a:t>We are </a:t>
            </a:r>
            <a:r>
              <a:rPr lang="en-US" sz="3600" b="1" i="0" u="none" strike="noStrike" kern="1200">
                <a:solidFill>
                  <a:schemeClr val="bg1"/>
                </a:solidFill>
                <a:effectLst/>
                <a:latin typeface="+mj-lt"/>
                <a:ea typeface="+mn-ea"/>
                <a:cs typeface="+mn-cs"/>
              </a:rPr>
              <a:t>happy</a:t>
            </a:r>
            <a:r>
              <a:rPr lang="en-US" sz="3600" b="0" i="0" u="none" strike="noStrike" kern="1200">
                <a:solidFill>
                  <a:schemeClr val="bg1"/>
                </a:solidFill>
                <a:effectLst/>
                <a:latin typeface="+mj-lt"/>
                <a:ea typeface="+mn-ea"/>
                <a:cs typeface="+mn-cs"/>
              </a:rPr>
              <a:t> to </a:t>
            </a:r>
            <a:r>
              <a:rPr lang="en-US" sz="3600" b="1" i="0" u="none" strike="noStrike" kern="1200">
                <a:solidFill>
                  <a:schemeClr val="bg1"/>
                </a:solidFill>
                <a:effectLst/>
                <a:latin typeface="+mj-lt"/>
                <a:ea typeface="+mn-ea"/>
                <a:cs typeface="+mn-cs"/>
              </a:rPr>
              <a:t>have you with us</a:t>
            </a:r>
            <a:r>
              <a:rPr lang="en-US" sz="3600" b="0" i="0" u="none" strike="noStrike" kern="1200">
                <a:solidFill>
                  <a:schemeClr val="bg1"/>
                </a:solidFill>
                <a:effectLst/>
                <a:latin typeface="+mj-lt"/>
                <a:ea typeface="+mn-ea"/>
                <a:cs typeface="+mn-cs"/>
              </a:rPr>
              <a:t> and </a:t>
            </a:r>
            <a:r>
              <a:rPr lang="en-US" sz="3600" b="1" i="0" u="none" strike="noStrike" kern="1200">
                <a:solidFill>
                  <a:schemeClr val="bg1"/>
                </a:solidFill>
                <a:effectLst/>
                <a:latin typeface="+mj-lt"/>
                <a:ea typeface="+mn-ea"/>
                <a:cs typeface="+mn-cs"/>
              </a:rPr>
              <a:t>welcome you</a:t>
            </a:r>
            <a:r>
              <a:rPr lang="en-US" sz="3600" b="0" i="0" u="none" strike="noStrike" kern="1200">
                <a:solidFill>
                  <a:schemeClr val="bg1"/>
                </a:solidFill>
                <a:effectLst/>
                <a:latin typeface="+mj-lt"/>
                <a:ea typeface="+mn-ea"/>
                <a:cs typeface="+mn-cs"/>
              </a:rPr>
              <a:t>.</a:t>
            </a:r>
            <a:r>
              <a:rPr lang="en-US" sz="3600" b="0" i="0" kern="1200">
                <a:solidFill>
                  <a:schemeClr val="bg1"/>
                </a:solidFill>
                <a:effectLst/>
                <a:latin typeface="+mj-lt"/>
                <a:ea typeface="+mn-ea"/>
                <a:cs typeface="+mn-cs"/>
              </a:rPr>
              <a:t>​</a:t>
            </a:r>
            <a:endParaRPr lang="de-DE" sz="3600">
              <a:solidFill>
                <a:schemeClr val="bg1"/>
              </a:solidFill>
              <a:latin typeface="+mj-lt"/>
            </a:endParaRPr>
          </a:p>
        </p:txBody>
      </p:sp>
      <p:cxnSp>
        <p:nvCxnSpPr>
          <p:cNvPr id="11" name="Gerader Verbinder 10">
            <a:extLst>
              <a:ext uri="{FF2B5EF4-FFF2-40B4-BE49-F238E27FC236}">
                <a16:creationId xmlns:a16="http://schemas.microsoft.com/office/drawing/2014/main" id="{89365D1B-A520-4DA6-9332-856E004EFA56}"/>
              </a:ext>
            </a:extLst>
          </p:cNvPr>
          <p:cNvCxnSpPr>
            <a:cxnSpLocks/>
          </p:cNvCxnSpPr>
          <p:nvPr userDrawn="1"/>
        </p:nvCxnSpPr>
        <p:spPr>
          <a:xfrm>
            <a:off x="1911619" y="2971800"/>
            <a:ext cx="216000" cy="0"/>
          </a:xfrm>
          <a:prstGeom prst="line">
            <a:avLst/>
          </a:prstGeom>
          <a:ln w="95250" cap="rnd">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810006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8_Nur Titel">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AB066A7F-1B93-4905-8CA9-495B41258BA8}"/>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hteck 11">
            <a:extLst>
              <a:ext uri="{FF2B5EF4-FFF2-40B4-BE49-F238E27FC236}">
                <a16:creationId xmlns:a16="http://schemas.microsoft.com/office/drawing/2014/main" id="{46A158BF-703F-42D8-B1F9-19973D426E29}"/>
              </a:ext>
            </a:extLst>
          </p:cNvPr>
          <p:cNvSpPr/>
          <p:nvPr userDrawn="1"/>
        </p:nvSpPr>
        <p:spPr>
          <a:xfrm>
            <a:off x="0" y="1856100"/>
            <a:ext cx="4648200" cy="4991621"/>
          </a:xfrm>
          <a:prstGeom prst="rect">
            <a:avLst/>
          </a:prstGeom>
          <a:gradFill>
            <a:gsLst>
              <a:gs pos="0">
                <a:schemeClr val="accent2">
                  <a:lumMod val="84000"/>
                </a:schemeClr>
              </a:gs>
              <a:gs pos="69000">
                <a:schemeClr val="accent1"/>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a:extLst>
              <a:ext uri="{FF2B5EF4-FFF2-40B4-BE49-F238E27FC236}">
                <a16:creationId xmlns:a16="http://schemas.microsoft.com/office/drawing/2014/main" id="{E0A05EDB-D93B-439C-B793-E61C1AB13C25}"/>
              </a:ext>
            </a:extLst>
          </p:cNvPr>
          <p:cNvSpPr/>
          <p:nvPr userDrawn="1"/>
        </p:nvSpPr>
        <p:spPr>
          <a:xfrm>
            <a:off x="0" y="1866376"/>
            <a:ext cx="12192000" cy="4991623"/>
          </a:xfrm>
          <a:prstGeom prst="rect">
            <a:avLst/>
          </a:prstGeom>
          <a:gradFill>
            <a:gsLst>
              <a:gs pos="0">
                <a:srgbClr val="000094">
                  <a:alpha val="0"/>
                </a:srgbClr>
              </a:gs>
              <a:gs pos="100000">
                <a:schemeClr val="accent3"/>
              </a:gs>
            </a:gsLst>
            <a:lin ang="1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9" name="Grafik 8">
            <a:extLst>
              <a:ext uri="{FF2B5EF4-FFF2-40B4-BE49-F238E27FC236}">
                <a16:creationId xmlns:a16="http://schemas.microsoft.com/office/drawing/2014/main" id="{212A610B-3F5C-4C2B-A69B-89AD8F53F7F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90339" y="368300"/>
            <a:ext cx="1758749" cy="978926"/>
          </a:xfrm>
          <a:prstGeom prst="rect">
            <a:avLst/>
          </a:prstGeom>
        </p:spPr>
      </p:pic>
      <p:sp>
        <p:nvSpPr>
          <p:cNvPr id="10" name="Textfeld 9">
            <a:extLst>
              <a:ext uri="{FF2B5EF4-FFF2-40B4-BE49-F238E27FC236}">
                <a16:creationId xmlns:a16="http://schemas.microsoft.com/office/drawing/2014/main" id="{DC4E0629-C2B7-4E47-AC95-F0ABC8B5B2DF}"/>
              </a:ext>
            </a:extLst>
          </p:cNvPr>
          <p:cNvSpPr txBox="1"/>
          <p:nvPr userDrawn="1"/>
        </p:nvSpPr>
        <p:spPr>
          <a:xfrm>
            <a:off x="1739550" y="3189096"/>
            <a:ext cx="6680549" cy="3018772"/>
          </a:xfrm>
          <a:prstGeom prst="rect">
            <a:avLst/>
          </a:prstGeom>
          <a:noFill/>
        </p:spPr>
        <p:txBody>
          <a:bodyPr wrap="square" rtlCol="0">
            <a:noAutofit/>
          </a:bodyPr>
          <a:lstStyle/>
          <a:p>
            <a:pPr>
              <a:spcBef>
                <a:spcPts val="2000"/>
              </a:spcBef>
            </a:pPr>
            <a:endParaRPr lang="de-DE" sz="3600">
              <a:solidFill>
                <a:schemeClr val="bg1"/>
              </a:solidFill>
              <a:latin typeface="+mj-lt"/>
            </a:endParaRPr>
          </a:p>
        </p:txBody>
      </p:sp>
      <p:cxnSp>
        <p:nvCxnSpPr>
          <p:cNvPr id="11" name="Gerader Verbinder 10">
            <a:extLst>
              <a:ext uri="{FF2B5EF4-FFF2-40B4-BE49-F238E27FC236}">
                <a16:creationId xmlns:a16="http://schemas.microsoft.com/office/drawing/2014/main" id="{89365D1B-A520-4DA6-9332-856E004EFA56}"/>
              </a:ext>
            </a:extLst>
          </p:cNvPr>
          <p:cNvCxnSpPr>
            <a:cxnSpLocks/>
          </p:cNvCxnSpPr>
          <p:nvPr userDrawn="1"/>
        </p:nvCxnSpPr>
        <p:spPr>
          <a:xfrm>
            <a:off x="1911619" y="2971800"/>
            <a:ext cx="216000" cy="0"/>
          </a:xfrm>
          <a:prstGeom prst="line">
            <a:avLst/>
          </a:prstGeom>
          <a:ln w="95250" cap="rnd">
            <a:solidFill>
              <a:schemeClr val="accent3"/>
            </a:solidFill>
          </a:ln>
        </p:spPr>
        <p:style>
          <a:lnRef idx="1">
            <a:schemeClr val="accent1"/>
          </a:lnRef>
          <a:fillRef idx="0">
            <a:schemeClr val="accent1"/>
          </a:fillRef>
          <a:effectRef idx="0">
            <a:schemeClr val="accent1"/>
          </a:effectRef>
          <a:fontRef idx="minor">
            <a:schemeClr val="tx1"/>
          </a:fontRef>
        </p:style>
      </p:cxnSp>
      <p:sp>
        <p:nvSpPr>
          <p:cNvPr id="3" name="Textplatzhalter 2">
            <a:extLst>
              <a:ext uri="{FF2B5EF4-FFF2-40B4-BE49-F238E27FC236}">
                <a16:creationId xmlns:a16="http://schemas.microsoft.com/office/drawing/2014/main" id="{8ED80C3A-BE6B-4912-9314-6A51580B485B}"/>
              </a:ext>
            </a:extLst>
          </p:cNvPr>
          <p:cNvSpPr>
            <a:spLocks noGrp="1"/>
          </p:cNvSpPr>
          <p:nvPr>
            <p:ph type="body" sz="quarter" idx="10" hasCustomPrompt="1"/>
          </p:nvPr>
        </p:nvSpPr>
        <p:spPr>
          <a:xfrm>
            <a:off x="1865050" y="3296509"/>
            <a:ext cx="6680549" cy="2700337"/>
          </a:xfrm>
          <a:prstGeom prst="rect">
            <a:avLst/>
          </a:prstGeom>
        </p:spPr>
        <p:txBody>
          <a:bodyPr lIns="0" tIns="0"/>
          <a:lstStyle>
            <a:lvl1pPr marL="0" indent="0">
              <a:lnSpc>
                <a:spcPct val="100000"/>
              </a:lnSpc>
              <a:buNone/>
              <a:defRPr sz="3600">
                <a:solidFill>
                  <a:schemeClr val="bg1"/>
                </a:solidFill>
                <a:latin typeface="+mj-lt"/>
              </a:defRPr>
            </a:lvl1pPr>
            <a:lvl2pPr marL="457200" indent="0">
              <a:lnSpc>
                <a:spcPct val="100000"/>
              </a:lnSpc>
              <a:buNone/>
              <a:defRPr sz="3600">
                <a:solidFill>
                  <a:schemeClr val="bg1"/>
                </a:solidFill>
                <a:latin typeface="+mj-lt"/>
              </a:defRPr>
            </a:lvl2pPr>
            <a:lvl3pPr marL="914400" indent="0">
              <a:lnSpc>
                <a:spcPct val="100000"/>
              </a:lnSpc>
              <a:buNone/>
              <a:defRPr sz="3600">
                <a:solidFill>
                  <a:schemeClr val="bg1"/>
                </a:solidFill>
                <a:latin typeface="+mj-lt"/>
              </a:defRPr>
            </a:lvl3pPr>
            <a:lvl4pPr marL="1371600" indent="0">
              <a:lnSpc>
                <a:spcPct val="100000"/>
              </a:lnSpc>
              <a:buNone/>
              <a:defRPr sz="3600">
                <a:solidFill>
                  <a:schemeClr val="bg1"/>
                </a:solidFill>
                <a:latin typeface="+mj-lt"/>
              </a:defRPr>
            </a:lvl4pPr>
            <a:lvl5pPr marL="1828800" indent="0">
              <a:lnSpc>
                <a:spcPct val="100000"/>
              </a:lnSpc>
              <a:buNone/>
              <a:defRPr sz="3600">
                <a:solidFill>
                  <a:schemeClr val="bg1"/>
                </a:solidFill>
                <a:latin typeface="+mj-lt"/>
              </a:defRPr>
            </a:lvl5pPr>
          </a:lstStyle>
          <a:p>
            <a:pPr>
              <a:spcBef>
                <a:spcPts val="2000"/>
              </a:spcBef>
            </a:pPr>
            <a:r>
              <a:rPr lang="en-US" sz="3600" b="1" i="0" u="none" strike="noStrike" kern="1200">
                <a:solidFill>
                  <a:schemeClr val="bg1"/>
                </a:solidFill>
                <a:effectLst/>
                <a:latin typeface="+mj-lt"/>
                <a:ea typeface="+mn-ea"/>
                <a:cs typeface="+mn-cs"/>
              </a:rPr>
              <a:t>Be part </a:t>
            </a:r>
            <a:r>
              <a:rPr lang="en-US" sz="3600" b="0" i="0" u="none" strike="noStrike" kern="1200">
                <a:solidFill>
                  <a:schemeClr val="bg1"/>
                </a:solidFill>
                <a:effectLst/>
                <a:latin typeface="+mj-lt"/>
                <a:ea typeface="+mn-ea"/>
                <a:cs typeface="+mn-cs"/>
              </a:rPr>
              <a:t>of </a:t>
            </a:r>
            <a:r>
              <a:rPr lang="en-US" sz="3600" b="1" i="0" u="none" strike="noStrike" kern="1200">
                <a:solidFill>
                  <a:schemeClr val="bg1"/>
                </a:solidFill>
                <a:effectLst/>
                <a:latin typeface="+mj-lt"/>
                <a:ea typeface="+mn-ea"/>
                <a:cs typeface="+mn-cs"/>
              </a:rPr>
              <a:t>gaia-x </a:t>
            </a:r>
            <a:r>
              <a:rPr lang="en-US" sz="3600" b="0" i="0" u="none" strike="noStrike" kern="1200">
                <a:solidFill>
                  <a:schemeClr val="bg1"/>
                </a:solidFill>
                <a:effectLst/>
                <a:latin typeface="+mj-lt"/>
                <a:ea typeface="+mn-ea"/>
                <a:cs typeface="+mn-cs"/>
              </a:rPr>
              <a:t>and </a:t>
            </a:r>
            <a:r>
              <a:rPr lang="en-US" sz="3600" b="1" i="0" u="none" strike="noStrike" kern="1200">
                <a:solidFill>
                  <a:schemeClr val="bg1"/>
                </a:solidFill>
                <a:effectLst/>
                <a:latin typeface="+mj-lt"/>
                <a:ea typeface="+mn-ea"/>
                <a:cs typeface="+mn-cs"/>
              </a:rPr>
              <a:t>create </a:t>
            </a:r>
            <a:br>
              <a:rPr lang="en-US" sz="3600" b="1" i="0" u="none" strike="noStrike" kern="1200">
                <a:solidFill>
                  <a:schemeClr val="bg1"/>
                </a:solidFill>
                <a:effectLst/>
                <a:latin typeface="+mj-lt"/>
                <a:ea typeface="+mn-ea"/>
                <a:cs typeface="+mn-cs"/>
              </a:rPr>
            </a:br>
            <a:r>
              <a:rPr lang="en-US" sz="3600" b="0" i="0" u="none" strike="noStrike" kern="1200">
                <a:solidFill>
                  <a:schemeClr val="bg1"/>
                </a:solidFill>
                <a:effectLst/>
                <a:latin typeface="+mj-lt"/>
                <a:ea typeface="+mn-ea"/>
                <a:cs typeface="+mn-cs"/>
              </a:rPr>
              <a:t>a</a:t>
            </a:r>
            <a:r>
              <a:rPr lang="en-US" sz="3600" b="1" i="0" u="none" strike="noStrike" kern="1200">
                <a:solidFill>
                  <a:schemeClr val="bg1"/>
                </a:solidFill>
                <a:effectLst/>
                <a:latin typeface="+mj-lt"/>
                <a:ea typeface="+mn-ea"/>
                <a:cs typeface="+mn-cs"/>
              </a:rPr>
              <a:t> future </a:t>
            </a:r>
            <a:r>
              <a:rPr lang="en-US" sz="3600" b="0" i="0" u="none" strike="noStrike" kern="1200">
                <a:solidFill>
                  <a:schemeClr val="bg1"/>
                </a:solidFill>
                <a:effectLst/>
                <a:latin typeface="+mj-lt"/>
                <a:ea typeface="+mn-ea"/>
                <a:cs typeface="+mn-cs"/>
              </a:rPr>
              <a:t>that is both </a:t>
            </a:r>
            <a:r>
              <a:rPr lang="en-US" sz="3600" b="1" i="0" u="none" strike="noStrike" kern="1200">
                <a:solidFill>
                  <a:schemeClr val="bg1"/>
                </a:solidFill>
                <a:effectLst/>
                <a:latin typeface="+mj-lt"/>
                <a:ea typeface="+mn-ea"/>
                <a:cs typeface="+mn-cs"/>
              </a:rPr>
              <a:t>open </a:t>
            </a:r>
            <a:r>
              <a:rPr lang="en-US" sz="3600" b="0" i="0" u="none" strike="noStrike" kern="1200">
                <a:solidFill>
                  <a:schemeClr val="bg1"/>
                </a:solidFill>
                <a:effectLst/>
                <a:latin typeface="+mj-lt"/>
                <a:ea typeface="+mn-ea"/>
                <a:cs typeface="+mn-cs"/>
              </a:rPr>
              <a:t>and</a:t>
            </a:r>
            <a:r>
              <a:rPr lang="en-US" sz="3600" b="1" i="0" u="none" strike="noStrike" kern="1200">
                <a:solidFill>
                  <a:schemeClr val="bg1"/>
                </a:solidFill>
                <a:effectLst/>
                <a:latin typeface="+mj-lt"/>
                <a:ea typeface="+mn-ea"/>
                <a:cs typeface="+mn-cs"/>
              </a:rPr>
              <a:t> fair</a:t>
            </a:r>
            <a:r>
              <a:rPr lang="en-US" sz="3600" b="0" i="0" u="none" strike="noStrike" kern="1200">
                <a:solidFill>
                  <a:schemeClr val="bg1"/>
                </a:solidFill>
                <a:effectLst/>
                <a:latin typeface="+mj-lt"/>
                <a:ea typeface="+mn-ea"/>
                <a:cs typeface="+mn-cs"/>
              </a:rPr>
              <a:t>!</a:t>
            </a:r>
            <a:r>
              <a:rPr lang="en-US" sz="3600" b="0" i="0" kern="1200">
                <a:solidFill>
                  <a:schemeClr val="bg1"/>
                </a:solidFill>
                <a:effectLst/>
                <a:latin typeface="+mj-lt"/>
                <a:ea typeface="+mn-ea"/>
                <a:cs typeface="+mn-cs"/>
              </a:rPr>
              <a:t>​</a:t>
            </a:r>
          </a:p>
          <a:p>
            <a:pPr>
              <a:spcBef>
                <a:spcPts val="2000"/>
              </a:spcBef>
            </a:pPr>
            <a:r>
              <a:rPr lang="en-US" sz="3600" b="0" i="0" u="none" strike="noStrike" kern="1200">
                <a:solidFill>
                  <a:schemeClr val="bg1"/>
                </a:solidFill>
                <a:effectLst/>
                <a:latin typeface="+mj-lt"/>
                <a:ea typeface="+mn-ea"/>
                <a:cs typeface="+mn-cs"/>
              </a:rPr>
              <a:t>We are </a:t>
            </a:r>
            <a:r>
              <a:rPr lang="en-US" sz="3600" b="1" i="0" u="none" strike="noStrike" kern="1200">
                <a:solidFill>
                  <a:schemeClr val="bg1"/>
                </a:solidFill>
                <a:effectLst/>
                <a:latin typeface="+mj-lt"/>
                <a:ea typeface="+mn-ea"/>
                <a:cs typeface="+mn-cs"/>
              </a:rPr>
              <a:t>happy</a:t>
            </a:r>
            <a:r>
              <a:rPr lang="en-US" sz="3600" b="0" i="0" u="none" strike="noStrike" kern="1200">
                <a:solidFill>
                  <a:schemeClr val="bg1"/>
                </a:solidFill>
                <a:effectLst/>
                <a:latin typeface="+mj-lt"/>
                <a:ea typeface="+mn-ea"/>
                <a:cs typeface="+mn-cs"/>
              </a:rPr>
              <a:t> to </a:t>
            </a:r>
            <a:r>
              <a:rPr lang="en-US" sz="3600" b="1" i="0" u="none" strike="noStrike" kern="1200">
                <a:solidFill>
                  <a:schemeClr val="bg1"/>
                </a:solidFill>
                <a:effectLst/>
                <a:latin typeface="+mj-lt"/>
                <a:ea typeface="+mn-ea"/>
                <a:cs typeface="+mn-cs"/>
              </a:rPr>
              <a:t>have you with us</a:t>
            </a:r>
            <a:r>
              <a:rPr lang="en-US" sz="3600" b="0" i="0" u="none" strike="noStrike" kern="1200">
                <a:solidFill>
                  <a:schemeClr val="bg1"/>
                </a:solidFill>
                <a:effectLst/>
                <a:latin typeface="+mj-lt"/>
                <a:ea typeface="+mn-ea"/>
                <a:cs typeface="+mn-cs"/>
              </a:rPr>
              <a:t> and </a:t>
            </a:r>
            <a:r>
              <a:rPr lang="en-US" sz="3600" b="1" i="0" u="none" strike="noStrike" kern="1200">
                <a:solidFill>
                  <a:schemeClr val="bg1"/>
                </a:solidFill>
                <a:effectLst/>
                <a:latin typeface="+mj-lt"/>
                <a:ea typeface="+mn-ea"/>
                <a:cs typeface="+mn-cs"/>
              </a:rPr>
              <a:t>welcome you</a:t>
            </a:r>
            <a:r>
              <a:rPr lang="en-US" sz="3600" b="0" i="0" u="none" strike="noStrike" kern="1200">
                <a:solidFill>
                  <a:schemeClr val="bg1"/>
                </a:solidFill>
                <a:effectLst/>
                <a:latin typeface="+mj-lt"/>
                <a:ea typeface="+mn-ea"/>
                <a:cs typeface="+mn-cs"/>
              </a:rPr>
              <a:t>.</a:t>
            </a:r>
            <a:r>
              <a:rPr lang="en-US" sz="3600" b="0" i="0" kern="1200">
                <a:solidFill>
                  <a:schemeClr val="bg1"/>
                </a:solidFill>
                <a:effectLst/>
                <a:latin typeface="+mj-lt"/>
                <a:ea typeface="+mn-ea"/>
                <a:cs typeface="+mn-cs"/>
              </a:rPr>
              <a:t>​</a:t>
            </a:r>
            <a:endParaRPr lang="de-DE" sz="3600">
              <a:solidFill>
                <a:schemeClr val="bg1"/>
              </a:solidFill>
              <a:latin typeface="+mj-lt"/>
            </a:endParaRPr>
          </a:p>
        </p:txBody>
      </p:sp>
    </p:spTree>
    <p:extLst>
      <p:ext uri="{BB962C8B-B14F-4D97-AF65-F5344CB8AC3E}">
        <p14:creationId xmlns:p14="http://schemas.microsoft.com/office/powerpoint/2010/main" val="7213409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3_title">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805F8CBC-B357-4045-914B-ED7B985BAF52}"/>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9">
            <a:extLst>
              <a:ext uri="{FF2B5EF4-FFF2-40B4-BE49-F238E27FC236}">
                <a16:creationId xmlns:a16="http://schemas.microsoft.com/office/drawing/2014/main" id="{57E083C5-85A4-43AD-9A57-98C467EA6926}"/>
              </a:ext>
            </a:extLst>
          </p:cNvPr>
          <p:cNvSpPr/>
          <p:nvPr userDrawn="1"/>
        </p:nvSpPr>
        <p:spPr>
          <a:xfrm>
            <a:off x="0" y="1903956"/>
            <a:ext cx="12192000" cy="4954044"/>
          </a:xfrm>
          <a:prstGeom prst="rect">
            <a:avLst/>
          </a:prstGeom>
          <a:gradFill>
            <a:gsLst>
              <a:gs pos="56632">
                <a:schemeClr val="accent1">
                  <a:lumMod val="60000"/>
                  <a:lumOff val="40000"/>
                </a:schemeClr>
              </a:gs>
              <a:gs pos="0">
                <a:schemeClr val="accent2">
                  <a:lumMod val="84000"/>
                </a:schemeClr>
              </a:gs>
              <a:gs pos="100000">
                <a:schemeClr val="accent3"/>
              </a:gs>
              <a:gs pos="22000">
                <a:srgbClr val="000094"/>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3" name="Grafik 12">
            <a:extLst>
              <a:ext uri="{FF2B5EF4-FFF2-40B4-BE49-F238E27FC236}">
                <a16:creationId xmlns:a16="http://schemas.microsoft.com/office/drawing/2014/main" id="{C4358B15-5C81-4F6E-81C6-9A77344B0D74}"/>
              </a:ext>
            </a:extLst>
          </p:cNvPr>
          <p:cNvPicPr>
            <a:picLocks noChangeAspect="1"/>
          </p:cNvPicPr>
          <p:nvPr userDrawn="1"/>
        </p:nvPicPr>
        <p:blipFill>
          <a:blip r:embed="rId2">
            <a:alphaModFix amt="44000"/>
            <a:extLst>
              <a:ext uri="{28A0092B-C50C-407E-A947-70E740481C1C}">
                <a14:useLocalDpi xmlns:a14="http://schemas.microsoft.com/office/drawing/2010/main" val="0"/>
              </a:ext>
            </a:extLst>
          </a:blip>
          <a:stretch>
            <a:fillRect/>
          </a:stretch>
        </p:blipFill>
        <p:spPr>
          <a:xfrm>
            <a:off x="4531939" y="4411383"/>
            <a:ext cx="12675547" cy="5202003"/>
          </a:xfrm>
          <a:prstGeom prst="rect">
            <a:avLst/>
          </a:prstGeom>
        </p:spPr>
      </p:pic>
      <p:sp>
        <p:nvSpPr>
          <p:cNvPr id="12" name="Titel 1">
            <a:extLst>
              <a:ext uri="{FF2B5EF4-FFF2-40B4-BE49-F238E27FC236}">
                <a16:creationId xmlns:a16="http://schemas.microsoft.com/office/drawing/2014/main" id="{2D2499DA-7C20-4CF1-BFC9-F6B33261BFA9}"/>
              </a:ext>
            </a:extLst>
          </p:cNvPr>
          <p:cNvSpPr>
            <a:spLocks noGrp="1"/>
          </p:cNvSpPr>
          <p:nvPr>
            <p:ph type="ctrTitle" hasCustomPrompt="1"/>
          </p:nvPr>
        </p:nvSpPr>
        <p:spPr>
          <a:xfrm>
            <a:off x="1006019" y="2610793"/>
            <a:ext cx="6489526" cy="2022475"/>
          </a:xfrm>
          <a:prstGeom prst="rect">
            <a:avLst/>
          </a:prstGeom>
        </p:spPr>
        <p:txBody>
          <a:bodyPr lIns="0" tIns="0" bIns="0" anchor="b">
            <a:normAutofit/>
          </a:bodyPr>
          <a:lstStyle>
            <a:lvl1pPr algn="l">
              <a:defRPr sz="5500" b="0">
                <a:solidFill>
                  <a:schemeClr val="bg1"/>
                </a:solidFill>
              </a:defRPr>
            </a:lvl1pPr>
          </a:lstStyle>
          <a:p>
            <a:r>
              <a:rPr lang="de-DE"/>
              <a:t>This is the title of the presentation</a:t>
            </a:r>
          </a:p>
        </p:txBody>
      </p:sp>
      <p:sp>
        <p:nvSpPr>
          <p:cNvPr id="14" name="Untertitel 2">
            <a:extLst>
              <a:ext uri="{FF2B5EF4-FFF2-40B4-BE49-F238E27FC236}">
                <a16:creationId xmlns:a16="http://schemas.microsoft.com/office/drawing/2014/main" id="{868B64C9-B0FA-4BC3-8181-82EEFA5E7306}"/>
              </a:ext>
            </a:extLst>
          </p:cNvPr>
          <p:cNvSpPr>
            <a:spLocks noGrp="1"/>
          </p:cNvSpPr>
          <p:nvPr>
            <p:ph type="subTitle" idx="1" hasCustomPrompt="1"/>
          </p:nvPr>
        </p:nvSpPr>
        <p:spPr>
          <a:xfrm>
            <a:off x="1006019" y="5171566"/>
            <a:ext cx="6188901" cy="887228"/>
          </a:xfrm>
          <a:prstGeom prst="rect">
            <a:avLst/>
          </a:prstGeom>
        </p:spPr>
        <p:txBody>
          <a:bodyPr lIns="0" tIns="0"/>
          <a:lstStyle>
            <a:lvl1pPr marL="0" marR="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sz="24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Edit subtitle</a:t>
            </a:r>
          </a:p>
        </p:txBody>
      </p:sp>
      <p:sp>
        <p:nvSpPr>
          <p:cNvPr id="16" name="Datumsplatzhalter 3">
            <a:extLst>
              <a:ext uri="{FF2B5EF4-FFF2-40B4-BE49-F238E27FC236}">
                <a16:creationId xmlns:a16="http://schemas.microsoft.com/office/drawing/2014/main" id="{A9FF7190-E7E0-4F4C-934D-5B39C55C5474}"/>
              </a:ext>
            </a:extLst>
          </p:cNvPr>
          <p:cNvSpPr>
            <a:spLocks noGrp="1"/>
          </p:cNvSpPr>
          <p:nvPr>
            <p:ph type="dt" sz="half" idx="10"/>
          </p:nvPr>
        </p:nvSpPr>
        <p:spPr>
          <a:xfrm>
            <a:off x="1006019" y="6002847"/>
            <a:ext cx="1309981" cy="365125"/>
          </a:xfrm>
        </p:spPr>
        <p:txBody>
          <a:bodyPr/>
          <a:lstStyle>
            <a:lvl1pPr algn="l">
              <a:defRPr sz="1600">
                <a:solidFill>
                  <a:schemeClr val="bg1"/>
                </a:solidFill>
                <a:latin typeface="+mj-lt"/>
              </a:defRPr>
            </a:lvl1pPr>
          </a:lstStyle>
          <a:p>
            <a:fld id="{A7A8DBA2-A38A-42EF-A8C4-30DF2BEE4A40}" type="datetime1">
              <a:rPr lang="de-DE" smtClean="0"/>
              <a:t>01.03.2022</a:t>
            </a:fld>
            <a:endParaRPr lang="de-DE"/>
          </a:p>
        </p:txBody>
      </p:sp>
      <p:cxnSp>
        <p:nvCxnSpPr>
          <p:cNvPr id="18" name="Gerader Verbinder 17">
            <a:extLst>
              <a:ext uri="{FF2B5EF4-FFF2-40B4-BE49-F238E27FC236}">
                <a16:creationId xmlns:a16="http://schemas.microsoft.com/office/drawing/2014/main" id="{5602975A-2666-4F68-8AB3-41A4C0D07743}"/>
              </a:ext>
            </a:extLst>
          </p:cNvPr>
          <p:cNvCxnSpPr>
            <a:cxnSpLocks/>
          </p:cNvCxnSpPr>
          <p:nvPr userDrawn="1"/>
        </p:nvCxnSpPr>
        <p:spPr>
          <a:xfrm>
            <a:off x="1018545" y="4974101"/>
            <a:ext cx="180000" cy="0"/>
          </a:xfrm>
          <a:prstGeom prst="line">
            <a:avLst/>
          </a:prstGeom>
          <a:ln w="38100" cap="rnd">
            <a:solidFill>
              <a:schemeClr val="bg1"/>
            </a:solidFill>
          </a:ln>
        </p:spPr>
        <p:style>
          <a:lnRef idx="1">
            <a:schemeClr val="accent1"/>
          </a:lnRef>
          <a:fillRef idx="0">
            <a:schemeClr val="accent1"/>
          </a:fillRef>
          <a:effectRef idx="0">
            <a:schemeClr val="accent1"/>
          </a:effectRef>
          <a:fontRef idx="minor">
            <a:schemeClr val="tx1"/>
          </a:fontRef>
        </p:style>
      </p:cxnSp>
      <p:pic>
        <p:nvPicPr>
          <p:cNvPr id="15" name="Grafik 14">
            <a:extLst>
              <a:ext uri="{FF2B5EF4-FFF2-40B4-BE49-F238E27FC236}">
                <a16:creationId xmlns:a16="http://schemas.microsoft.com/office/drawing/2014/main" id="{E5114228-DBE9-4224-A2EE-0435CBDFE4E5}"/>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925026" y="452664"/>
            <a:ext cx="1728000" cy="963692"/>
          </a:xfrm>
          <a:prstGeom prst="rect">
            <a:avLst/>
          </a:prstGeom>
        </p:spPr>
      </p:pic>
    </p:spTree>
    <p:extLst>
      <p:ext uri="{BB962C8B-B14F-4D97-AF65-F5344CB8AC3E}">
        <p14:creationId xmlns:p14="http://schemas.microsoft.com/office/powerpoint/2010/main" val="3846276497"/>
      </p:ext>
    </p:extLst>
  </p:cSld>
  <p:clrMapOvr>
    <a:masterClrMapping/>
  </p:clrMapOvr>
  <p:extLst>
    <p:ext uri="{DCECCB84-F9BA-43D5-87BE-67443E8EF086}">
      <p15:sldGuideLst xmlns:p15="http://schemas.microsoft.com/office/powerpoint/2012/main">
        <p15:guide id="1" pos="529">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5_title">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805F8CBC-B357-4045-914B-ED7B985BAF52}"/>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9">
            <a:extLst>
              <a:ext uri="{FF2B5EF4-FFF2-40B4-BE49-F238E27FC236}">
                <a16:creationId xmlns:a16="http://schemas.microsoft.com/office/drawing/2014/main" id="{57E083C5-85A4-43AD-9A57-98C467EA6926}"/>
              </a:ext>
            </a:extLst>
          </p:cNvPr>
          <p:cNvSpPr/>
          <p:nvPr userDrawn="1"/>
        </p:nvSpPr>
        <p:spPr>
          <a:xfrm>
            <a:off x="0" y="1903956"/>
            <a:ext cx="12192000" cy="4954044"/>
          </a:xfrm>
          <a:prstGeom prst="rect">
            <a:avLst/>
          </a:prstGeom>
          <a:gradFill>
            <a:gsLst>
              <a:gs pos="56632">
                <a:schemeClr val="accent1">
                  <a:lumMod val="60000"/>
                  <a:lumOff val="40000"/>
                </a:schemeClr>
              </a:gs>
              <a:gs pos="0">
                <a:schemeClr val="accent2">
                  <a:lumMod val="84000"/>
                </a:schemeClr>
              </a:gs>
              <a:gs pos="100000">
                <a:schemeClr val="accent3"/>
              </a:gs>
              <a:gs pos="22000">
                <a:srgbClr val="000094"/>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Titel 1">
            <a:extLst>
              <a:ext uri="{FF2B5EF4-FFF2-40B4-BE49-F238E27FC236}">
                <a16:creationId xmlns:a16="http://schemas.microsoft.com/office/drawing/2014/main" id="{2D2499DA-7C20-4CF1-BFC9-F6B33261BFA9}"/>
              </a:ext>
            </a:extLst>
          </p:cNvPr>
          <p:cNvSpPr>
            <a:spLocks noGrp="1"/>
          </p:cNvSpPr>
          <p:nvPr>
            <p:ph type="ctrTitle" hasCustomPrompt="1"/>
          </p:nvPr>
        </p:nvSpPr>
        <p:spPr>
          <a:xfrm>
            <a:off x="1006019" y="2610793"/>
            <a:ext cx="6489526" cy="2022475"/>
          </a:xfrm>
          <a:prstGeom prst="rect">
            <a:avLst/>
          </a:prstGeom>
        </p:spPr>
        <p:txBody>
          <a:bodyPr lIns="0" tIns="0" bIns="0" anchor="b">
            <a:normAutofit/>
          </a:bodyPr>
          <a:lstStyle>
            <a:lvl1pPr algn="l">
              <a:defRPr sz="5500" b="0">
                <a:solidFill>
                  <a:schemeClr val="bg1"/>
                </a:solidFill>
              </a:defRPr>
            </a:lvl1pPr>
          </a:lstStyle>
          <a:p>
            <a:r>
              <a:rPr lang="de-DE"/>
              <a:t>This is the title of the presentation</a:t>
            </a:r>
          </a:p>
        </p:txBody>
      </p:sp>
      <p:sp>
        <p:nvSpPr>
          <p:cNvPr id="14" name="Untertitel 2">
            <a:extLst>
              <a:ext uri="{FF2B5EF4-FFF2-40B4-BE49-F238E27FC236}">
                <a16:creationId xmlns:a16="http://schemas.microsoft.com/office/drawing/2014/main" id="{868B64C9-B0FA-4BC3-8181-82EEFA5E7306}"/>
              </a:ext>
            </a:extLst>
          </p:cNvPr>
          <p:cNvSpPr>
            <a:spLocks noGrp="1"/>
          </p:cNvSpPr>
          <p:nvPr>
            <p:ph type="subTitle" idx="1" hasCustomPrompt="1"/>
          </p:nvPr>
        </p:nvSpPr>
        <p:spPr>
          <a:xfrm>
            <a:off x="1006019" y="5171566"/>
            <a:ext cx="6188901" cy="887228"/>
          </a:xfrm>
          <a:prstGeom prst="rect">
            <a:avLst/>
          </a:prstGeom>
        </p:spPr>
        <p:txBody>
          <a:bodyPr lIns="0" tIns="0"/>
          <a:lstStyle>
            <a:lvl1pPr marL="0" marR="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sz="24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Edit subtitle</a:t>
            </a:r>
          </a:p>
        </p:txBody>
      </p:sp>
      <p:sp>
        <p:nvSpPr>
          <p:cNvPr id="16" name="Datumsplatzhalter 3">
            <a:extLst>
              <a:ext uri="{FF2B5EF4-FFF2-40B4-BE49-F238E27FC236}">
                <a16:creationId xmlns:a16="http://schemas.microsoft.com/office/drawing/2014/main" id="{A9FF7190-E7E0-4F4C-934D-5B39C55C5474}"/>
              </a:ext>
            </a:extLst>
          </p:cNvPr>
          <p:cNvSpPr>
            <a:spLocks noGrp="1"/>
          </p:cNvSpPr>
          <p:nvPr>
            <p:ph type="dt" sz="half" idx="10"/>
          </p:nvPr>
        </p:nvSpPr>
        <p:spPr>
          <a:xfrm>
            <a:off x="1006019" y="6002847"/>
            <a:ext cx="849775" cy="365125"/>
          </a:xfrm>
        </p:spPr>
        <p:txBody>
          <a:bodyPr/>
          <a:lstStyle>
            <a:lvl1pPr algn="l">
              <a:defRPr sz="1600">
                <a:solidFill>
                  <a:schemeClr val="bg1"/>
                </a:solidFill>
                <a:latin typeface="+mj-lt"/>
              </a:defRPr>
            </a:lvl1pPr>
          </a:lstStyle>
          <a:p>
            <a:fld id="{35653DAE-47EB-4C8E-8F07-D92ED2FED604}" type="datetime1">
              <a:rPr lang="de-DE" smtClean="0"/>
              <a:t>01.03.2022</a:t>
            </a:fld>
            <a:endParaRPr lang="de-DE"/>
          </a:p>
        </p:txBody>
      </p:sp>
      <p:cxnSp>
        <p:nvCxnSpPr>
          <p:cNvPr id="18" name="Gerader Verbinder 17">
            <a:extLst>
              <a:ext uri="{FF2B5EF4-FFF2-40B4-BE49-F238E27FC236}">
                <a16:creationId xmlns:a16="http://schemas.microsoft.com/office/drawing/2014/main" id="{5602975A-2666-4F68-8AB3-41A4C0D07743}"/>
              </a:ext>
            </a:extLst>
          </p:cNvPr>
          <p:cNvCxnSpPr>
            <a:cxnSpLocks/>
          </p:cNvCxnSpPr>
          <p:nvPr userDrawn="1"/>
        </p:nvCxnSpPr>
        <p:spPr>
          <a:xfrm>
            <a:off x="1018545" y="4974101"/>
            <a:ext cx="180000" cy="0"/>
          </a:xfrm>
          <a:prstGeom prst="line">
            <a:avLst/>
          </a:prstGeom>
          <a:ln w="38100" cap="rnd">
            <a:solidFill>
              <a:schemeClr val="bg1"/>
            </a:solidFill>
          </a:ln>
        </p:spPr>
        <p:style>
          <a:lnRef idx="1">
            <a:schemeClr val="accent1"/>
          </a:lnRef>
          <a:fillRef idx="0">
            <a:schemeClr val="accent1"/>
          </a:fillRef>
          <a:effectRef idx="0">
            <a:schemeClr val="accent1"/>
          </a:effectRef>
          <a:fontRef idx="minor">
            <a:schemeClr val="tx1"/>
          </a:fontRef>
        </p:style>
      </p:cxnSp>
      <p:pic>
        <p:nvPicPr>
          <p:cNvPr id="11" name="Grafik 10">
            <a:extLst>
              <a:ext uri="{FF2B5EF4-FFF2-40B4-BE49-F238E27FC236}">
                <a16:creationId xmlns:a16="http://schemas.microsoft.com/office/drawing/2014/main" id="{71E4911A-6973-4581-A09A-076FE185618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25026" y="452664"/>
            <a:ext cx="1728000" cy="963692"/>
          </a:xfrm>
          <a:prstGeom prst="rect">
            <a:avLst/>
          </a:prstGeom>
        </p:spPr>
      </p:pic>
    </p:spTree>
    <p:extLst>
      <p:ext uri="{BB962C8B-B14F-4D97-AF65-F5344CB8AC3E}">
        <p14:creationId xmlns:p14="http://schemas.microsoft.com/office/powerpoint/2010/main" val="4291965165"/>
      </p:ext>
    </p:extLst>
  </p:cSld>
  <p:clrMapOvr>
    <a:masterClrMapping/>
  </p:clrMapOvr>
  <p:extLst>
    <p:ext uri="{DCECCB84-F9BA-43D5-87BE-67443E8EF086}">
      <p15:sldGuideLst xmlns:p15="http://schemas.microsoft.com/office/powerpoint/2012/main">
        <p15:guide id="1" pos="529">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6_title">
    <p:spTree>
      <p:nvGrpSpPr>
        <p:cNvPr id="1" name=""/>
        <p:cNvGrpSpPr/>
        <p:nvPr/>
      </p:nvGrpSpPr>
      <p:grpSpPr>
        <a:xfrm>
          <a:off x="0" y="0"/>
          <a:ext cx="0" cy="0"/>
          <a:chOff x="0" y="0"/>
          <a:chExt cx="0" cy="0"/>
        </a:xfrm>
      </p:grpSpPr>
      <p:pic>
        <p:nvPicPr>
          <p:cNvPr id="11" name="Grafik 10">
            <a:extLst>
              <a:ext uri="{FF2B5EF4-FFF2-40B4-BE49-F238E27FC236}">
                <a16:creationId xmlns:a16="http://schemas.microsoft.com/office/drawing/2014/main" id="{84F14DA5-FB2B-4EE5-81B8-4DECF49AFA92}"/>
              </a:ext>
            </a:extLst>
          </p:cNvPr>
          <p:cNvPicPr>
            <a:picLocks noChangeAspect="1"/>
          </p:cNvPicPr>
          <p:nvPr userDrawn="1"/>
        </p:nvPicPr>
        <p:blipFill rotWithShape="1">
          <a:blip r:embed="rId2">
            <a:alphaModFix/>
            <a:extLst>
              <a:ext uri="{28A0092B-C50C-407E-A947-70E740481C1C}">
                <a14:useLocalDpi xmlns:a14="http://schemas.microsoft.com/office/drawing/2010/main" val="0"/>
              </a:ext>
            </a:extLst>
          </a:blip>
          <a:srcRect b="-775"/>
          <a:stretch/>
        </p:blipFill>
        <p:spPr>
          <a:xfrm>
            <a:off x="0" y="1431083"/>
            <a:ext cx="12191999" cy="5506912"/>
          </a:xfrm>
          <a:prstGeom prst="rect">
            <a:avLst/>
          </a:prstGeom>
        </p:spPr>
      </p:pic>
      <p:sp>
        <p:nvSpPr>
          <p:cNvPr id="22" name="Rechteck 21">
            <a:extLst>
              <a:ext uri="{FF2B5EF4-FFF2-40B4-BE49-F238E27FC236}">
                <a16:creationId xmlns:a16="http://schemas.microsoft.com/office/drawing/2014/main" id="{1D73AF97-E657-410B-8979-223179977D4F}"/>
              </a:ext>
            </a:extLst>
          </p:cNvPr>
          <p:cNvSpPr/>
          <p:nvPr userDrawn="1"/>
        </p:nvSpPr>
        <p:spPr>
          <a:xfrm>
            <a:off x="721895" y="2460171"/>
            <a:ext cx="5903494" cy="3907801"/>
          </a:xfrm>
          <a:prstGeom prst="rect">
            <a:avLst/>
          </a:prstGeom>
          <a:solidFill>
            <a:srgbClr val="000071">
              <a:alpha val="7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a:latin typeface="+mj-lt"/>
            </a:endParaRPr>
          </a:p>
        </p:txBody>
      </p:sp>
      <p:sp>
        <p:nvSpPr>
          <p:cNvPr id="23" name="Titel 1">
            <a:extLst>
              <a:ext uri="{FF2B5EF4-FFF2-40B4-BE49-F238E27FC236}">
                <a16:creationId xmlns:a16="http://schemas.microsoft.com/office/drawing/2014/main" id="{63AF153A-F5B1-4FAF-97D5-90207EB42A0E}"/>
              </a:ext>
            </a:extLst>
          </p:cNvPr>
          <p:cNvSpPr>
            <a:spLocks noGrp="1"/>
          </p:cNvSpPr>
          <p:nvPr>
            <p:ph type="ctrTitle" hasCustomPrompt="1"/>
          </p:nvPr>
        </p:nvSpPr>
        <p:spPr>
          <a:xfrm>
            <a:off x="1006019" y="3302380"/>
            <a:ext cx="5378738" cy="1505057"/>
          </a:xfrm>
          <a:prstGeom prst="rect">
            <a:avLst/>
          </a:prstGeom>
        </p:spPr>
        <p:txBody>
          <a:bodyPr lIns="0" tIns="0" bIns="0" anchor="b">
            <a:normAutofit/>
          </a:bodyPr>
          <a:lstStyle>
            <a:lvl1pPr algn="l">
              <a:defRPr sz="4400" b="1">
                <a:solidFill>
                  <a:schemeClr val="bg1"/>
                </a:solidFill>
              </a:defRPr>
            </a:lvl1pPr>
          </a:lstStyle>
          <a:p>
            <a:r>
              <a:rPr lang="de-DE"/>
              <a:t>This is the title of </a:t>
            </a:r>
            <a:br>
              <a:rPr lang="de-DE"/>
            </a:br>
            <a:r>
              <a:rPr lang="de-DE"/>
              <a:t>the presentation</a:t>
            </a:r>
          </a:p>
        </p:txBody>
      </p:sp>
      <p:sp>
        <p:nvSpPr>
          <p:cNvPr id="24" name="Untertitel 2">
            <a:extLst>
              <a:ext uri="{FF2B5EF4-FFF2-40B4-BE49-F238E27FC236}">
                <a16:creationId xmlns:a16="http://schemas.microsoft.com/office/drawing/2014/main" id="{E0108142-5FE7-45E6-B502-6DD843863996}"/>
              </a:ext>
            </a:extLst>
          </p:cNvPr>
          <p:cNvSpPr>
            <a:spLocks noGrp="1"/>
          </p:cNvSpPr>
          <p:nvPr>
            <p:ph type="subTitle" idx="1" hasCustomPrompt="1"/>
          </p:nvPr>
        </p:nvSpPr>
        <p:spPr>
          <a:xfrm>
            <a:off x="1006020" y="5107272"/>
            <a:ext cx="5378738" cy="603588"/>
          </a:xfrm>
          <a:prstGeom prst="rect">
            <a:avLst/>
          </a:prstGeom>
        </p:spPr>
        <p:txBody>
          <a:bodyPr lIns="0" tIns="0"/>
          <a:lstStyle>
            <a:lvl1pPr marL="0" marR="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sz="240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Edit subtitle</a:t>
            </a:r>
          </a:p>
        </p:txBody>
      </p:sp>
      <p:sp>
        <p:nvSpPr>
          <p:cNvPr id="25" name="Datumsplatzhalter 3">
            <a:extLst>
              <a:ext uri="{FF2B5EF4-FFF2-40B4-BE49-F238E27FC236}">
                <a16:creationId xmlns:a16="http://schemas.microsoft.com/office/drawing/2014/main" id="{8BE16643-B864-4CC3-ADD7-8A1F58E920AD}"/>
              </a:ext>
            </a:extLst>
          </p:cNvPr>
          <p:cNvSpPr>
            <a:spLocks noGrp="1"/>
          </p:cNvSpPr>
          <p:nvPr>
            <p:ph type="dt" sz="half" idx="10"/>
          </p:nvPr>
        </p:nvSpPr>
        <p:spPr>
          <a:xfrm>
            <a:off x="1006019" y="5836526"/>
            <a:ext cx="849775" cy="365125"/>
          </a:xfrm>
        </p:spPr>
        <p:txBody>
          <a:bodyPr/>
          <a:lstStyle>
            <a:lvl1pPr algn="l">
              <a:defRPr sz="1600">
                <a:solidFill>
                  <a:schemeClr val="bg1"/>
                </a:solidFill>
                <a:latin typeface="+mj-lt"/>
              </a:defRPr>
            </a:lvl1pPr>
          </a:lstStyle>
          <a:p>
            <a:fld id="{897390ED-392F-4318-A52E-4130A27A7875}" type="datetime1">
              <a:rPr lang="de-DE" smtClean="0"/>
              <a:t>01.03.2022</a:t>
            </a:fld>
            <a:endParaRPr lang="de-DE"/>
          </a:p>
        </p:txBody>
      </p:sp>
      <p:sp>
        <p:nvSpPr>
          <p:cNvPr id="26" name="Rechteck 25">
            <a:extLst>
              <a:ext uri="{FF2B5EF4-FFF2-40B4-BE49-F238E27FC236}">
                <a16:creationId xmlns:a16="http://schemas.microsoft.com/office/drawing/2014/main" id="{CFBAA4CC-366F-4C70-8B62-142F7520BEC3}"/>
              </a:ext>
            </a:extLst>
          </p:cNvPr>
          <p:cNvSpPr/>
          <p:nvPr userDrawn="1"/>
        </p:nvSpPr>
        <p:spPr>
          <a:xfrm rot="10800000">
            <a:off x="-20835" y="-44918"/>
            <a:ext cx="12212834" cy="147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a:latin typeface="+mj-lt"/>
            </a:endParaRPr>
          </a:p>
        </p:txBody>
      </p:sp>
      <p:pic>
        <p:nvPicPr>
          <p:cNvPr id="12" name="Grafik 11">
            <a:extLst>
              <a:ext uri="{FF2B5EF4-FFF2-40B4-BE49-F238E27FC236}">
                <a16:creationId xmlns:a16="http://schemas.microsoft.com/office/drawing/2014/main" id="{97D61926-EEAE-4451-9E07-B2AB6E466D67}"/>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201153" y="338610"/>
            <a:ext cx="1476000" cy="823154"/>
          </a:xfrm>
          <a:prstGeom prst="rect">
            <a:avLst/>
          </a:prstGeom>
        </p:spPr>
      </p:pic>
    </p:spTree>
    <p:extLst>
      <p:ext uri="{BB962C8B-B14F-4D97-AF65-F5344CB8AC3E}">
        <p14:creationId xmlns:p14="http://schemas.microsoft.com/office/powerpoint/2010/main" val="3446811244"/>
      </p:ext>
    </p:extLst>
  </p:cSld>
  <p:clrMapOvr>
    <a:masterClrMapping/>
  </p:clrMapOvr>
  <p:extLst>
    <p:ext uri="{DCECCB84-F9BA-43D5-87BE-67443E8EF086}">
      <p15:sldGuideLst xmlns:p15="http://schemas.microsoft.com/office/powerpoint/2012/main">
        <p15:guide id="1" pos="529">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8_chapter">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751ACB90-73CF-4E64-8999-95CE87B3E14A}"/>
              </a:ext>
            </a:extLst>
          </p:cNvPr>
          <p:cNvSpPr/>
          <p:nvPr userDrawn="1"/>
        </p:nvSpPr>
        <p:spPr>
          <a:xfrm>
            <a:off x="0" y="0"/>
            <a:ext cx="12192000" cy="6858000"/>
          </a:xfrm>
          <a:prstGeom prst="rect">
            <a:avLst/>
          </a:prstGeom>
          <a:gradFill>
            <a:gsLst>
              <a:gs pos="0">
                <a:srgbClr val="000094"/>
              </a:gs>
              <a:gs pos="100000">
                <a:srgbClr val="000071"/>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Rechteck 13">
            <a:extLst>
              <a:ext uri="{FF2B5EF4-FFF2-40B4-BE49-F238E27FC236}">
                <a16:creationId xmlns:a16="http://schemas.microsoft.com/office/drawing/2014/main" id="{71058CCE-5938-4591-9F4B-A29B24E93605}"/>
              </a:ext>
            </a:extLst>
          </p:cNvPr>
          <p:cNvSpPr/>
          <p:nvPr userDrawn="1"/>
        </p:nvSpPr>
        <p:spPr>
          <a:xfrm>
            <a:off x="0" y="1856100"/>
            <a:ext cx="12204000" cy="5004000"/>
          </a:xfrm>
          <a:prstGeom prst="rect">
            <a:avLst/>
          </a:prstGeom>
          <a:gradFill>
            <a:gsLst>
              <a:gs pos="0">
                <a:schemeClr val="accent2">
                  <a:lumMod val="84000"/>
                </a:schemeClr>
              </a:gs>
              <a:gs pos="100000">
                <a:schemeClr val="accent1">
                  <a:alpha val="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0" name="Gerader Verbinder 9">
            <a:extLst>
              <a:ext uri="{FF2B5EF4-FFF2-40B4-BE49-F238E27FC236}">
                <a16:creationId xmlns:a16="http://schemas.microsoft.com/office/drawing/2014/main" id="{E3C164B8-1808-41CD-99EA-6F175049FA95}"/>
              </a:ext>
            </a:extLst>
          </p:cNvPr>
          <p:cNvCxnSpPr>
            <a:cxnSpLocks/>
          </p:cNvCxnSpPr>
          <p:nvPr userDrawn="1"/>
        </p:nvCxnSpPr>
        <p:spPr>
          <a:xfrm>
            <a:off x="4813876" y="3576691"/>
            <a:ext cx="234000" cy="0"/>
          </a:xfrm>
          <a:prstGeom prst="line">
            <a:avLst/>
          </a:prstGeom>
          <a:ln w="5715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Titel 1">
            <a:extLst>
              <a:ext uri="{FF2B5EF4-FFF2-40B4-BE49-F238E27FC236}">
                <a16:creationId xmlns:a16="http://schemas.microsoft.com/office/drawing/2014/main" id="{6A8248FC-08B1-48A4-886E-7BA25F912ABD}"/>
              </a:ext>
            </a:extLst>
          </p:cNvPr>
          <p:cNvSpPr>
            <a:spLocks noGrp="1"/>
          </p:cNvSpPr>
          <p:nvPr>
            <p:ph type="title" hasCustomPrompt="1"/>
          </p:nvPr>
        </p:nvSpPr>
        <p:spPr>
          <a:xfrm>
            <a:off x="1113307" y="3576691"/>
            <a:ext cx="3795820" cy="2931773"/>
          </a:xfrm>
          <a:prstGeom prst="rect">
            <a:avLst/>
          </a:prstGeom>
        </p:spPr>
        <p:txBody>
          <a:bodyPr lIns="0" tIns="0" rIns="0" bIns="0" anchor="b"/>
          <a:lstStyle>
            <a:lvl1pPr>
              <a:defRPr sz="25000" b="0">
                <a:solidFill>
                  <a:schemeClr val="bg1"/>
                </a:solidFill>
              </a:defRPr>
            </a:lvl1pPr>
          </a:lstStyle>
          <a:p>
            <a:r>
              <a:rPr lang="de-DE"/>
              <a:t>02</a:t>
            </a:r>
          </a:p>
        </p:txBody>
      </p:sp>
      <p:sp>
        <p:nvSpPr>
          <p:cNvPr id="19" name="Textplatzhalter 2">
            <a:extLst>
              <a:ext uri="{FF2B5EF4-FFF2-40B4-BE49-F238E27FC236}">
                <a16:creationId xmlns:a16="http://schemas.microsoft.com/office/drawing/2014/main" id="{BA9B036D-1374-41FC-AE47-FA2BC92E74EB}"/>
              </a:ext>
            </a:extLst>
          </p:cNvPr>
          <p:cNvSpPr>
            <a:spLocks noGrp="1"/>
          </p:cNvSpPr>
          <p:nvPr>
            <p:ph type="body" idx="1" hasCustomPrompt="1"/>
          </p:nvPr>
        </p:nvSpPr>
        <p:spPr>
          <a:xfrm>
            <a:off x="4813876" y="3871367"/>
            <a:ext cx="4052666" cy="1221551"/>
          </a:xfrm>
          <a:prstGeom prst="rect">
            <a:avLst/>
          </a:prstGeom>
        </p:spPr>
        <p:txBody>
          <a:bodyPr lIns="0" tIns="0" rIns="0" bIns="0"/>
          <a:lstStyle>
            <a:lvl1pPr marL="0" indent="0">
              <a:lnSpc>
                <a:spcPct val="100000"/>
              </a:lnSpc>
              <a:spcBef>
                <a:spcPts val="0"/>
              </a:spcBef>
              <a:buNone/>
              <a:defRPr sz="2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This is a chapter </a:t>
            </a:r>
          </a:p>
          <a:p>
            <a:pPr lvl="0"/>
            <a:r>
              <a:rPr lang="de-DE"/>
              <a:t>title</a:t>
            </a:r>
          </a:p>
        </p:txBody>
      </p:sp>
      <p:pic>
        <p:nvPicPr>
          <p:cNvPr id="11" name="Grafik 10">
            <a:extLst>
              <a:ext uri="{FF2B5EF4-FFF2-40B4-BE49-F238E27FC236}">
                <a16:creationId xmlns:a16="http://schemas.microsoft.com/office/drawing/2014/main" id="{6DA13B34-3C8D-4C7F-B0BD-50A8DBF4D6C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25026" y="452664"/>
            <a:ext cx="1728000" cy="963692"/>
          </a:xfrm>
          <a:prstGeom prst="rect">
            <a:avLst/>
          </a:prstGeom>
        </p:spPr>
      </p:pic>
    </p:spTree>
    <p:extLst>
      <p:ext uri="{BB962C8B-B14F-4D97-AF65-F5344CB8AC3E}">
        <p14:creationId xmlns:p14="http://schemas.microsoft.com/office/powerpoint/2010/main" val="186257977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_agenda_1">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0B7B921C-DD71-4F98-A33D-A7936778058D}"/>
              </a:ext>
            </a:extLst>
          </p:cNvPr>
          <p:cNvSpPr>
            <a:spLocks noGrp="1"/>
          </p:cNvSpPr>
          <p:nvPr>
            <p:ph type="dt" sz="half" idx="10"/>
          </p:nvPr>
        </p:nvSpPr>
        <p:spPr/>
        <p:txBody>
          <a:bodyPr/>
          <a:lstStyle/>
          <a:p>
            <a:fld id="{79F6A99C-44CA-468A-858D-100F4CC38DC2}" type="datetime1">
              <a:rPr lang="de-DE" smtClean="0"/>
              <a:t>01.03.2022</a:t>
            </a:fld>
            <a:endParaRPr lang="de-DE"/>
          </a:p>
        </p:txBody>
      </p:sp>
      <p:sp>
        <p:nvSpPr>
          <p:cNvPr id="5" name="Fußzeilenplatzhalter 4">
            <a:extLst>
              <a:ext uri="{FF2B5EF4-FFF2-40B4-BE49-F238E27FC236}">
                <a16:creationId xmlns:a16="http://schemas.microsoft.com/office/drawing/2014/main" id="{F8372CDE-0269-4A13-98B5-C2021453FF9D}"/>
              </a:ext>
            </a:extLst>
          </p:cNvPr>
          <p:cNvSpPr>
            <a:spLocks noGrp="1"/>
          </p:cNvSpPr>
          <p:nvPr>
            <p:ph type="ftr" sz="quarter" idx="11"/>
          </p:nvPr>
        </p:nvSpPr>
        <p:spPr/>
        <p:txBody>
          <a:bodyPr/>
          <a:lstStyle/>
          <a:p>
            <a:r>
              <a:rPr lang="en-US"/>
              <a:t>Gaia-X DSBC</a:t>
            </a:r>
            <a:endParaRPr lang="de-DE"/>
          </a:p>
        </p:txBody>
      </p:sp>
      <p:sp>
        <p:nvSpPr>
          <p:cNvPr id="6" name="Foliennummernplatzhalter 5">
            <a:extLst>
              <a:ext uri="{FF2B5EF4-FFF2-40B4-BE49-F238E27FC236}">
                <a16:creationId xmlns:a16="http://schemas.microsoft.com/office/drawing/2014/main" id="{C57CF5D1-2B71-44E7-BD5F-23474545DB7B}"/>
              </a:ext>
            </a:extLst>
          </p:cNvPr>
          <p:cNvSpPr>
            <a:spLocks noGrp="1"/>
          </p:cNvSpPr>
          <p:nvPr>
            <p:ph type="sldNum" sz="quarter" idx="12"/>
          </p:nvPr>
        </p:nvSpPr>
        <p:spPr/>
        <p:txBody>
          <a:bodyPr/>
          <a:lstStyle/>
          <a:p>
            <a:fld id="{46735E09-D06A-4765-B4D1-A70A5B2E5B6E}" type="slidenum">
              <a:rPr lang="de-DE" smtClean="0"/>
              <a:t>‹N°›</a:t>
            </a:fld>
            <a:endParaRPr lang="de-DE"/>
          </a:p>
        </p:txBody>
      </p:sp>
      <p:sp>
        <p:nvSpPr>
          <p:cNvPr id="8" name="Textplatzhalter 3">
            <a:extLst>
              <a:ext uri="{FF2B5EF4-FFF2-40B4-BE49-F238E27FC236}">
                <a16:creationId xmlns:a16="http://schemas.microsoft.com/office/drawing/2014/main" id="{31704F4A-B312-4280-A99B-AC4E41C0F8E7}"/>
              </a:ext>
            </a:extLst>
          </p:cNvPr>
          <p:cNvSpPr>
            <a:spLocks noGrp="1"/>
          </p:cNvSpPr>
          <p:nvPr>
            <p:ph type="body" sz="half" idx="2" hasCustomPrompt="1"/>
          </p:nvPr>
        </p:nvSpPr>
        <p:spPr>
          <a:xfrm>
            <a:off x="1271093" y="1606651"/>
            <a:ext cx="6120000" cy="280693"/>
          </a:xfrm>
          <a:prstGeom prst="rect">
            <a:avLst/>
          </a:prstGeom>
        </p:spPr>
        <p:txBody>
          <a:bodyPr lIns="0" tIns="0" bIns="0"/>
          <a:lstStyle>
            <a:lvl1pPr marL="0" marR="0" indent="0" algn="l" defTabSz="914400" rtl="0" eaLnBrk="1" fontAlgn="auto" latinLnBrk="0" hangingPunct="1">
              <a:lnSpc>
                <a:spcPts val="23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9" name="Inhaltsplatzhalter 3">
            <a:extLst>
              <a:ext uri="{FF2B5EF4-FFF2-40B4-BE49-F238E27FC236}">
                <a16:creationId xmlns:a16="http://schemas.microsoft.com/office/drawing/2014/main" id="{08F03557-5B71-40A8-80D8-7C031BFDD4D5}"/>
              </a:ext>
            </a:extLst>
          </p:cNvPr>
          <p:cNvSpPr>
            <a:spLocks noGrp="1"/>
          </p:cNvSpPr>
          <p:nvPr>
            <p:ph sz="half" idx="13" hasCustomPrompt="1"/>
          </p:nvPr>
        </p:nvSpPr>
        <p:spPr>
          <a:xfrm>
            <a:off x="552450" y="1606651"/>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01</a:t>
            </a:r>
          </a:p>
        </p:txBody>
      </p:sp>
      <p:sp>
        <p:nvSpPr>
          <p:cNvPr id="10" name="Textplatzhalter 3">
            <a:extLst>
              <a:ext uri="{FF2B5EF4-FFF2-40B4-BE49-F238E27FC236}">
                <a16:creationId xmlns:a16="http://schemas.microsoft.com/office/drawing/2014/main" id="{34E227F7-4BD6-4C8D-A799-5AEA9C981783}"/>
              </a:ext>
            </a:extLst>
          </p:cNvPr>
          <p:cNvSpPr>
            <a:spLocks noGrp="1"/>
          </p:cNvSpPr>
          <p:nvPr>
            <p:ph type="body" sz="half" idx="15" hasCustomPrompt="1"/>
          </p:nvPr>
        </p:nvSpPr>
        <p:spPr>
          <a:xfrm>
            <a:off x="1271093" y="2225657"/>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1" name="Inhaltsplatzhalter 3">
            <a:extLst>
              <a:ext uri="{FF2B5EF4-FFF2-40B4-BE49-F238E27FC236}">
                <a16:creationId xmlns:a16="http://schemas.microsoft.com/office/drawing/2014/main" id="{D6E35B84-E933-4E37-8C47-2C4F19F1E328}"/>
              </a:ext>
            </a:extLst>
          </p:cNvPr>
          <p:cNvSpPr>
            <a:spLocks noGrp="1"/>
          </p:cNvSpPr>
          <p:nvPr>
            <p:ph sz="half" idx="16" hasCustomPrompt="1"/>
          </p:nvPr>
        </p:nvSpPr>
        <p:spPr>
          <a:xfrm>
            <a:off x="552450" y="2232007"/>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02</a:t>
            </a:r>
          </a:p>
        </p:txBody>
      </p:sp>
      <p:sp>
        <p:nvSpPr>
          <p:cNvPr id="12" name="Textplatzhalter 3">
            <a:extLst>
              <a:ext uri="{FF2B5EF4-FFF2-40B4-BE49-F238E27FC236}">
                <a16:creationId xmlns:a16="http://schemas.microsoft.com/office/drawing/2014/main" id="{39FE1244-9B38-4E13-BAB9-A0FAFAC4864E}"/>
              </a:ext>
            </a:extLst>
          </p:cNvPr>
          <p:cNvSpPr>
            <a:spLocks noGrp="1"/>
          </p:cNvSpPr>
          <p:nvPr>
            <p:ph type="body" sz="half" idx="18" hasCustomPrompt="1"/>
          </p:nvPr>
        </p:nvSpPr>
        <p:spPr>
          <a:xfrm>
            <a:off x="1271093" y="2857363"/>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3" name="Inhaltsplatzhalter 3">
            <a:extLst>
              <a:ext uri="{FF2B5EF4-FFF2-40B4-BE49-F238E27FC236}">
                <a16:creationId xmlns:a16="http://schemas.microsoft.com/office/drawing/2014/main" id="{ED115436-7B46-4A85-B13B-D414D292C9E1}"/>
              </a:ext>
            </a:extLst>
          </p:cNvPr>
          <p:cNvSpPr>
            <a:spLocks noGrp="1"/>
          </p:cNvSpPr>
          <p:nvPr>
            <p:ph sz="half" idx="19" hasCustomPrompt="1"/>
          </p:nvPr>
        </p:nvSpPr>
        <p:spPr>
          <a:xfrm>
            <a:off x="552450" y="2857363"/>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03</a:t>
            </a:r>
          </a:p>
        </p:txBody>
      </p:sp>
      <p:sp>
        <p:nvSpPr>
          <p:cNvPr id="14" name="Textplatzhalter 3">
            <a:extLst>
              <a:ext uri="{FF2B5EF4-FFF2-40B4-BE49-F238E27FC236}">
                <a16:creationId xmlns:a16="http://schemas.microsoft.com/office/drawing/2014/main" id="{CD48362C-06EA-4B32-8061-61E670C28D60}"/>
              </a:ext>
            </a:extLst>
          </p:cNvPr>
          <p:cNvSpPr>
            <a:spLocks noGrp="1"/>
          </p:cNvSpPr>
          <p:nvPr>
            <p:ph type="body" sz="half" idx="21" hasCustomPrompt="1"/>
          </p:nvPr>
        </p:nvSpPr>
        <p:spPr>
          <a:xfrm>
            <a:off x="1271093" y="3482719"/>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5" name="Inhaltsplatzhalter 3">
            <a:extLst>
              <a:ext uri="{FF2B5EF4-FFF2-40B4-BE49-F238E27FC236}">
                <a16:creationId xmlns:a16="http://schemas.microsoft.com/office/drawing/2014/main" id="{A8609564-AFB3-4B1E-944F-B641CB949903}"/>
              </a:ext>
            </a:extLst>
          </p:cNvPr>
          <p:cNvSpPr>
            <a:spLocks noGrp="1"/>
          </p:cNvSpPr>
          <p:nvPr>
            <p:ph sz="half" idx="22" hasCustomPrompt="1"/>
          </p:nvPr>
        </p:nvSpPr>
        <p:spPr>
          <a:xfrm>
            <a:off x="552450" y="3482719"/>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04</a:t>
            </a:r>
          </a:p>
        </p:txBody>
      </p:sp>
      <p:sp>
        <p:nvSpPr>
          <p:cNvPr id="16" name="Textplatzhalter 3">
            <a:extLst>
              <a:ext uri="{FF2B5EF4-FFF2-40B4-BE49-F238E27FC236}">
                <a16:creationId xmlns:a16="http://schemas.microsoft.com/office/drawing/2014/main" id="{D4EFD030-3884-46E3-B63E-FB3A77A93E5D}"/>
              </a:ext>
            </a:extLst>
          </p:cNvPr>
          <p:cNvSpPr>
            <a:spLocks noGrp="1"/>
          </p:cNvSpPr>
          <p:nvPr>
            <p:ph type="body" sz="half" idx="24" hasCustomPrompt="1"/>
          </p:nvPr>
        </p:nvSpPr>
        <p:spPr>
          <a:xfrm>
            <a:off x="1271093" y="4108075"/>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7" name="Inhaltsplatzhalter 3">
            <a:extLst>
              <a:ext uri="{FF2B5EF4-FFF2-40B4-BE49-F238E27FC236}">
                <a16:creationId xmlns:a16="http://schemas.microsoft.com/office/drawing/2014/main" id="{8EAF93B9-68EC-4C42-9C97-45C22CDD734A}"/>
              </a:ext>
            </a:extLst>
          </p:cNvPr>
          <p:cNvSpPr>
            <a:spLocks noGrp="1"/>
          </p:cNvSpPr>
          <p:nvPr>
            <p:ph sz="half" idx="25" hasCustomPrompt="1"/>
          </p:nvPr>
        </p:nvSpPr>
        <p:spPr>
          <a:xfrm>
            <a:off x="552450" y="4108075"/>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05</a:t>
            </a:r>
          </a:p>
        </p:txBody>
      </p:sp>
      <p:sp>
        <p:nvSpPr>
          <p:cNvPr id="18" name="Textplatzhalter 3">
            <a:extLst>
              <a:ext uri="{FF2B5EF4-FFF2-40B4-BE49-F238E27FC236}">
                <a16:creationId xmlns:a16="http://schemas.microsoft.com/office/drawing/2014/main" id="{C6A805B9-155F-4325-B953-748606AD9BB7}"/>
              </a:ext>
            </a:extLst>
          </p:cNvPr>
          <p:cNvSpPr>
            <a:spLocks noGrp="1"/>
          </p:cNvSpPr>
          <p:nvPr>
            <p:ph type="body" sz="half" idx="27" hasCustomPrompt="1"/>
          </p:nvPr>
        </p:nvSpPr>
        <p:spPr>
          <a:xfrm>
            <a:off x="1254764" y="4733431"/>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9" name="Inhaltsplatzhalter 3">
            <a:extLst>
              <a:ext uri="{FF2B5EF4-FFF2-40B4-BE49-F238E27FC236}">
                <a16:creationId xmlns:a16="http://schemas.microsoft.com/office/drawing/2014/main" id="{659FD8D3-911F-4202-A648-1CAC292E4AA5}"/>
              </a:ext>
            </a:extLst>
          </p:cNvPr>
          <p:cNvSpPr>
            <a:spLocks noGrp="1"/>
          </p:cNvSpPr>
          <p:nvPr>
            <p:ph sz="half" idx="28" hasCustomPrompt="1"/>
          </p:nvPr>
        </p:nvSpPr>
        <p:spPr>
          <a:xfrm>
            <a:off x="536121" y="4733431"/>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06</a:t>
            </a:r>
          </a:p>
        </p:txBody>
      </p:sp>
      <p:sp>
        <p:nvSpPr>
          <p:cNvPr id="20" name="Textplatzhalter 3">
            <a:extLst>
              <a:ext uri="{FF2B5EF4-FFF2-40B4-BE49-F238E27FC236}">
                <a16:creationId xmlns:a16="http://schemas.microsoft.com/office/drawing/2014/main" id="{C8883233-3AB4-4750-B7E4-C05E86234AFA}"/>
              </a:ext>
            </a:extLst>
          </p:cNvPr>
          <p:cNvSpPr>
            <a:spLocks noGrp="1"/>
          </p:cNvSpPr>
          <p:nvPr>
            <p:ph type="body" sz="half" idx="36" hasCustomPrompt="1"/>
          </p:nvPr>
        </p:nvSpPr>
        <p:spPr>
          <a:xfrm>
            <a:off x="1254764" y="5358790"/>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21" name="Inhaltsplatzhalter 3">
            <a:extLst>
              <a:ext uri="{FF2B5EF4-FFF2-40B4-BE49-F238E27FC236}">
                <a16:creationId xmlns:a16="http://schemas.microsoft.com/office/drawing/2014/main" id="{534F42E2-7C55-44D9-B171-D2DE36F31CCE}"/>
              </a:ext>
            </a:extLst>
          </p:cNvPr>
          <p:cNvSpPr>
            <a:spLocks noGrp="1"/>
          </p:cNvSpPr>
          <p:nvPr>
            <p:ph sz="half" idx="37" hasCustomPrompt="1"/>
          </p:nvPr>
        </p:nvSpPr>
        <p:spPr>
          <a:xfrm>
            <a:off x="536121" y="5358790"/>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07</a:t>
            </a:r>
          </a:p>
        </p:txBody>
      </p:sp>
      <p:cxnSp>
        <p:nvCxnSpPr>
          <p:cNvPr id="24" name="Gerader Verbinder 23">
            <a:extLst>
              <a:ext uri="{FF2B5EF4-FFF2-40B4-BE49-F238E27FC236}">
                <a16:creationId xmlns:a16="http://schemas.microsoft.com/office/drawing/2014/main" id="{37E9692B-183E-4452-962F-5565E0366558}"/>
              </a:ext>
            </a:extLst>
          </p:cNvPr>
          <p:cNvCxnSpPr>
            <a:cxnSpLocks/>
          </p:cNvCxnSpPr>
          <p:nvPr userDrawn="1"/>
        </p:nvCxnSpPr>
        <p:spPr>
          <a:xfrm>
            <a:off x="590028" y="1363996"/>
            <a:ext cx="288000" cy="0"/>
          </a:xfrm>
          <a:prstGeom prst="line">
            <a:avLst/>
          </a:prstGeom>
          <a:ln w="4445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 name="Gerader Verbinder 24">
            <a:extLst>
              <a:ext uri="{FF2B5EF4-FFF2-40B4-BE49-F238E27FC236}">
                <a16:creationId xmlns:a16="http://schemas.microsoft.com/office/drawing/2014/main" id="{2745757A-4D76-4D5E-AA6D-8ABC7173609F}"/>
              </a:ext>
            </a:extLst>
          </p:cNvPr>
          <p:cNvCxnSpPr>
            <a:cxnSpLocks/>
          </p:cNvCxnSpPr>
          <p:nvPr userDrawn="1"/>
        </p:nvCxnSpPr>
        <p:spPr>
          <a:xfrm>
            <a:off x="1271093" y="1363996"/>
            <a:ext cx="6120000" cy="0"/>
          </a:xfrm>
          <a:prstGeom prst="line">
            <a:avLst/>
          </a:prstGeom>
          <a:ln w="44450" cap="rnd">
            <a:gradFill>
              <a:gsLst>
                <a:gs pos="0">
                  <a:schemeClr val="accent2"/>
                </a:gs>
                <a:gs pos="74000">
                  <a:schemeClr val="accent1"/>
                </a:gs>
              </a:gsLst>
              <a:lin ang="0" scaled="0"/>
            </a:gradFill>
          </a:ln>
        </p:spPr>
        <p:style>
          <a:lnRef idx="1">
            <a:schemeClr val="accent1"/>
          </a:lnRef>
          <a:fillRef idx="0">
            <a:schemeClr val="accent1"/>
          </a:fillRef>
          <a:effectRef idx="0">
            <a:schemeClr val="accent1"/>
          </a:effectRef>
          <a:fontRef idx="minor">
            <a:schemeClr val="tx1"/>
          </a:fontRef>
        </p:style>
      </p:cxnSp>
      <p:sp>
        <p:nvSpPr>
          <p:cNvPr id="26" name="Titel 1">
            <a:extLst>
              <a:ext uri="{FF2B5EF4-FFF2-40B4-BE49-F238E27FC236}">
                <a16:creationId xmlns:a16="http://schemas.microsoft.com/office/drawing/2014/main" id="{F7A7C660-EAC9-4188-9A7D-155F023CDF2E}"/>
              </a:ext>
            </a:extLst>
          </p:cNvPr>
          <p:cNvSpPr>
            <a:spLocks noGrp="1"/>
          </p:cNvSpPr>
          <p:nvPr>
            <p:ph type="title" hasCustomPrompt="1"/>
          </p:nvPr>
        </p:nvSpPr>
        <p:spPr>
          <a:xfrm>
            <a:off x="515938" y="453851"/>
            <a:ext cx="6875155" cy="757619"/>
          </a:xfrm>
          <a:prstGeom prst="rect">
            <a:avLst/>
          </a:prstGeom>
        </p:spPr>
        <p:txBody>
          <a:bodyPr lIns="0" tIns="0" rIns="0"/>
          <a:lstStyle>
            <a:lvl1pPr>
              <a:defRPr sz="3300" b="0">
                <a:solidFill>
                  <a:schemeClr val="tx2"/>
                </a:solidFill>
              </a:defRPr>
            </a:lvl1pPr>
          </a:lstStyle>
          <a:p>
            <a:r>
              <a:rPr lang="de-DE"/>
              <a:t>Agenda</a:t>
            </a:r>
          </a:p>
        </p:txBody>
      </p:sp>
      <p:pic>
        <p:nvPicPr>
          <p:cNvPr id="28" name="Grafik 27">
            <a:extLst>
              <a:ext uri="{FF2B5EF4-FFF2-40B4-BE49-F238E27FC236}">
                <a16:creationId xmlns:a16="http://schemas.microsoft.com/office/drawing/2014/main" id="{6D2A9481-B982-4E95-A91A-DE5DB01D6B9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77604" y="368300"/>
            <a:ext cx="1184400" cy="660531"/>
          </a:xfrm>
          <a:prstGeom prst="rect">
            <a:avLst/>
          </a:prstGeom>
        </p:spPr>
      </p:pic>
    </p:spTree>
    <p:extLst>
      <p:ext uri="{BB962C8B-B14F-4D97-AF65-F5344CB8AC3E}">
        <p14:creationId xmlns:p14="http://schemas.microsoft.com/office/powerpoint/2010/main" val="1963004466"/>
      </p:ext>
    </p:extLst>
  </p:cSld>
  <p:clrMapOvr>
    <a:masterClrMapping/>
  </p:clrMapOvr>
  <p:extLst>
    <p:ext uri="{DCECCB84-F9BA-43D5-87BE-67443E8EF086}">
      <p15:sldGuideLst xmlns:p15="http://schemas.microsoft.com/office/powerpoint/2012/main"/>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0_content">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603EB85B-3EA8-4814-B5ED-06F4F7B8D42A}"/>
              </a:ext>
            </a:extLst>
          </p:cNvPr>
          <p:cNvSpPr>
            <a:spLocks noGrp="1"/>
          </p:cNvSpPr>
          <p:nvPr>
            <p:ph idx="1" hasCustomPrompt="1"/>
          </p:nvPr>
        </p:nvSpPr>
        <p:spPr>
          <a:xfrm>
            <a:off x="515938" y="1461927"/>
            <a:ext cx="8395833" cy="4775361"/>
          </a:xfrm>
          <a:prstGeom prst="rect">
            <a:avLst/>
          </a:prstGeom>
        </p:spPr>
        <p:txBody>
          <a:bodyPr lIns="0" tIns="0"/>
          <a:lstStyle>
            <a:lvl1pPr marL="324000" indent="-324000">
              <a:lnSpc>
                <a:spcPct val="100000"/>
              </a:lnSpc>
              <a:spcBef>
                <a:spcPts val="800"/>
              </a:spcBef>
              <a:buFontTx/>
              <a:buBlip>
                <a:blip r:embed="rId2"/>
              </a:buBlip>
              <a:defRPr sz="1800">
                <a:solidFill>
                  <a:schemeClr val="accent6">
                    <a:lumMod val="50000"/>
                  </a:schemeClr>
                </a:solidFill>
              </a:defRPr>
            </a:lvl1pPr>
            <a:lvl2pPr marL="611188" indent="-323850">
              <a:lnSpc>
                <a:spcPct val="100000"/>
              </a:lnSpc>
              <a:spcBef>
                <a:spcPts val="800"/>
              </a:spcBef>
              <a:buFontTx/>
              <a:buBlip>
                <a:blip r:embed="rId3"/>
              </a:buBlip>
              <a:defRPr sz="1800">
                <a:solidFill>
                  <a:schemeClr val="accent6">
                    <a:lumMod val="50000"/>
                  </a:schemeClr>
                </a:solidFill>
              </a:defRPr>
            </a:lvl2pPr>
            <a:lvl3pPr marL="863600" indent="-287338">
              <a:lnSpc>
                <a:spcPct val="100000"/>
              </a:lnSpc>
              <a:spcBef>
                <a:spcPts val="800"/>
              </a:spcBef>
              <a:buFontTx/>
              <a:buBlip>
                <a:blip r:embed="rId4"/>
              </a:buBlip>
              <a:defRPr sz="1800">
                <a:solidFill>
                  <a:schemeClr val="accent6">
                    <a:lumMod val="50000"/>
                  </a:schemeClr>
                </a:solidFill>
              </a:defRPr>
            </a:lvl3pPr>
            <a:lvl4pPr marL="1116000" indent="-288000">
              <a:lnSpc>
                <a:spcPct val="100000"/>
              </a:lnSpc>
              <a:spcBef>
                <a:spcPts val="800"/>
              </a:spcBef>
              <a:buFontTx/>
              <a:buBlip>
                <a:blip r:embed="rId5"/>
              </a:buBlip>
              <a:defRPr sz="1800">
                <a:solidFill>
                  <a:schemeClr val="accent6">
                    <a:lumMod val="50000"/>
                  </a:schemeClr>
                </a:solidFill>
              </a:defRPr>
            </a:lvl4pPr>
            <a:lvl5pPr marL="1368000" marR="0" indent="-288000" algn="l" defTabSz="914400" rtl="0" eaLnBrk="1" fontAlgn="auto" latinLnBrk="0" hangingPunct="1">
              <a:lnSpc>
                <a:spcPct val="100000"/>
              </a:lnSpc>
              <a:spcBef>
                <a:spcPts val="800"/>
              </a:spcBef>
              <a:spcAft>
                <a:spcPts val="0"/>
              </a:spcAft>
              <a:buClrTx/>
              <a:buSzTx/>
              <a:buFontTx/>
              <a:buBlip>
                <a:blip r:embed="rId5"/>
              </a:buBlip>
              <a:tabLst/>
              <a:defRPr sz="1800">
                <a:solidFill>
                  <a:schemeClr val="accent6">
                    <a:lumMod val="50000"/>
                  </a:schemeClr>
                </a:solidFill>
              </a:defRPr>
            </a:lvl5pPr>
            <a:lvl6pPr marL="2514600" indent="-228600">
              <a:buNone/>
              <a:defRPr/>
            </a:lvl6pPr>
          </a:lstStyle>
          <a:p>
            <a:pPr lvl="0"/>
            <a:r>
              <a:rPr lang="de-DE"/>
              <a:t>This is a bullet point</a:t>
            </a:r>
          </a:p>
          <a:p>
            <a:pPr lvl="1"/>
            <a:r>
              <a:rPr lang="de-DE"/>
              <a:t>This is a bullet point level 2</a:t>
            </a:r>
          </a:p>
          <a:p>
            <a:pPr lvl="2"/>
            <a:r>
              <a:rPr lang="de-DE"/>
              <a:t>This is a bullet point level 3</a:t>
            </a:r>
          </a:p>
          <a:p>
            <a:pPr lvl="3"/>
            <a:r>
              <a:rPr lang="de-DE"/>
              <a:t>Level 4</a:t>
            </a:r>
          </a:p>
          <a:p>
            <a:pPr lvl="4"/>
            <a:r>
              <a:rPr lang="de-DE"/>
              <a:t>Level 5</a:t>
            </a:r>
          </a:p>
          <a:p>
            <a:pPr lvl="4"/>
            <a:endParaRPr lang="de-DE"/>
          </a:p>
        </p:txBody>
      </p:sp>
      <p:sp>
        <p:nvSpPr>
          <p:cNvPr id="4" name="Datumsplatzhalter 3">
            <a:extLst>
              <a:ext uri="{FF2B5EF4-FFF2-40B4-BE49-F238E27FC236}">
                <a16:creationId xmlns:a16="http://schemas.microsoft.com/office/drawing/2014/main" id="{0B7B921C-DD71-4F98-A33D-A7936778058D}"/>
              </a:ext>
            </a:extLst>
          </p:cNvPr>
          <p:cNvSpPr>
            <a:spLocks noGrp="1"/>
          </p:cNvSpPr>
          <p:nvPr>
            <p:ph type="dt" sz="half" idx="10"/>
          </p:nvPr>
        </p:nvSpPr>
        <p:spPr/>
        <p:txBody>
          <a:bodyPr/>
          <a:lstStyle/>
          <a:p>
            <a:fld id="{5EAE09A7-F717-4C8A-BC19-F0E953A3C235}" type="datetime1">
              <a:rPr lang="de-DE" smtClean="0"/>
              <a:t>01.03.2022</a:t>
            </a:fld>
            <a:endParaRPr lang="de-DE"/>
          </a:p>
        </p:txBody>
      </p:sp>
      <p:sp>
        <p:nvSpPr>
          <p:cNvPr id="5" name="Fußzeilenplatzhalter 4">
            <a:extLst>
              <a:ext uri="{FF2B5EF4-FFF2-40B4-BE49-F238E27FC236}">
                <a16:creationId xmlns:a16="http://schemas.microsoft.com/office/drawing/2014/main" id="{F8372CDE-0269-4A13-98B5-C2021453FF9D}"/>
              </a:ext>
            </a:extLst>
          </p:cNvPr>
          <p:cNvSpPr>
            <a:spLocks noGrp="1"/>
          </p:cNvSpPr>
          <p:nvPr>
            <p:ph type="ftr" sz="quarter" idx="11"/>
          </p:nvPr>
        </p:nvSpPr>
        <p:spPr/>
        <p:txBody>
          <a:bodyPr/>
          <a:lstStyle/>
          <a:p>
            <a:r>
              <a:rPr lang="en-US"/>
              <a:t>Gaia-X DSBC</a:t>
            </a:r>
            <a:endParaRPr lang="de-DE"/>
          </a:p>
        </p:txBody>
      </p:sp>
      <p:sp>
        <p:nvSpPr>
          <p:cNvPr id="6" name="Foliennummernplatzhalter 5">
            <a:extLst>
              <a:ext uri="{FF2B5EF4-FFF2-40B4-BE49-F238E27FC236}">
                <a16:creationId xmlns:a16="http://schemas.microsoft.com/office/drawing/2014/main" id="{C57CF5D1-2B71-44E7-BD5F-23474545DB7B}"/>
              </a:ext>
            </a:extLst>
          </p:cNvPr>
          <p:cNvSpPr>
            <a:spLocks noGrp="1"/>
          </p:cNvSpPr>
          <p:nvPr>
            <p:ph type="sldNum" sz="quarter" idx="12"/>
          </p:nvPr>
        </p:nvSpPr>
        <p:spPr/>
        <p:txBody>
          <a:bodyPr/>
          <a:lstStyle/>
          <a:p>
            <a:fld id="{46735E09-D06A-4765-B4D1-A70A5B2E5B6E}" type="slidenum">
              <a:rPr lang="de-DE" smtClean="0"/>
              <a:t>‹N°›</a:t>
            </a:fld>
            <a:endParaRPr lang="de-DE"/>
          </a:p>
        </p:txBody>
      </p:sp>
      <p:sp>
        <p:nvSpPr>
          <p:cNvPr id="10" name="Titel 1">
            <a:extLst>
              <a:ext uri="{FF2B5EF4-FFF2-40B4-BE49-F238E27FC236}">
                <a16:creationId xmlns:a16="http://schemas.microsoft.com/office/drawing/2014/main" id="{3A814B79-7DD9-4587-A8FC-4C56C805E79B}"/>
              </a:ext>
            </a:extLst>
          </p:cNvPr>
          <p:cNvSpPr>
            <a:spLocks noGrp="1"/>
          </p:cNvSpPr>
          <p:nvPr>
            <p:ph type="title" hasCustomPrompt="1"/>
          </p:nvPr>
        </p:nvSpPr>
        <p:spPr>
          <a:xfrm>
            <a:off x="515938" y="453851"/>
            <a:ext cx="6875155" cy="757619"/>
          </a:xfrm>
          <a:prstGeom prst="rect">
            <a:avLst/>
          </a:prstGeom>
        </p:spPr>
        <p:txBody>
          <a:bodyPr lIns="0" tIns="0" rIns="0"/>
          <a:lstStyle>
            <a:lvl1pPr>
              <a:defRPr sz="2900" b="0">
                <a:solidFill>
                  <a:schemeClr val="tx2"/>
                </a:solidFill>
              </a:defRPr>
            </a:lvl1pPr>
          </a:lstStyle>
          <a:p>
            <a:r>
              <a:rPr lang="de-DE"/>
              <a:t>This is a headline</a:t>
            </a:r>
          </a:p>
        </p:txBody>
      </p:sp>
      <p:pic>
        <p:nvPicPr>
          <p:cNvPr id="8" name="Grafik 7">
            <a:extLst>
              <a:ext uri="{FF2B5EF4-FFF2-40B4-BE49-F238E27FC236}">
                <a16:creationId xmlns:a16="http://schemas.microsoft.com/office/drawing/2014/main" id="{41092445-41F2-46BF-BE49-6895916C6EE2}"/>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477604" y="368300"/>
            <a:ext cx="1184400" cy="660531"/>
          </a:xfrm>
          <a:prstGeom prst="rect">
            <a:avLst/>
          </a:prstGeom>
        </p:spPr>
      </p:pic>
    </p:spTree>
    <p:extLst>
      <p:ext uri="{BB962C8B-B14F-4D97-AF65-F5344CB8AC3E}">
        <p14:creationId xmlns:p14="http://schemas.microsoft.com/office/powerpoint/2010/main" val="3492076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2_title">
    <p:spTree>
      <p:nvGrpSpPr>
        <p:cNvPr id="1" name=""/>
        <p:cNvGrpSpPr/>
        <p:nvPr/>
      </p:nvGrpSpPr>
      <p:grpSpPr>
        <a:xfrm>
          <a:off x="0" y="0"/>
          <a:ext cx="0" cy="0"/>
          <a:chOff x="0" y="0"/>
          <a:chExt cx="0" cy="0"/>
        </a:xfrm>
      </p:grpSpPr>
      <p:pic>
        <p:nvPicPr>
          <p:cNvPr id="11" name="Grafik 10">
            <a:extLst>
              <a:ext uri="{FF2B5EF4-FFF2-40B4-BE49-F238E27FC236}">
                <a16:creationId xmlns:a16="http://schemas.microsoft.com/office/drawing/2014/main" id="{84F14DA5-FB2B-4EE5-81B8-4DECF49AFA92}"/>
              </a:ext>
            </a:extLst>
          </p:cNvPr>
          <p:cNvPicPr>
            <a:picLocks noChangeAspect="1"/>
          </p:cNvPicPr>
          <p:nvPr userDrawn="1"/>
        </p:nvPicPr>
        <p:blipFill rotWithShape="1">
          <a:blip r:embed="rId2">
            <a:alphaModFix/>
            <a:extLst>
              <a:ext uri="{28A0092B-C50C-407E-A947-70E740481C1C}">
                <a14:useLocalDpi xmlns:a14="http://schemas.microsoft.com/office/drawing/2010/main" val="0"/>
              </a:ext>
            </a:extLst>
          </a:blip>
          <a:srcRect b="-775"/>
          <a:stretch/>
        </p:blipFill>
        <p:spPr>
          <a:xfrm>
            <a:off x="0" y="1431083"/>
            <a:ext cx="12191999" cy="5506912"/>
          </a:xfrm>
          <a:prstGeom prst="rect">
            <a:avLst/>
          </a:prstGeom>
        </p:spPr>
      </p:pic>
      <p:sp>
        <p:nvSpPr>
          <p:cNvPr id="22" name="Rechteck 21">
            <a:extLst>
              <a:ext uri="{FF2B5EF4-FFF2-40B4-BE49-F238E27FC236}">
                <a16:creationId xmlns:a16="http://schemas.microsoft.com/office/drawing/2014/main" id="{1D73AF97-E657-410B-8979-223179977D4F}"/>
              </a:ext>
            </a:extLst>
          </p:cNvPr>
          <p:cNvSpPr/>
          <p:nvPr userDrawn="1"/>
        </p:nvSpPr>
        <p:spPr>
          <a:xfrm>
            <a:off x="721895" y="2460171"/>
            <a:ext cx="5903494" cy="3907801"/>
          </a:xfrm>
          <a:prstGeom prst="rect">
            <a:avLst/>
          </a:prstGeom>
          <a:solidFill>
            <a:srgbClr val="000071">
              <a:alpha val="7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a:latin typeface="+mj-lt"/>
            </a:endParaRPr>
          </a:p>
        </p:txBody>
      </p:sp>
      <p:sp>
        <p:nvSpPr>
          <p:cNvPr id="23" name="Titel 1">
            <a:extLst>
              <a:ext uri="{FF2B5EF4-FFF2-40B4-BE49-F238E27FC236}">
                <a16:creationId xmlns:a16="http://schemas.microsoft.com/office/drawing/2014/main" id="{63AF153A-F5B1-4FAF-97D5-90207EB42A0E}"/>
              </a:ext>
            </a:extLst>
          </p:cNvPr>
          <p:cNvSpPr>
            <a:spLocks noGrp="1"/>
          </p:cNvSpPr>
          <p:nvPr>
            <p:ph type="ctrTitle" hasCustomPrompt="1"/>
          </p:nvPr>
        </p:nvSpPr>
        <p:spPr>
          <a:xfrm>
            <a:off x="1006019" y="3302380"/>
            <a:ext cx="5378738" cy="1505057"/>
          </a:xfrm>
          <a:prstGeom prst="rect">
            <a:avLst/>
          </a:prstGeom>
        </p:spPr>
        <p:txBody>
          <a:bodyPr lIns="0" tIns="0" bIns="0" anchor="b">
            <a:normAutofit/>
          </a:bodyPr>
          <a:lstStyle>
            <a:lvl1pPr algn="l">
              <a:defRPr sz="4400" b="1">
                <a:solidFill>
                  <a:schemeClr val="bg1"/>
                </a:solidFill>
              </a:defRPr>
            </a:lvl1pPr>
          </a:lstStyle>
          <a:p>
            <a:r>
              <a:rPr lang="de-DE"/>
              <a:t>This is the title of </a:t>
            </a:r>
            <a:br>
              <a:rPr lang="de-DE"/>
            </a:br>
            <a:r>
              <a:rPr lang="de-DE"/>
              <a:t>the presentation</a:t>
            </a:r>
          </a:p>
        </p:txBody>
      </p:sp>
      <p:sp>
        <p:nvSpPr>
          <p:cNvPr id="24" name="Untertitel 2">
            <a:extLst>
              <a:ext uri="{FF2B5EF4-FFF2-40B4-BE49-F238E27FC236}">
                <a16:creationId xmlns:a16="http://schemas.microsoft.com/office/drawing/2014/main" id="{E0108142-5FE7-45E6-B502-6DD843863996}"/>
              </a:ext>
            </a:extLst>
          </p:cNvPr>
          <p:cNvSpPr>
            <a:spLocks noGrp="1"/>
          </p:cNvSpPr>
          <p:nvPr>
            <p:ph type="subTitle" idx="1" hasCustomPrompt="1"/>
          </p:nvPr>
        </p:nvSpPr>
        <p:spPr>
          <a:xfrm>
            <a:off x="1006020" y="5107272"/>
            <a:ext cx="5378738" cy="603588"/>
          </a:xfrm>
          <a:prstGeom prst="rect">
            <a:avLst/>
          </a:prstGeom>
        </p:spPr>
        <p:txBody>
          <a:bodyPr lIns="0" tIns="0"/>
          <a:lstStyle>
            <a:lvl1pPr marL="0" marR="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sz="240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Edit subtitle</a:t>
            </a:r>
          </a:p>
        </p:txBody>
      </p:sp>
      <p:sp>
        <p:nvSpPr>
          <p:cNvPr id="25" name="Datumsplatzhalter 3">
            <a:extLst>
              <a:ext uri="{FF2B5EF4-FFF2-40B4-BE49-F238E27FC236}">
                <a16:creationId xmlns:a16="http://schemas.microsoft.com/office/drawing/2014/main" id="{8BE16643-B864-4CC3-ADD7-8A1F58E920AD}"/>
              </a:ext>
            </a:extLst>
          </p:cNvPr>
          <p:cNvSpPr>
            <a:spLocks noGrp="1"/>
          </p:cNvSpPr>
          <p:nvPr>
            <p:ph type="dt" sz="half" idx="10"/>
          </p:nvPr>
        </p:nvSpPr>
        <p:spPr>
          <a:xfrm>
            <a:off x="1006019" y="5836526"/>
            <a:ext cx="849775" cy="365125"/>
          </a:xfrm>
        </p:spPr>
        <p:txBody>
          <a:bodyPr/>
          <a:lstStyle>
            <a:lvl1pPr algn="l">
              <a:defRPr sz="1600">
                <a:solidFill>
                  <a:schemeClr val="bg1"/>
                </a:solidFill>
                <a:latin typeface="+mj-lt"/>
              </a:defRPr>
            </a:lvl1pPr>
          </a:lstStyle>
          <a:p>
            <a:fld id="{2BB997EE-26D2-480C-977E-F388672B8FB3}" type="datetime1">
              <a:rPr lang="de-DE" smtClean="0"/>
              <a:t>01.03.2022</a:t>
            </a:fld>
            <a:endParaRPr lang="de-DE"/>
          </a:p>
        </p:txBody>
      </p:sp>
      <p:sp>
        <p:nvSpPr>
          <p:cNvPr id="26" name="Rechteck 25">
            <a:extLst>
              <a:ext uri="{FF2B5EF4-FFF2-40B4-BE49-F238E27FC236}">
                <a16:creationId xmlns:a16="http://schemas.microsoft.com/office/drawing/2014/main" id="{CFBAA4CC-366F-4C70-8B62-142F7520BEC3}"/>
              </a:ext>
            </a:extLst>
          </p:cNvPr>
          <p:cNvSpPr/>
          <p:nvPr userDrawn="1"/>
        </p:nvSpPr>
        <p:spPr>
          <a:xfrm rot="10800000">
            <a:off x="-20835" y="-44918"/>
            <a:ext cx="12212834" cy="147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a:latin typeface="+mj-lt"/>
            </a:endParaRPr>
          </a:p>
        </p:txBody>
      </p:sp>
      <p:pic>
        <p:nvPicPr>
          <p:cNvPr id="12" name="Grafik 11">
            <a:extLst>
              <a:ext uri="{FF2B5EF4-FFF2-40B4-BE49-F238E27FC236}">
                <a16:creationId xmlns:a16="http://schemas.microsoft.com/office/drawing/2014/main" id="{97D61926-EEAE-4451-9E07-B2AB6E466D67}"/>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201153" y="338610"/>
            <a:ext cx="1476000" cy="823154"/>
          </a:xfrm>
          <a:prstGeom prst="rect">
            <a:avLst/>
          </a:prstGeom>
        </p:spPr>
      </p:pic>
    </p:spTree>
    <p:extLst>
      <p:ext uri="{BB962C8B-B14F-4D97-AF65-F5344CB8AC3E}">
        <p14:creationId xmlns:p14="http://schemas.microsoft.com/office/powerpoint/2010/main" val="4100652356"/>
      </p:ext>
    </p:extLst>
  </p:cSld>
  <p:clrMapOvr>
    <a:masterClrMapping/>
  </p:clrMapOvr>
  <p:extLst>
    <p:ext uri="{DCECCB84-F9BA-43D5-87BE-67443E8EF086}">
      <p15:sldGuideLst xmlns:p15="http://schemas.microsoft.com/office/powerpoint/2012/main">
        <p15:guide id="1" pos="529">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1_content">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603EB85B-3EA8-4814-B5ED-06F4F7B8D42A}"/>
              </a:ext>
            </a:extLst>
          </p:cNvPr>
          <p:cNvSpPr>
            <a:spLocks noGrp="1"/>
          </p:cNvSpPr>
          <p:nvPr>
            <p:ph idx="1" hasCustomPrompt="1"/>
          </p:nvPr>
        </p:nvSpPr>
        <p:spPr>
          <a:xfrm>
            <a:off x="515939" y="1461927"/>
            <a:ext cx="7298882" cy="4775361"/>
          </a:xfrm>
          <a:prstGeom prst="rect">
            <a:avLst/>
          </a:prstGeom>
        </p:spPr>
        <p:txBody>
          <a:bodyPr lIns="0" tIns="0"/>
          <a:lstStyle>
            <a:lvl1pPr marL="324000" indent="-324000">
              <a:lnSpc>
                <a:spcPct val="100000"/>
              </a:lnSpc>
              <a:spcBef>
                <a:spcPts val="800"/>
              </a:spcBef>
              <a:buFontTx/>
              <a:buBlip>
                <a:blip r:embed="rId2"/>
              </a:buBlip>
              <a:defRPr sz="1800">
                <a:solidFill>
                  <a:schemeClr val="accent6">
                    <a:lumMod val="50000"/>
                  </a:schemeClr>
                </a:solidFill>
              </a:defRPr>
            </a:lvl1pPr>
            <a:lvl2pPr marL="611188" indent="-323850">
              <a:lnSpc>
                <a:spcPct val="100000"/>
              </a:lnSpc>
              <a:spcBef>
                <a:spcPts val="800"/>
              </a:spcBef>
              <a:buFontTx/>
              <a:buBlip>
                <a:blip r:embed="rId3"/>
              </a:buBlip>
              <a:defRPr sz="1800">
                <a:solidFill>
                  <a:schemeClr val="accent6">
                    <a:lumMod val="50000"/>
                  </a:schemeClr>
                </a:solidFill>
              </a:defRPr>
            </a:lvl2pPr>
            <a:lvl3pPr marL="863600" indent="-287338">
              <a:lnSpc>
                <a:spcPct val="100000"/>
              </a:lnSpc>
              <a:spcBef>
                <a:spcPts val="800"/>
              </a:spcBef>
              <a:buFontTx/>
              <a:buBlip>
                <a:blip r:embed="rId4"/>
              </a:buBlip>
              <a:defRPr sz="1800">
                <a:solidFill>
                  <a:schemeClr val="accent6">
                    <a:lumMod val="50000"/>
                  </a:schemeClr>
                </a:solidFill>
              </a:defRPr>
            </a:lvl3pPr>
            <a:lvl4pPr marL="1116000" indent="-288000">
              <a:lnSpc>
                <a:spcPct val="100000"/>
              </a:lnSpc>
              <a:spcBef>
                <a:spcPts val="800"/>
              </a:spcBef>
              <a:buFontTx/>
              <a:buBlip>
                <a:blip r:embed="rId5"/>
              </a:buBlip>
              <a:defRPr sz="1800">
                <a:solidFill>
                  <a:schemeClr val="accent6">
                    <a:lumMod val="50000"/>
                  </a:schemeClr>
                </a:solidFill>
              </a:defRPr>
            </a:lvl4pPr>
            <a:lvl5pPr marL="0" marR="0" indent="0" algn="l" defTabSz="914400" rtl="0" eaLnBrk="1" fontAlgn="auto" latinLnBrk="0" hangingPunct="1">
              <a:lnSpc>
                <a:spcPct val="100000"/>
              </a:lnSpc>
              <a:spcBef>
                <a:spcPts val="800"/>
              </a:spcBef>
              <a:spcAft>
                <a:spcPts val="0"/>
              </a:spcAft>
              <a:buClrTx/>
              <a:buSzTx/>
              <a:buFont typeface="Arial" panose="020B0604020202020204" pitchFamily="34" charset="0"/>
              <a:buNone/>
              <a:tabLst/>
              <a:defRPr sz="1800" b="0">
                <a:solidFill>
                  <a:schemeClr val="accent6">
                    <a:lumMod val="50000"/>
                  </a:schemeClr>
                </a:solidFill>
              </a:defRPr>
            </a:lvl5pPr>
            <a:lvl6pPr marL="2514600" indent="-228600">
              <a:buNone/>
              <a:defRPr/>
            </a:lvl6pPr>
          </a:lstStyle>
          <a:p>
            <a:pPr lvl="4"/>
            <a:r>
              <a:rPr lang="de-DE"/>
              <a:t>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 </a:t>
            </a:r>
          </a:p>
        </p:txBody>
      </p:sp>
      <p:sp>
        <p:nvSpPr>
          <p:cNvPr id="4" name="Datumsplatzhalter 3">
            <a:extLst>
              <a:ext uri="{FF2B5EF4-FFF2-40B4-BE49-F238E27FC236}">
                <a16:creationId xmlns:a16="http://schemas.microsoft.com/office/drawing/2014/main" id="{0B7B921C-DD71-4F98-A33D-A7936778058D}"/>
              </a:ext>
            </a:extLst>
          </p:cNvPr>
          <p:cNvSpPr>
            <a:spLocks noGrp="1"/>
          </p:cNvSpPr>
          <p:nvPr>
            <p:ph type="dt" sz="half" idx="10"/>
          </p:nvPr>
        </p:nvSpPr>
        <p:spPr/>
        <p:txBody>
          <a:bodyPr/>
          <a:lstStyle/>
          <a:p>
            <a:fld id="{5DDEC620-77BE-48A4-951D-297D1F07B14A}" type="datetime1">
              <a:rPr lang="de-DE" smtClean="0"/>
              <a:t>01.03.2022</a:t>
            </a:fld>
            <a:endParaRPr lang="de-DE"/>
          </a:p>
        </p:txBody>
      </p:sp>
      <p:sp>
        <p:nvSpPr>
          <p:cNvPr id="5" name="Fußzeilenplatzhalter 4">
            <a:extLst>
              <a:ext uri="{FF2B5EF4-FFF2-40B4-BE49-F238E27FC236}">
                <a16:creationId xmlns:a16="http://schemas.microsoft.com/office/drawing/2014/main" id="{F8372CDE-0269-4A13-98B5-C2021453FF9D}"/>
              </a:ext>
            </a:extLst>
          </p:cNvPr>
          <p:cNvSpPr>
            <a:spLocks noGrp="1"/>
          </p:cNvSpPr>
          <p:nvPr>
            <p:ph type="ftr" sz="quarter" idx="11"/>
          </p:nvPr>
        </p:nvSpPr>
        <p:spPr/>
        <p:txBody>
          <a:bodyPr/>
          <a:lstStyle/>
          <a:p>
            <a:r>
              <a:rPr lang="en-US"/>
              <a:t>Gaia-X DSBC</a:t>
            </a:r>
            <a:endParaRPr lang="de-DE"/>
          </a:p>
        </p:txBody>
      </p:sp>
      <p:sp>
        <p:nvSpPr>
          <p:cNvPr id="6" name="Foliennummernplatzhalter 5">
            <a:extLst>
              <a:ext uri="{FF2B5EF4-FFF2-40B4-BE49-F238E27FC236}">
                <a16:creationId xmlns:a16="http://schemas.microsoft.com/office/drawing/2014/main" id="{C57CF5D1-2B71-44E7-BD5F-23474545DB7B}"/>
              </a:ext>
            </a:extLst>
          </p:cNvPr>
          <p:cNvSpPr>
            <a:spLocks noGrp="1"/>
          </p:cNvSpPr>
          <p:nvPr>
            <p:ph type="sldNum" sz="quarter" idx="12"/>
          </p:nvPr>
        </p:nvSpPr>
        <p:spPr/>
        <p:txBody>
          <a:bodyPr/>
          <a:lstStyle/>
          <a:p>
            <a:fld id="{46735E09-D06A-4765-B4D1-A70A5B2E5B6E}" type="slidenum">
              <a:rPr lang="de-DE" smtClean="0"/>
              <a:t>‹N°›</a:t>
            </a:fld>
            <a:endParaRPr lang="de-DE"/>
          </a:p>
        </p:txBody>
      </p:sp>
      <p:sp>
        <p:nvSpPr>
          <p:cNvPr id="10" name="Titel 1">
            <a:extLst>
              <a:ext uri="{FF2B5EF4-FFF2-40B4-BE49-F238E27FC236}">
                <a16:creationId xmlns:a16="http://schemas.microsoft.com/office/drawing/2014/main" id="{3A814B79-7DD9-4587-A8FC-4C56C805E79B}"/>
              </a:ext>
            </a:extLst>
          </p:cNvPr>
          <p:cNvSpPr>
            <a:spLocks noGrp="1"/>
          </p:cNvSpPr>
          <p:nvPr>
            <p:ph type="title" hasCustomPrompt="1"/>
          </p:nvPr>
        </p:nvSpPr>
        <p:spPr>
          <a:xfrm>
            <a:off x="515938" y="453851"/>
            <a:ext cx="6875155" cy="757619"/>
          </a:xfrm>
          <a:prstGeom prst="rect">
            <a:avLst/>
          </a:prstGeom>
        </p:spPr>
        <p:txBody>
          <a:bodyPr lIns="0" tIns="0" rIns="0"/>
          <a:lstStyle>
            <a:lvl1pPr>
              <a:defRPr sz="2900" b="0">
                <a:solidFill>
                  <a:schemeClr val="tx2"/>
                </a:solidFill>
              </a:defRPr>
            </a:lvl1pPr>
          </a:lstStyle>
          <a:p>
            <a:r>
              <a:rPr lang="de-DE"/>
              <a:t>This is a headline</a:t>
            </a:r>
          </a:p>
        </p:txBody>
      </p:sp>
      <p:pic>
        <p:nvPicPr>
          <p:cNvPr id="8" name="Grafik 7">
            <a:extLst>
              <a:ext uri="{FF2B5EF4-FFF2-40B4-BE49-F238E27FC236}">
                <a16:creationId xmlns:a16="http://schemas.microsoft.com/office/drawing/2014/main" id="{41092445-41F2-46BF-BE49-6895916C6EE2}"/>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477604" y="368300"/>
            <a:ext cx="1184400" cy="660531"/>
          </a:xfrm>
          <a:prstGeom prst="rect">
            <a:avLst/>
          </a:prstGeom>
        </p:spPr>
      </p:pic>
    </p:spTree>
    <p:extLst>
      <p:ext uri="{BB962C8B-B14F-4D97-AF65-F5344CB8AC3E}">
        <p14:creationId xmlns:p14="http://schemas.microsoft.com/office/powerpoint/2010/main" val="209401506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2_content">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0B7B921C-DD71-4F98-A33D-A7936778058D}"/>
              </a:ext>
            </a:extLst>
          </p:cNvPr>
          <p:cNvSpPr>
            <a:spLocks noGrp="1"/>
          </p:cNvSpPr>
          <p:nvPr>
            <p:ph type="dt" sz="half" idx="10"/>
          </p:nvPr>
        </p:nvSpPr>
        <p:spPr/>
        <p:txBody>
          <a:bodyPr/>
          <a:lstStyle/>
          <a:p>
            <a:fld id="{92A52CC3-2602-4EFB-BAD9-114792EC02C2}" type="datetime1">
              <a:rPr lang="de-DE" smtClean="0"/>
              <a:t>01.03.2022</a:t>
            </a:fld>
            <a:endParaRPr lang="de-DE"/>
          </a:p>
        </p:txBody>
      </p:sp>
      <p:sp>
        <p:nvSpPr>
          <p:cNvPr id="5" name="Fußzeilenplatzhalter 4">
            <a:extLst>
              <a:ext uri="{FF2B5EF4-FFF2-40B4-BE49-F238E27FC236}">
                <a16:creationId xmlns:a16="http://schemas.microsoft.com/office/drawing/2014/main" id="{F8372CDE-0269-4A13-98B5-C2021453FF9D}"/>
              </a:ext>
            </a:extLst>
          </p:cNvPr>
          <p:cNvSpPr>
            <a:spLocks noGrp="1"/>
          </p:cNvSpPr>
          <p:nvPr>
            <p:ph type="ftr" sz="quarter" idx="11"/>
          </p:nvPr>
        </p:nvSpPr>
        <p:spPr/>
        <p:txBody>
          <a:bodyPr/>
          <a:lstStyle/>
          <a:p>
            <a:r>
              <a:rPr lang="en-US"/>
              <a:t>Gaia-X DSBC</a:t>
            </a:r>
            <a:endParaRPr lang="de-DE"/>
          </a:p>
        </p:txBody>
      </p:sp>
      <p:sp>
        <p:nvSpPr>
          <p:cNvPr id="6" name="Foliennummernplatzhalter 5">
            <a:extLst>
              <a:ext uri="{FF2B5EF4-FFF2-40B4-BE49-F238E27FC236}">
                <a16:creationId xmlns:a16="http://schemas.microsoft.com/office/drawing/2014/main" id="{C57CF5D1-2B71-44E7-BD5F-23474545DB7B}"/>
              </a:ext>
            </a:extLst>
          </p:cNvPr>
          <p:cNvSpPr>
            <a:spLocks noGrp="1"/>
          </p:cNvSpPr>
          <p:nvPr>
            <p:ph type="sldNum" sz="quarter" idx="12"/>
          </p:nvPr>
        </p:nvSpPr>
        <p:spPr/>
        <p:txBody>
          <a:bodyPr/>
          <a:lstStyle/>
          <a:p>
            <a:fld id="{46735E09-D06A-4765-B4D1-A70A5B2E5B6E}" type="slidenum">
              <a:rPr lang="de-DE" smtClean="0"/>
              <a:t>‹N°›</a:t>
            </a:fld>
            <a:endParaRPr lang="de-DE"/>
          </a:p>
        </p:txBody>
      </p:sp>
      <p:pic>
        <p:nvPicPr>
          <p:cNvPr id="7" name="Grafik 6">
            <a:extLst>
              <a:ext uri="{FF2B5EF4-FFF2-40B4-BE49-F238E27FC236}">
                <a16:creationId xmlns:a16="http://schemas.microsoft.com/office/drawing/2014/main" id="{2F607DA3-FACA-410C-A2F1-29FAB9AB670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565420" y="368300"/>
            <a:ext cx="1183668" cy="658834"/>
          </a:xfrm>
          <a:prstGeom prst="rect">
            <a:avLst/>
          </a:prstGeom>
        </p:spPr>
      </p:pic>
      <p:sp>
        <p:nvSpPr>
          <p:cNvPr id="10" name="Titel 1">
            <a:extLst>
              <a:ext uri="{FF2B5EF4-FFF2-40B4-BE49-F238E27FC236}">
                <a16:creationId xmlns:a16="http://schemas.microsoft.com/office/drawing/2014/main" id="{3A814B79-7DD9-4587-A8FC-4C56C805E79B}"/>
              </a:ext>
            </a:extLst>
          </p:cNvPr>
          <p:cNvSpPr>
            <a:spLocks noGrp="1"/>
          </p:cNvSpPr>
          <p:nvPr>
            <p:ph type="title" hasCustomPrompt="1"/>
          </p:nvPr>
        </p:nvSpPr>
        <p:spPr>
          <a:xfrm>
            <a:off x="515938" y="453851"/>
            <a:ext cx="6875155" cy="757619"/>
          </a:xfrm>
          <a:prstGeom prst="rect">
            <a:avLst/>
          </a:prstGeom>
        </p:spPr>
        <p:txBody>
          <a:bodyPr lIns="0" tIns="0" rIns="0"/>
          <a:lstStyle>
            <a:lvl1pPr>
              <a:defRPr sz="2900" b="0">
                <a:solidFill>
                  <a:schemeClr val="tx2"/>
                </a:solidFill>
              </a:defRPr>
            </a:lvl1pPr>
          </a:lstStyle>
          <a:p>
            <a:r>
              <a:rPr lang="de-DE"/>
              <a:t>This is a headline</a:t>
            </a:r>
          </a:p>
        </p:txBody>
      </p:sp>
      <p:sp>
        <p:nvSpPr>
          <p:cNvPr id="8" name="Bildplatzhalter 7">
            <a:extLst>
              <a:ext uri="{FF2B5EF4-FFF2-40B4-BE49-F238E27FC236}">
                <a16:creationId xmlns:a16="http://schemas.microsoft.com/office/drawing/2014/main" id="{3BEBD704-F1F8-4C42-824D-C7DE68879B3F}"/>
              </a:ext>
            </a:extLst>
          </p:cNvPr>
          <p:cNvSpPr>
            <a:spLocks noGrp="1"/>
          </p:cNvSpPr>
          <p:nvPr>
            <p:ph type="pic" sz="quarter" idx="13" hasCustomPrompt="1"/>
          </p:nvPr>
        </p:nvSpPr>
        <p:spPr>
          <a:xfrm>
            <a:off x="0" y="0"/>
            <a:ext cx="12192000" cy="6858000"/>
          </a:xfrm>
          <a:prstGeom prst="rect">
            <a:avLst/>
          </a:prstGeom>
          <a:solidFill>
            <a:schemeClr val="bg1">
              <a:lumMod val="95000"/>
            </a:schemeClr>
          </a:solidFill>
        </p:spPr>
        <p:txBody>
          <a:bodyPr/>
          <a:lstStyle>
            <a:lvl1pPr marL="0" indent="0" algn="ctr">
              <a:buNone/>
              <a:defRPr sz="1200"/>
            </a:lvl1pPr>
          </a:lstStyle>
          <a:p>
            <a:r>
              <a:rPr lang="de-DE"/>
              <a:t>picture</a:t>
            </a:r>
          </a:p>
        </p:txBody>
      </p:sp>
      <p:sp>
        <p:nvSpPr>
          <p:cNvPr id="12" name="Bildplatzhalter 11">
            <a:extLst>
              <a:ext uri="{FF2B5EF4-FFF2-40B4-BE49-F238E27FC236}">
                <a16:creationId xmlns:a16="http://schemas.microsoft.com/office/drawing/2014/main" id="{FAE77D14-E038-48E6-AD69-050CCB79F708}"/>
              </a:ext>
            </a:extLst>
          </p:cNvPr>
          <p:cNvSpPr>
            <a:spLocks noGrp="1"/>
          </p:cNvSpPr>
          <p:nvPr>
            <p:ph type="pic" sz="quarter" idx="14"/>
          </p:nvPr>
        </p:nvSpPr>
        <p:spPr>
          <a:xfrm>
            <a:off x="-8174" y="0"/>
            <a:ext cx="5227874" cy="6858000"/>
          </a:xfrm>
          <a:prstGeom prst="rect">
            <a:avLst/>
          </a:prstGeom>
          <a:gradFill flip="none" rotWithShape="1">
            <a:gsLst>
              <a:gs pos="1770">
                <a:schemeClr val="accent2"/>
              </a:gs>
              <a:gs pos="22000">
                <a:schemeClr val="tx2">
                  <a:alpha val="74000"/>
                </a:schemeClr>
              </a:gs>
              <a:gs pos="62000">
                <a:schemeClr val="accent1">
                  <a:alpha val="0"/>
                </a:schemeClr>
              </a:gs>
            </a:gsLst>
            <a:lin ang="1500000" scaled="0"/>
            <a:tileRect/>
          </a:gradFill>
        </p:spPr>
        <p:txBody>
          <a:bodyPr/>
          <a:lstStyle>
            <a:lvl1pPr marL="0" indent="0" algn="ctr">
              <a:buNone/>
              <a:defRPr sz="800">
                <a:solidFill>
                  <a:schemeClr val="bg1">
                    <a:lumMod val="95000"/>
                  </a:schemeClr>
                </a:solidFill>
              </a:defRPr>
            </a:lvl1pPr>
          </a:lstStyle>
          <a:p>
            <a:endParaRPr lang="de-DE"/>
          </a:p>
        </p:txBody>
      </p:sp>
    </p:spTree>
    <p:extLst>
      <p:ext uri="{BB962C8B-B14F-4D97-AF65-F5344CB8AC3E}">
        <p14:creationId xmlns:p14="http://schemas.microsoft.com/office/powerpoint/2010/main" val="327875534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3_content">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0B7B921C-DD71-4F98-A33D-A7936778058D}"/>
              </a:ext>
            </a:extLst>
          </p:cNvPr>
          <p:cNvSpPr>
            <a:spLocks noGrp="1"/>
          </p:cNvSpPr>
          <p:nvPr>
            <p:ph type="dt" sz="half" idx="10"/>
          </p:nvPr>
        </p:nvSpPr>
        <p:spPr/>
        <p:txBody>
          <a:bodyPr/>
          <a:lstStyle/>
          <a:p>
            <a:fld id="{0BCA319D-F47E-485E-B04B-F5D64E419295}" type="datetime1">
              <a:rPr lang="de-DE" smtClean="0"/>
              <a:t>01.03.2022</a:t>
            </a:fld>
            <a:endParaRPr lang="de-DE"/>
          </a:p>
        </p:txBody>
      </p:sp>
      <p:sp>
        <p:nvSpPr>
          <p:cNvPr id="5" name="Fußzeilenplatzhalter 4">
            <a:extLst>
              <a:ext uri="{FF2B5EF4-FFF2-40B4-BE49-F238E27FC236}">
                <a16:creationId xmlns:a16="http://schemas.microsoft.com/office/drawing/2014/main" id="{F8372CDE-0269-4A13-98B5-C2021453FF9D}"/>
              </a:ext>
            </a:extLst>
          </p:cNvPr>
          <p:cNvSpPr>
            <a:spLocks noGrp="1"/>
          </p:cNvSpPr>
          <p:nvPr>
            <p:ph type="ftr" sz="quarter" idx="11"/>
          </p:nvPr>
        </p:nvSpPr>
        <p:spPr/>
        <p:txBody>
          <a:bodyPr/>
          <a:lstStyle/>
          <a:p>
            <a:r>
              <a:rPr lang="en-US"/>
              <a:t>Gaia-X DSBC</a:t>
            </a:r>
            <a:endParaRPr lang="de-DE"/>
          </a:p>
        </p:txBody>
      </p:sp>
      <p:sp>
        <p:nvSpPr>
          <p:cNvPr id="6" name="Foliennummernplatzhalter 5">
            <a:extLst>
              <a:ext uri="{FF2B5EF4-FFF2-40B4-BE49-F238E27FC236}">
                <a16:creationId xmlns:a16="http://schemas.microsoft.com/office/drawing/2014/main" id="{C57CF5D1-2B71-44E7-BD5F-23474545DB7B}"/>
              </a:ext>
            </a:extLst>
          </p:cNvPr>
          <p:cNvSpPr>
            <a:spLocks noGrp="1"/>
          </p:cNvSpPr>
          <p:nvPr>
            <p:ph type="sldNum" sz="quarter" idx="12"/>
          </p:nvPr>
        </p:nvSpPr>
        <p:spPr/>
        <p:txBody>
          <a:bodyPr/>
          <a:lstStyle/>
          <a:p>
            <a:fld id="{46735E09-D06A-4765-B4D1-A70A5B2E5B6E}" type="slidenum">
              <a:rPr lang="de-DE" smtClean="0"/>
              <a:t>‹N°›</a:t>
            </a:fld>
            <a:endParaRPr lang="de-DE"/>
          </a:p>
        </p:txBody>
      </p:sp>
      <p:sp>
        <p:nvSpPr>
          <p:cNvPr id="10" name="Titel 1">
            <a:extLst>
              <a:ext uri="{FF2B5EF4-FFF2-40B4-BE49-F238E27FC236}">
                <a16:creationId xmlns:a16="http://schemas.microsoft.com/office/drawing/2014/main" id="{3A814B79-7DD9-4587-A8FC-4C56C805E79B}"/>
              </a:ext>
            </a:extLst>
          </p:cNvPr>
          <p:cNvSpPr>
            <a:spLocks noGrp="1"/>
          </p:cNvSpPr>
          <p:nvPr>
            <p:ph type="title" hasCustomPrompt="1"/>
          </p:nvPr>
        </p:nvSpPr>
        <p:spPr>
          <a:xfrm>
            <a:off x="515938" y="453851"/>
            <a:ext cx="6875155" cy="757619"/>
          </a:xfrm>
          <a:prstGeom prst="rect">
            <a:avLst/>
          </a:prstGeom>
        </p:spPr>
        <p:txBody>
          <a:bodyPr lIns="0" tIns="0" rIns="0"/>
          <a:lstStyle>
            <a:lvl1pPr>
              <a:defRPr sz="2900" b="0">
                <a:solidFill>
                  <a:schemeClr val="tx2"/>
                </a:solidFill>
              </a:defRPr>
            </a:lvl1pPr>
          </a:lstStyle>
          <a:p>
            <a:r>
              <a:rPr lang="de-DE"/>
              <a:t>This is a headline</a:t>
            </a:r>
          </a:p>
        </p:txBody>
      </p:sp>
      <p:pic>
        <p:nvPicPr>
          <p:cNvPr id="8" name="Grafik 7">
            <a:extLst>
              <a:ext uri="{FF2B5EF4-FFF2-40B4-BE49-F238E27FC236}">
                <a16:creationId xmlns:a16="http://schemas.microsoft.com/office/drawing/2014/main" id="{266FBCA7-87AA-423A-A57C-F133C2F27DB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77604" y="368300"/>
            <a:ext cx="1184400" cy="660531"/>
          </a:xfrm>
          <a:prstGeom prst="rect">
            <a:avLst/>
          </a:prstGeom>
        </p:spPr>
      </p:pic>
    </p:spTree>
    <p:extLst>
      <p:ext uri="{BB962C8B-B14F-4D97-AF65-F5344CB8AC3E}">
        <p14:creationId xmlns:p14="http://schemas.microsoft.com/office/powerpoint/2010/main" val="268219736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9_Nur Titel">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AB066A7F-1B93-4905-8CA9-495B41258BA8}"/>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hteck 11">
            <a:extLst>
              <a:ext uri="{FF2B5EF4-FFF2-40B4-BE49-F238E27FC236}">
                <a16:creationId xmlns:a16="http://schemas.microsoft.com/office/drawing/2014/main" id="{46A158BF-703F-42D8-B1F9-19973D426E29}"/>
              </a:ext>
            </a:extLst>
          </p:cNvPr>
          <p:cNvSpPr/>
          <p:nvPr userDrawn="1"/>
        </p:nvSpPr>
        <p:spPr>
          <a:xfrm>
            <a:off x="0" y="1856100"/>
            <a:ext cx="4648200" cy="4991621"/>
          </a:xfrm>
          <a:prstGeom prst="rect">
            <a:avLst/>
          </a:prstGeom>
          <a:gradFill>
            <a:gsLst>
              <a:gs pos="0">
                <a:schemeClr val="accent2">
                  <a:lumMod val="84000"/>
                </a:schemeClr>
              </a:gs>
              <a:gs pos="69000">
                <a:schemeClr val="accent1"/>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a:extLst>
              <a:ext uri="{FF2B5EF4-FFF2-40B4-BE49-F238E27FC236}">
                <a16:creationId xmlns:a16="http://schemas.microsoft.com/office/drawing/2014/main" id="{E0A05EDB-D93B-439C-B793-E61C1AB13C25}"/>
              </a:ext>
            </a:extLst>
          </p:cNvPr>
          <p:cNvSpPr/>
          <p:nvPr userDrawn="1"/>
        </p:nvSpPr>
        <p:spPr>
          <a:xfrm>
            <a:off x="0" y="1866376"/>
            <a:ext cx="12192000" cy="4991623"/>
          </a:xfrm>
          <a:prstGeom prst="rect">
            <a:avLst/>
          </a:prstGeom>
          <a:gradFill>
            <a:gsLst>
              <a:gs pos="0">
                <a:srgbClr val="000094">
                  <a:alpha val="0"/>
                </a:srgbClr>
              </a:gs>
              <a:gs pos="100000">
                <a:schemeClr val="accent3"/>
              </a:gs>
            </a:gsLst>
            <a:lin ang="1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extfeld 9">
            <a:extLst>
              <a:ext uri="{FF2B5EF4-FFF2-40B4-BE49-F238E27FC236}">
                <a16:creationId xmlns:a16="http://schemas.microsoft.com/office/drawing/2014/main" id="{DC4E0629-C2B7-4E47-AC95-F0ABC8B5B2DF}"/>
              </a:ext>
            </a:extLst>
          </p:cNvPr>
          <p:cNvSpPr txBox="1"/>
          <p:nvPr userDrawn="1"/>
        </p:nvSpPr>
        <p:spPr>
          <a:xfrm>
            <a:off x="1739550" y="3189096"/>
            <a:ext cx="6680549" cy="3018772"/>
          </a:xfrm>
          <a:prstGeom prst="rect">
            <a:avLst/>
          </a:prstGeom>
          <a:noFill/>
        </p:spPr>
        <p:txBody>
          <a:bodyPr wrap="square" rtlCol="0">
            <a:noAutofit/>
          </a:bodyPr>
          <a:lstStyle/>
          <a:p>
            <a:pPr>
              <a:spcBef>
                <a:spcPts val="2000"/>
              </a:spcBef>
            </a:pPr>
            <a:endParaRPr lang="de-DE" sz="3600">
              <a:solidFill>
                <a:schemeClr val="bg1"/>
              </a:solidFill>
              <a:latin typeface="+mj-lt"/>
            </a:endParaRPr>
          </a:p>
        </p:txBody>
      </p:sp>
      <p:cxnSp>
        <p:nvCxnSpPr>
          <p:cNvPr id="11" name="Gerader Verbinder 10">
            <a:extLst>
              <a:ext uri="{FF2B5EF4-FFF2-40B4-BE49-F238E27FC236}">
                <a16:creationId xmlns:a16="http://schemas.microsoft.com/office/drawing/2014/main" id="{89365D1B-A520-4DA6-9332-856E004EFA56}"/>
              </a:ext>
            </a:extLst>
          </p:cNvPr>
          <p:cNvCxnSpPr>
            <a:cxnSpLocks/>
          </p:cNvCxnSpPr>
          <p:nvPr userDrawn="1"/>
        </p:nvCxnSpPr>
        <p:spPr>
          <a:xfrm>
            <a:off x="1911619" y="2971800"/>
            <a:ext cx="216000" cy="0"/>
          </a:xfrm>
          <a:prstGeom prst="line">
            <a:avLst/>
          </a:prstGeom>
          <a:ln w="95250" cap="rnd">
            <a:solidFill>
              <a:schemeClr val="accent3"/>
            </a:solidFill>
          </a:ln>
        </p:spPr>
        <p:style>
          <a:lnRef idx="1">
            <a:schemeClr val="accent1"/>
          </a:lnRef>
          <a:fillRef idx="0">
            <a:schemeClr val="accent1"/>
          </a:fillRef>
          <a:effectRef idx="0">
            <a:schemeClr val="accent1"/>
          </a:effectRef>
          <a:fontRef idx="minor">
            <a:schemeClr val="tx1"/>
          </a:fontRef>
        </p:style>
      </p:cxnSp>
      <p:sp>
        <p:nvSpPr>
          <p:cNvPr id="3" name="Textplatzhalter 2">
            <a:extLst>
              <a:ext uri="{FF2B5EF4-FFF2-40B4-BE49-F238E27FC236}">
                <a16:creationId xmlns:a16="http://schemas.microsoft.com/office/drawing/2014/main" id="{8ED80C3A-BE6B-4912-9314-6A51580B485B}"/>
              </a:ext>
            </a:extLst>
          </p:cNvPr>
          <p:cNvSpPr>
            <a:spLocks noGrp="1"/>
          </p:cNvSpPr>
          <p:nvPr>
            <p:ph type="body" sz="quarter" idx="10" hasCustomPrompt="1"/>
          </p:nvPr>
        </p:nvSpPr>
        <p:spPr>
          <a:xfrm>
            <a:off x="1865050" y="3296509"/>
            <a:ext cx="6680549" cy="2700337"/>
          </a:xfrm>
          <a:prstGeom prst="rect">
            <a:avLst/>
          </a:prstGeom>
        </p:spPr>
        <p:txBody>
          <a:bodyPr lIns="0" tIns="0"/>
          <a:lstStyle>
            <a:lvl1pPr marL="0" indent="0">
              <a:lnSpc>
                <a:spcPct val="100000"/>
              </a:lnSpc>
              <a:buNone/>
              <a:defRPr sz="3200">
                <a:solidFill>
                  <a:schemeClr val="bg1"/>
                </a:solidFill>
                <a:latin typeface="+mj-lt"/>
              </a:defRPr>
            </a:lvl1pPr>
            <a:lvl2pPr marL="457200" indent="0">
              <a:lnSpc>
                <a:spcPct val="100000"/>
              </a:lnSpc>
              <a:buNone/>
              <a:defRPr sz="3600">
                <a:solidFill>
                  <a:schemeClr val="bg1"/>
                </a:solidFill>
                <a:latin typeface="+mj-lt"/>
              </a:defRPr>
            </a:lvl2pPr>
            <a:lvl3pPr marL="914400" indent="0">
              <a:lnSpc>
                <a:spcPct val="100000"/>
              </a:lnSpc>
              <a:buNone/>
              <a:defRPr sz="3600">
                <a:solidFill>
                  <a:schemeClr val="bg1"/>
                </a:solidFill>
                <a:latin typeface="+mj-lt"/>
              </a:defRPr>
            </a:lvl3pPr>
            <a:lvl4pPr marL="1371600" indent="0">
              <a:lnSpc>
                <a:spcPct val="100000"/>
              </a:lnSpc>
              <a:buNone/>
              <a:defRPr sz="3600">
                <a:solidFill>
                  <a:schemeClr val="bg1"/>
                </a:solidFill>
                <a:latin typeface="+mj-lt"/>
              </a:defRPr>
            </a:lvl4pPr>
            <a:lvl5pPr marL="1828800" indent="0">
              <a:lnSpc>
                <a:spcPct val="100000"/>
              </a:lnSpc>
              <a:buNone/>
              <a:defRPr sz="3600">
                <a:solidFill>
                  <a:schemeClr val="bg1"/>
                </a:solidFill>
                <a:latin typeface="+mj-lt"/>
              </a:defRPr>
            </a:lvl5pPr>
          </a:lstStyle>
          <a:p>
            <a:pPr>
              <a:spcBef>
                <a:spcPts val="2000"/>
              </a:spcBef>
            </a:pPr>
            <a:r>
              <a:rPr lang="en-US" sz="3600" b="1" i="0" u="none" strike="noStrike" kern="1200">
                <a:solidFill>
                  <a:schemeClr val="bg1"/>
                </a:solidFill>
                <a:effectLst/>
                <a:latin typeface="+mj-lt"/>
                <a:ea typeface="+mn-ea"/>
                <a:cs typeface="+mn-cs"/>
              </a:rPr>
              <a:t>Be part </a:t>
            </a:r>
            <a:r>
              <a:rPr lang="en-US" sz="3600" b="0" i="0" u="none" strike="noStrike" kern="1200">
                <a:solidFill>
                  <a:schemeClr val="bg1"/>
                </a:solidFill>
                <a:effectLst/>
                <a:latin typeface="+mj-lt"/>
                <a:ea typeface="+mn-ea"/>
                <a:cs typeface="+mn-cs"/>
              </a:rPr>
              <a:t>of </a:t>
            </a:r>
            <a:r>
              <a:rPr lang="en-US" sz="3600" b="1" i="0" u="none" strike="noStrike" kern="1200">
                <a:solidFill>
                  <a:schemeClr val="bg1"/>
                </a:solidFill>
                <a:effectLst/>
                <a:latin typeface="+mj-lt"/>
                <a:ea typeface="+mn-ea"/>
                <a:cs typeface="+mn-cs"/>
              </a:rPr>
              <a:t>gaia-x </a:t>
            </a:r>
            <a:r>
              <a:rPr lang="en-US" sz="3600" b="0" i="0" u="none" strike="noStrike" kern="1200">
                <a:solidFill>
                  <a:schemeClr val="bg1"/>
                </a:solidFill>
                <a:effectLst/>
                <a:latin typeface="+mj-lt"/>
                <a:ea typeface="+mn-ea"/>
                <a:cs typeface="+mn-cs"/>
              </a:rPr>
              <a:t>and </a:t>
            </a:r>
            <a:r>
              <a:rPr lang="en-US" sz="3600" b="1" i="0" u="none" strike="noStrike" kern="1200">
                <a:solidFill>
                  <a:schemeClr val="bg1"/>
                </a:solidFill>
                <a:effectLst/>
                <a:latin typeface="+mj-lt"/>
                <a:ea typeface="+mn-ea"/>
                <a:cs typeface="+mn-cs"/>
              </a:rPr>
              <a:t>create </a:t>
            </a:r>
            <a:br>
              <a:rPr lang="en-US" sz="3600" b="1" i="0" u="none" strike="noStrike" kern="1200">
                <a:solidFill>
                  <a:schemeClr val="bg1"/>
                </a:solidFill>
                <a:effectLst/>
                <a:latin typeface="+mj-lt"/>
                <a:ea typeface="+mn-ea"/>
                <a:cs typeface="+mn-cs"/>
              </a:rPr>
            </a:br>
            <a:r>
              <a:rPr lang="en-US" sz="3600" b="0" i="0" u="none" strike="noStrike" kern="1200">
                <a:solidFill>
                  <a:schemeClr val="bg1"/>
                </a:solidFill>
                <a:effectLst/>
                <a:latin typeface="+mj-lt"/>
                <a:ea typeface="+mn-ea"/>
                <a:cs typeface="+mn-cs"/>
              </a:rPr>
              <a:t>a</a:t>
            </a:r>
            <a:r>
              <a:rPr lang="en-US" sz="3600" b="1" i="0" u="none" strike="noStrike" kern="1200">
                <a:solidFill>
                  <a:schemeClr val="bg1"/>
                </a:solidFill>
                <a:effectLst/>
                <a:latin typeface="+mj-lt"/>
                <a:ea typeface="+mn-ea"/>
                <a:cs typeface="+mn-cs"/>
              </a:rPr>
              <a:t> future </a:t>
            </a:r>
            <a:r>
              <a:rPr lang="en-US" sz="3600" b="0" i="0" u="none" strike="noStrike" kern="1200">
                <a:solidFill>
                  <a:schemeClr val="bg1"/>
                </a:solidFill>
                <a:effectLst/>
                <a:latin typeface="+mj-lt"/>
                <a:ea typeface="+mn-ea"/>
                <a:cs typeface="+mn-cs"/>
              </a:rPr>
              <a:t>that is both </a:t>
            </a:r>
            <a:r>
              <a:rPr lang="en-US" sz="3600" b="1" i="0" u="none" strike="noStrike" kern="1200">
                <a:solidFill>
                  <a:schemeClr val="bg1"/>
                </a:solidFill>
                <a:effectLst/>
                <a:latin typeface="+mj-lt"/>
                <a:ea typeface="+mn-ea"/>
                <a:cs typeface="+mn-cs"/>
              </a:rPr>
              <a:t>open </a:t>
            </a:r>
            <a:r>
              <a:rPr lang="en-US" sz="3600" b="0" i="0" u="none" strike="noStrike" kern="1200">
                <a:solidFill>
                  <a:schemeClr val="bg1"/>
                </a:solidFill>
                <a:effectLst/>
                <a:latin typeface="+mj-lt"/>
                <a:ea typeface="+mn-ea"/>
                <a:cs typeface="+mn-cs"/>
              </a:rPr>
              <a:t>and</a:t>
            </a:r>
            <a:r>
              <a:rPr lang="en-US" sz="3600" b="1" i="0" u="none" strike="noStrike" kern="1200">
                <a:solidFill>
                  <a:schemeClr val="bg1"/>
                </a:solidFill>
                <a:effectLst/>
                <a:latin typeface="+mj-lt"/>
                <a:ea typeface="+mn-ea"/>
                <a:cs typeface="+mn-cs"/>
              </a:rPr>
              <a:t> fair</a:t>
            </a:r>
            <a:r>
              <a:rPr lang="en-US" sz="3600" b="0" i="0" u="none" strike="noStrike" kern="1200">
                <a:solidFill>
                  <a:schemeClr val="bg1"/>
                </a:solidFill>
                <a:effectLst/>
                <a:latin typeface="+mj-lt"/>
                <a:ea typeface="+mn-ea"/>
                <a:cs typeface="+mn-cs"/>
              </a:rPr>
              <a:t>!</a:t>
            </a:r>
            <a:r>
              <a:rPr lang="en-US" sz="3600" b="0" i="0" kern="1200">
                <a:solidFill>
                  <a:schemeClr val="bg1"/>
                </a:solidFill>
                <a:effectLst/>
                <a:latin typeface="+mj-lt"/>
                <a:ea typeface="+mn-ea"/>
                <a:cs typeface="+mn-cs"/>
              </a:rPr>
              <a:t>​</a:t>
            </a:r>
          </a:p>
          <a:p>
            <a:pPr>
              <a:spcBef>
                <a:spcPts val="2000"/>
              </a:spcBef>
            </a:pPr>
            <a:r>
              <a:rPr lang="en-US" sz="3600" b="0" i="0" u="none" strike="noStrike" kern="1200">
                <a:solidFill>
                  <a:schemeClr val="bg1"/>
                </a:solidFill>
                <a:effectLst/>
                <a:latin typeface="+mj-lt"/>
                <a:ea typeface="+mn-ea"/>
                <a:cs typeface="+mn-cs"/>
              </a:rPr>
              <a:t>We are </a:t>
            </a:r>
            <a:r>
              <a:rPr lang="en-US" sz="3600" b="1" i="0" u="none" strike="noStrike" kern="1200">
                <a:solidFill>
                  <a:schemeClr val="bg1"/>
                </a:solidFill>
                <a:effectLst/>
                <a:latin typeface="+mj-lt"/>
                <a:ea typeface="+mn-ea"/>
                <a:cs typeface="+mn-cs"/>
              </a:rPr>
              <a:t>happy</a:t>
            </a:r>
            <a:r>
              <a:rPr lang="en-US" sz="3600" b="0" i="0" u="none" strike="noStrike" kern="1200">
                <a:solidFill>
                  <a:schemeClr val="bg1"/>
                </a:solidFill>
                <a:effectLst/>
                <a:latin typeface="+mj-lt"/>
                <a:ea typeface="+mn-ea"/>
                <a:cs typeface="+mn-cs"/>
              </a:rPr>
              <a:t> to </a:t>
            </a:r>
            <a:r>
              <a:rPr lang="en-US" sz="3600" b="1" i="0" u="none" strike="noStrike" kern="1200">
                <a:solidFill>
                  <a:schemeClr val="bg1"/>
                </a:solidFill>
                <a:effectLst/>
                <a:latin typeface="+mj-lt"/>
                <a:ea typeface="+mn-ea"/>
                <a:cs typeface="+mn-cs"/>
              </a:rPr>
              <a:t>have you with us</a:t>
            </a:r>
            <a:r>
              <a:rPr lang="en-US" sz="3600" b="0" i="0" u="none" strike="noStrike" kern="1200">
                <a:solidFill>
                  <a:schemeClr val="bg1"/>
                </a:solidFill>
                <a:effectLst/>
                <a:latin typeface="+mj-lt"/>
                <a:ea typeface="+mn-ea"/>
                <a:cs typeface="+mn-cs"/>
              </a:rPr>
              <a:t> and </a:t>
            </a:r>
            <a:r>
              <a:rPr lang="en-US" sz="3600" b="1" i="0" u="none" strike="noStrike" kern="1200">
                <a:solidFill>
                  <a:schemeClr val="bg1"/>
                </a:solidFill>
                <a:effectLst/>
                <a:latin typeface="+mj-lt"/>
                <a:ea typeface="+mn-ea"/>
                <a:cs typeface="+mn-cs"/>
              </a:rPr>
              <a:t>welcome you</a:t>
            </a:r>
            <a:r>
              <a:rPr lang="en-US" sz="3600" b="0" i="0" u="none" strike="noStrike" kern="1200">
                <a:solidFill>
                  <a:schemeClr val="bg1"/>
                </a:solidFill>
                <a:effectLst/>
                <a:latin typeface="+mj-lt"/>
                <a:ea typeface="+mn-ea"/>
                <a:cs typeface="+mn-cs"/>
              </a:rPr>
              <a:t>.</a:t>
            </a:r>
            <a:r>
              <a:rPr lang="en-US" sz="3600" b="0" i="0" kern="1200">
                <a:solidFill>
                  <a:schemeClr val="bg1"/>
                </a:solidFill>
                <a:effectLst/>
                <a:latin typeface="+mj-lt"/>
                <a:ea typeface="+mn-ea"/>
                <a:cs typeface="+mn-cs"/>
              </a:rPr>
              <a:t>​</a:t>
            </a:r>
            <a:endParaRPr lang="de-DE" sz="3600">
              <a:solidFill>
                <a:schemeClr val="bg1"/>
              </a:solidFill>
              <a:latin typeface="+mj-lt"/>
            </a:endParaRPr>
          </a:p>
        </p:txBody>
      </p:sp>
      <p:pic>
        <p:nvPicPr>
          <p:cNvPr id="9" name="Grafik 8">
            <a:extLst>
              <a:ext uri="{FF2B5EF4-FFF2-40B4-BE49-F238E27FC236}">
                <a16:creationId xmlns:a16="http://schemas.microsoft.com/office/drawing/2014/main" id="{C03AF734-3C6F-44E8-BB71-394A72D714B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25026" y="452664"/>
            <a:ext cx="1728000" cy="963692"/>
          </a:xfrm>
          <a:prstGeom prst="rect">
            <a:avLst/>
          </a:prstGeom>
        </p:spPr>
      </p:pic>
    </p:spTree>
    <p:extLst>
      <p:ext uri="{BB962C8B-B14F-4D97-AF65-F5344CB8AC3E}">
        <p14:creationId xmlns:p14="http://schemas.microsoft.com/office/powerpoint/2010/main" val="388589659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9481B-12CC-43AF-AC55-1551FB6AE6BA}"/>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de-DE"/>
          </a:p>
        </p:txBody>
      </p:sp>
      <p:sp>
        <p:nvSpPr>
          <p:cNvPr id="3" name="Date Placeholder 2">
            <a:extLst>
              <a:ext uri="{FF2B5EF4-FFF2-40B4-BE49-F238E27FC236}">
                <a16:creationId xmlns:a16="http://schemas.microsoft.com/office/drawing/2014/main" id="{B4086A71-CCE3-40DA-A453-3DDF6B37C1C4}"/>
              </a:ext>
            </a:extLst>
          </p:cNvPr>
          <p:cNvSpPr>
            <a:spLocks noGrp="1"/>
          </p:cNvSpPr>
          <p:nvPr>
            <p:ph type="dt" sz="half" idx="10"/>
          </p:nvPr>
        </p:nvSpPr>
        <p:spPr/>
        <p:txBody>
          <a:bodyPr/>
          <a:lstStyle/>
          <a:p>
            <a:fld id="{94DA8463-DF3F-4E02-B34D-36441EA15351}" type="datetime1">
              <a:rPr lang="de-DE" smtClean="0"/>
              <a:t>01.03.2022</a:t>
            </a:fld>
            <a:endParaRPr lang="de-DE"/>
          </a:p>
        </p:txBody>
      </p:sp>
      <p:sp>
        <p:nvSpPr>
          <p:cNvPr id="4" name="Footer Placeholder 3">
            <a:extLst>
              <a:ext uri="{FF2B5EF4-FFF2-40B4-BE49-F238E27FC236}">
                <a16:creationId xmlns:a16="http://schemas.microsoft.com/office/drawing/2014/main" id="{7293AA63-B768-4B70-BEF9-DA47FEBCEE9A}"/>
              </a:ext>
            </a:extLst>
          </p:cNvPr>
          <p:cNvSpPr>
            <a:spLocks noGrp="1"/>
          </p:cNvSpPr>
          <p:nvPr>
            <p:ph type="ftr" sz="quarter" idx="11"/>
          </p:nvPr>
        </p:nvSpPr>
        <p:spPr/>
        <p:txBody>
          <a:bodyPr/>
          <a:lstStyle/>
          <a:p>
            <a:r>
              <a:rPr lang="en-US"/>
              <a:t>Gaia-X DSBC</a:t>
            </a:r>
            <a:endParaRPr lang="de-DE"/>
          </a:p>
        </p:txBody>
      </p:sp>
      <p:sp>
        <p:nvSpPr>
          <p:cNvPr id="5" name="Slide Number Placeholder 4">
            <a:extLst>
              <a:ext uri="{FF2B5EF4-FFF2-40B4-BE49-F238E27FC236}">
                <a16:creationId xmlns:a16="http://schemas.microsoft.com/office/drawing/2014/main" id="{D2455AF5-438E-4209-9EED-AB3B80723D1F}"/>
              </a:ext>
            </a:extLst>
          </p:cNvPr>
          <p:cNvSpPr>
            <a:spLocks noGrp="1"/>
          </p:cNvSpPr>
          <p:nvPr>
            <p:ph type="sldNum" sz="quarter" idx="12"/>
          </p:nvPr>
        </p:nvSpPr>
        <p:spPr/>
        <p:txBody>
          <a:bodyPr/>
          <a:lstStyle/>
          <a:p>
            <a:fld id="{46735E09-D06A-4765-B4D1-A70A5B2E5B6E}" type="slidenum">
              <a:rPr lang="de-DE" smtClean="0"/>
              <a:pPr/>
              <a:t>‹N°›</a:t>
            </a:fld>
            <a:endParaRPr lang="de-DE"/>
          </a:p>
        </p:txBody>
      </p:sp>
    </p:spTree>
    <p:extLst>
      <p:ext uri="{BB962C8B-B14F-4D97-AF65-F5344CB8AC3E}">
        <p14:creationId xmlns:p14="http://schemas.microsoft.com/office/powerpoint/2010/main" val="41941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4_title">
    <p:spTree>
      <p:nvGrpSpPr>
        <p:cNvPr id="1" name=""/>
        <p:cNvGrpSpPr/>
        <p:nvPr/>
      </p:nvGrpSpPr>
      <p:grpSpPr>
        <a:xfrm>
          <a:off x="0" y="0"/>
          <a:ext cx="0" cy="0"/>
          <a:chOff x="0" y="0"/>
          <a:chExt cx="0" cy="0"/>
        </a:xfrm>
      </p:grpSpPr>
      <p:pic>
        <p:nvPicPr>
          <p:cNvPr id="12" name="Grafik 11">
            <a:extLst>
              <a:ext uri="{FF2B5EF4-FFF2-40B4-BE49-F238E27FC236}">
                <a16:creationId xmlns:a16="http://schemas.microsoft.com/office/drawing/2014/main" id="{C5AE839C-AA80-4CF6-AC9C-0ACE6C08EF8D}"/>
              </a:ext>
            </a:extLst>
          </p:cNvPr>
          <p:cNvPicPr>
            <a:picLocks noChangeAspect="1"/>
          </p:cNvPicPr>
          <p:nvPr userDrawn="1"/>
        </p:nvPicPr>
        <p:blipFill rotWithShape="1">
          <a:blip r:embed="rId2">
            <a:alphaModFix/>
            <a:extLst>
              <a:ext uri="{28A0092B-C50C-407E-A947-70E740481C1C}">
                <a14:useLocalDpi xmlns:a14="http://schemas.microsoft.com/office/drawing/2010/main" val="0"/>
              </a:ext>
            </a:extLst>
          </a:blip>
          <a:srcRect/>
          <a:stretch/>
        </p:blipFill>
        <p:spPr>
          <a:xfrm>
            <a:off x="-5747" y="1420617"/>
            <a:ext cx="12212834" cy="5446292"/>
          </a:xfrm>
          <a:prstGeom prst="rect">
            <a:avLst/>
          </a:prstGeom>
        </p:spPr>
      </p:pic>
      <p:sp>
        <p:nvSpPr>
          <p:cNvPr id="11" name="Rechteck 10">
            <a:extLst>
              <a:ext uri="{FF2B5EF4-FFF2-40B4-BE49-F238E27FC236}">
                <a16:creationId xmlns:a16="http://schemas.microsoft.com/office/drawing/2014/main" id="{5214EF93-2455-4E3F-91E0-B7943F671804}"/>
              </a:ext>
            </a:extLst>
          </p:cNvPr>
          <p:cNvSpPr/>
          <p:nvPr userDrawn="1"/>
        </p:nvSpPr>
        <p:spPr>
          <a:xfrm rot="10800000">
            <a:off x="-20835" y="-44918"/>
            <a:ext cx="12212834" cy="147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a:latin typeface="+mj-lt"/>
            </a:endParaRPr>
          </a:p>
        </p:txBody>
      </p:sp>
      <p:sp>
        <p:nvSpPr>
          <p:cNvPr id="4" name="Rechteck 3">
            <a:extLst>
              <a:ext uri="{FF2B5EF4-FFF2-40B4-BE49-F238E27FC236}">
                <a16:creationId xmlns:a16="http://schemas.microsoft.com/office/drawing/2014/main" id="{34E95868-D70C-4F04-BFA6-137C22D82466}"/>
              </a:ext>
            </a:extLst>
          </p:cNvPr>
          <p:cNvSpPr/>
          <p:nvPr userDrawn="1"/>
        </p:nvSpPr>
        <p:spPr>
          <a:xfrm>
            <a:off x="721895" y="2460171"/>
            <a:ext cx="5903494" cy="3907801"/>
          </a:xfrm>
          <a:prstGeom prst="rect">
            <a:avLst/>
          </a:prstGeom>
          <a:solidFill>
            <a:srgbClr val="000071">
              <a:alpha val="7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a:latin typeface="+mj-lt"/>
            </a:endParaRPr>
          </a:p>
        </p:txBody>
      </p:sp>
      <p:sp>
        <p:nvSpPr>
          <p:cNvPr id="2" name="Titel 1">
            <a:extLst>
              <a:ext uri="{FF2B5EF4-FFF2-40B4-BE49-F238E27FC236}">
                <a16:creationId xmlns:a16="http://schemas.microsoft.com/office/drawing/2014/main" id="{14E530E1-D8F1-47B0-86B9-533CA37FD818}"/>
              </a:ext>
            </a:extLst>
          </p:cNvPr>
          <p:cNvSpPr>
            <a:spLocks noGrp="1"/>
          </p:cNvSpPr>
          <p:nvPr>
            <p:ph type="ctrTitle" hasCustomPrompt="1"/>
          </p:nvPr>
        </p:nvSpPr>
        <p:spPr>
          <a:xfrm>
            <a:off x="1006019" y="3302380"/>
            <a:ext cx="5378738" cy="1505057"/>
          </a:xfrm>
          <a:prstGeom prst="rect">
            <a:avLst/>
          </a:prstGeom>
        </p:spPr>
        <p:txBody>
          <a:bodyPr lIns="0" tIns="0" bIns="0" anchor="b">
            <a:normAutofit/>
          </a:bodyPr>
          <a:lstStyle>
            <a:lvl1pPr algn="l">
              <a:defRPr sz="4400" b="1">
                <a:solidFill>
                  <a:schemeClr val="bg1"/>
                </a:solidFill>
              </a:defRPr>
            </a:lvl1pPr>
          </a:lstStyle>
          <a:p>
            <a:r>
              <a:rPr lang="de-DE"/>
              <a:t>This is the title of </a:t>
            </a:r>
            <a:br>
              <a:rPr lang="de-DE"/>
            </a:br>
            <a:r>
              <a:rPr lang="de-DE"/>
              <a:t>the presentation</a:t>
            </a:r>
          </a:p>
        </p:txBody>
      </p:sp>
      <p:sp>
        <p:nvSpPr>
          <p:cNvPr id="3" name="Untertitel 2">
            <a:extLst>
              <a:ext uri="{FF2B5EF4-FFF2-40B4-BE49-F238E27FC236}">
                <a16:creationId xmlns:a16="http://schemas.microsoft.com/office/drawing/2014/main" id="{C517A7B7-B810-407F-A3BD-3D293CA64DCA}"/>
              </a:ext>
            </a:extLst>
          </p:cNvPr>
          <p:cNvSpPr>
            <a:spLocks noGrp="1"/>
          </p:cNvSpPr>
          <p:nvPr>
            <p:ph type="subTitle" idx="1" hasCustomPrompt="1"/>
          </p:nvPr>
        </p:nvSpPr>
        <p:spPr>
          <a:xfrm>
            <a:off x="1006020" y="5107272"/>
            <a:ext cx="5378738" cy="603588"/>
          </a:xfrm>
          <a:prstGeom prst="rect">
            <a:avLst/>
          </a:prstGeom>
        </p:spPr>
        <p:txBody>
          <a:bodyPr lIns="0" tIns="0"/>
          <a:lstStyle>
            <a:lvl1pPr marL="0" marR="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sz="240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Edit subtitle</a:t>
            </a:r>
          </a:p>
        </p:txBody>
      </p:sp>
      <p:sp>
        <p:nvSpPr>
          <p:cNvPr id="15" name="Datumsplatzhalter 3">
            <a:extLst>
              <a:ext uri="{FF2B5EF4-FFF2-40B4-BE49-F238E27FC236}">
                <a16:creationId xmlns:a16="http://schemas.microsoft.com/office/drawing/2014/main" id="{5B12C922-31FC-4763-8ED2-982CFD5DBF1E}"/>
              </a:ext>
            </a:extLst>
          </p:cNvPr>
          <p:cNvSpPr>
            <a:spLocks noGrp="1"/>
          </p:cNvSpPr>
          <p:nvPr>
            <p:ph type="dt" sz="half" idx="10"/>
          </p:nvPr>
        </p:nvSpPr>
        <p:spPr>
          <a:xfrm>
            <a:off x="1006019" y="5836526"/>
            <a:ext cx="849775" cy="365125"/>
          </a:xfrm>
        </p:spPr>
        <p:txBody>
          <a:bodyPr/>
          <a:lstStyle>
            <a:lvl1pPr algn="l">
              <a:defRPr sz="1600">
                <a:solidFill>
                  <a:schemeClr val="bg1"/>
                </a:solidFill>
                <a:latin typeface="+mj-lt"/>
              </a:defRPr>
            </a:lvl1pPr>
          </a:lstStyle>
          <a:p>
            <a:fld id="{8D23A919-C84A-4892-A4CB-962605EB0AAA}" type="datetime1">
              <a:rPr lang="de-DE" smtClean="0"/>
              <a:t>01.03.2022</a:t>
            </a:fld>
            <a:endParaRPr lang="de-DE"/>
          </a:p>
        </p:txBody>
      </p:sp>
      <p:pic>
        <p:nvPicPr>
          <p:cNvPr id="10" name="Grafik 9">
            <a:extLst>
              <a:ext uri="{FF2B5EF4-FFF2-40B4-BE49-F238E27FC236}">
                <a16:creationId xmlns:a16="http://schemas.microsoft.com/office/drawing/2014/main" id="{D3FCEE86-CA87-461D-BDEC-757FD809E086}"/>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201153" y="338610"/>
            <a:ext cx="1476000" cy="823154"/>
          </a:xfrm>
          <a:prstGeom prst="rect">
            <a:avLst/>
          </a:prstGeom>
        </p:spPr>
      </p:pic>
    </p:spTree>
    <p:extLst>
      <p:ext uri="{BB962C8B-B14F-4D97-AF65-F5344CB8AC3E}">
        <p14:creationId xmlns:p14="http://schemas.microsoft.com/office/powerpoint/2010/main" val="3541852622"/>
      </p:ext>
    </p:extLst>
  </p:cSld>
  <p:clrMapOvr>
    <a:masterClrMapping/>
  </p:clrMapOvr>
  <p:extLst>
    <p:ext uri="{DCECCB84-F9BA-43D5-87BE-67443E8EF086}">
      <p15:sldGuideLst xmlns:p15="http://schemas.microsoft.com/office/powerpoint/2012/main">
        <p15:guide id="1" pos="529">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5_chapter">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751ACB90-73CF-4E64-8999-95CE87B3E14A}"/>
              </a:ext>
            </a:extLst>
          </p:cNvPr>
          <p:cNvSpPr/>
          <p:nvPr userDrawn="1"/>
        </p:nvSpPr>
        <p:spPr>
          <a:xfrm>
            <a:off x="0" y="0"/>
            <a:ext cx="12192000" cy="6858000"/>
          </a:xfrm>
          <a:prstGeom prst="rect">
            <a:avLst/>
          </a:prstGeom>
          <a:gradFill>
            <a:gsLst>
              <a:gs pos="0">
                <a:srgbClr val="000094"/>
              </a:gs>
              <a:gs pos="100000">
                <a:srgbClr val="000071"/>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30" name="Grafik 29">
            <a:extLst>
              <a:ext uri="{FF2B5EF4-FFF2-40B4-BE49-F238E27FC236}">
                <a16:creationId xmlns:a16="http://schemas.microsoft.com/office/drawing/2014/main" id="{19E9DDFF-2CA2-4C97-813F-EA66BD83C786}"/>
              </a:ext>
            </a:extLst>
          </p:cNvPr>
          <p:cNvPicPr>
            <a:picLocks noChangeAspect="1"/>
          </p:cNvPicPr>
          <p:nvPr userDrawn="1"/>
        </p:nvPicPr>
        <p:blipFill>
          <a:blip r:embed="rId2">
            <a:alphaModFix amt="80000"/>
            <a:extLst>
              <a:ext uri="{28A0092B-C50C-407E-A947-70E740481C1C}">
                <a14:useLocalDpi xmlns:a14="http://schemas.microsoft.com/office/drawing/2010/main" val="0"/>
              </a:ext>
            </a:extLst>
          </a:blip>
          <a:stretch>
            <a:fillRect/>
          </a:stretch>
        </p:blipFill>
        <p:spPr>
          <a:xfrm>
            <a:off x="-1276248" y="3734173"/>
            <a:ext cx="14099619" cy="5202003"/>
          </a:xfrm>
          <a:prstGeom prst="rect">
            <a:avLst/>
          </a:prstGeom>
        </p:spPr>
      </p:pic>
      <p:sp>
        <p:nvSpPr>
          <p:cNvPr id="9" name="Rechteck 8">
            <a:extLst>
              <a:ext uri="{FF2B5EF4-FFF2-40B4-BE49-F238E27FC236}">
                <a16:creationId xmlns:a16="http://schemas.microsoft.com/office/drawing/2014/main" id="{974DE5B7-9A92-4F0B-B93D-658B5D56E0FA}"/>
              </a:ext>
            </a:extLst>
          </p:cNvPr>
          <p:cNvSpPr/>
          <p:nvPr userDrawn="1"/>
        </p:nvSpPr>
        <p:spPr>
          <a:xfrm>
            <a:off x="0" y="1856100"/>
            <a:ext cx="12192000" cy="5004000"/>
          </a:xfrm>
          <a:prstGeom prst="rect">
            <a:avLst/>
          </a:prstGeom>
          <a:gradFill>
            <a:gsLst>
              <a:gs pos="0">
                <a:schemeClr val="accent2">
                  <a:lumMod val="84000"/>
                </a:schemeClr>
              </a:gs>
              <a:gs pos="100000">
                <a:schemeClr val="accent1">
                  <a:alpha val="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a:extLst>
              <a:ext uri="{FF2B5EF4-FFF2-40B4-BE49-F238E27FC236}">
                <a16:creationId xmlns:a16="http://schemas.microsoft.com/office/drawing/2014/main" id="{D7F5EA6C-7213-4164-B221-18BD32B15237}"/>
              </a:ext>
            </a:extLst>
          </p:cNvPr>
          <p:cNvSpPr>
            <a:spLocks noGrp="1"/>
          </p:cNvSpPr>
          <p:nvPr>
            <p:ph type="title" hasCustomPrompt="1"/>
          </p:nvPr>
        </p:nvSpPr>
        <p:spPr>
          <a:xfrm>
            <a:off x="1113306" y="3576691"/>
            <a:ext cx="4365947" cy="2931773"/>
          </a:xfrm>
          <a:prstGeom prst="rect">
            <a:avLst/>
          </a:prstGeom>
        </p:spPr>
        <p:txBody>
          <a:bodyPr lIns="0" tIns="0" rIns="0" bIns="0" anchor="b"/>
          <a:lstStyle>
            <a:lvl1pPr>
              <a:defRPr sz="25000" b="0">
                <a:solidFill>
                  <a:schemeClr val="bg1"/>
                </a:solidFill>
              </a:defRPr>
            </a:lvl1pPr>
          </a:lstStyle>
          <a:p>
            <a:r>
              <a:rPr lang="de-DE"/>
              <a:t>02</a:t>
            </a:r>
          </a:p>
        </p:txBody>
      </p:sp>
      <p:sp>
        <p:nvSpPr>
          <p:cNvPr id="3" name="Textplatzhalter 2">
            <a:extLst>
              <a:ext uri="{FF2B5EF4-FFF2-40B4-BE49-F238E27FC236}">
                <a16:creationId xmlns:a16="http://schemas.microsoft.com/office/drawing/2014/main" id="{E1F4B880-D9BD-4CD7-8CAE-4EF4DD999448}"/>
              </a:ext>
            </a:extLst>
          </p:cNvPr>
          <p:cNvSpPr>
            <a:spLocks noGrp="1"/>
          </p:cNvSpPr>
          <p:nvPr>
            <p:ph type="body" idx="1" hasCustomPrompt="1"/>
          </p:nvPr>
        </p:nvSpPr>
        <p:spPr>
          <a:xfrm>
            <a:off x="4813876" y="3576691"/>
            <a:ext cx="4052666" cy="1221551"/>
          </a:xfrm>
          <a:prstGeom prst="rect">
            <a:avLst/>
          </a:prstGeom>
        </p:spPr>
        <p:txBody>
          <a:bodyPr lIns="0" tIns="0" rIns="0" bIns="0"/>
          <a:lstStyle>
            <a:lvl1pPr marL="0" indent="0">
              <a:lnSpc>
                <a:spcPct val="100000"/>
              </a:lnSpc>
              <a:spcBef>
                <a:spcPts val="0"/>
              </a:spcBef>
              <a:buNone/>
              <a:defRPr sz="2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This is a chapter </a:t>
            </a:r>
          </a:p>
          <a:p>
            <a:pPr lvl="0"/>
            <a:r>
              <a:rPr lang="de-DE"/>
              <a:t>title</a:t>
            </a:r>
          </a:p>
        </p:txBody>
      </p:sp>
      <p:pic>
        <p:nvPicPr>
          <p:cNvPr id="15" name="Grafik 14">
            <a:extLst>
              <a:ext uri="{FF2B5EF4-FFF2-40B4-BE49-F238E27FC236}">
                <a16:creationId xmlns:a16="http://schemas.microsoft.com/office/drawing/2014/main" id="{B8CA4AD4-CF3C-4B32-BEEE-89F3E0186CAE}"/>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925026" y="452664"/>
            <a:ext cx="1728000" cy="963692"/>
          </a:xfrm>
          <a:prstGeom prst="rect">
            <a:avLst/>
          </a:prstGeom>
        </p:spPr>
      </p:pic>
    </p:spTree>
    <p:extLst>
      <p:ext uri="{BB962C8B-B14F-4D97-AF65-F5344CB8AC3E}">
        <p14:creationId xmlns:p14="http://schemas.microsoft.com/office/powerpoint/2010/main" val="3874391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chapter">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751ACB90-73CF-4E64-8999-95CE87B3E14A}"/>
              </a:ext>
            </a:extLst>
          </p:cNvPr>
          <p:cNvSpPr/>
          <p:nvPr userDrawn="1"/>
        </p:nvSpPr>
        <p:spPr>
          <a:xfrm>
            <a:off x="0" y="0"/>
            <a:ext cx="12192000" cy="6858000"/>
          </a:xfrm>
          <a:prstGeom prst="rect">
            <a:avLst/>
          </a:prstGeom>
          <a:gradFill>
            <a:gsLst>
              <a:gs pos="0">
                <a:srgbClr val="000094"/>
              </a:gs>
              <a:gs pos="100000">
                <a:srgbClr val="000071"/>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Rechteck 13">
            <a:extLst>
              <a:ext uri="{FF2B5EF4-FFF2-40B4-BE49-F238E27FC236}">
                <a16:creationId xmlns:a16="http://schemas.microsoft.com/office/drawing/2014/main" id="{71058CCE-5938-4591-9F4B-A29B24E93605}"/>
              </a:ext>
            </a:extLst>
          </p:cNvPr>
          <p:cNvSpPr/>
          <p:nvPr userDrawn="1"/>
        </p:nvSpPr>
        <p:spPr>
          <a:xfrm>
            <a:off x="0" y="1856100"/>
            <a:ext cx="12204000" cy="5004000"/>
          </a:xfrm>
          <a:prstGeom prst="rect">
            <a:avLst/>
          </a:prstGeom>
          <a:gradFill>
            <a:gsLst>
              <a:gs pos="0">
                <a:schemeClr val="accent2">
                  <a:lumMod val="84000"/>
                </a:schemeClr>
              </a:gs>
              <a:gs pos="100000">
                <a:schemeClr val="accent1">
                  <a:alpha val="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0" name="Gerader Verbinder 9">
            <a:extLst>
              <a:ext uri="{FF2B5EF4-FFF2-40B4-BE49-F238E27FC236}">
                <a16:creationId xmlns:a16="http://schemas.microsoft.com/office/drawing/2014/main" id="{E3C164B8-1808-41CD-99EA-6F175049FA95}"/>
              </a:ext>
            </a:extLst>
          </p:cNvPr>
          <p:cNvCxnSpPr>
            <a:cxnSpLocks/>
          </p:cNvCxnSpPr>
          <p:nvPr userDrawn="1"/>
        </p:nvCxnSpPr>
        <p:spPr>
          <a:xfrm>
            <a:off x="4813876" y="3576691"/>
            <a:ext cx="234000" cy="0"/>
          </a:xfrm>
          <a:prstGeom prst="line">
            <a:avLst/>
          </a:prstGeom>
          <a:ln w="5715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Titel 1">
            <a:extLst>
              <a:ext uri="{FF2B5EF4-FFF2-40B4-BE49-F238E27FC236}">
                <a16:creationId xmlns:a16="http://schemas.microsoft.com/office/drawing/2014/main" id="{6A8248FC-08B1-48A4-886E-7BA25F912ABD}"/>
              </a:ext>
            </a:extLst>
          </p:cNvPr>
          <p:cNvSpPr>
            <a:spLocks noGrp="1"/>
          </p:cNvSpPr>
          <p:nvPr>
            <p:ph type="title" hasCustomPrompt="1"/>
          </p:nvPr>
        </p:nvSpPr>
        <p:spPr>
          <a:xfrm>
            <a:off x="1113307" y="3576691"/>
            <a:ext cx="3795820" cy="2931773"/>
          </a:xfrm>
          <a:prstGeom prst="rect">
            <a:avLst/>
          </a:prstGeom>
        </p:spPr>
        <p:txBody>
          <a:bodyPr lIns="0" tIns="0" rIns="0" bIns="0" anchor="b"/>
          <a:lstStyle>
            <a:lvl1pPr>
              <a:defRPr sz="25000" b="0">
                <a:solidFill>
                  <a:schemeClr val="bg1"/>
                </a:solidFill>
              </a:defRPr>
            </a:lvl1pPr>
          </a:lstStyle>
          <a:p>
            <a:r>
              <a:rPr lang="de-DE"/>
              <a:t>02</a:t>
            </a:r>
          </a:p>
        </p:txBody>
      </p:sp>
      <p:sp>
        <p:nvSpPr>
          <p:cNvPr id="19" name="Textplatzhalter 2">
            <a:extLst>
              <a:ext uri="{FF2B5EF4-FFF2-40B4-BE49-F238E27FC236}">
                <a16:creationId xmlns:a16="http://schemas.microsoft.com/office/drawing/2014/main" id="{BA9B036D-1374-41FC-AE47-FA2BC92E74EB}"/>
              </a:ext>
            </a:extLst>
          </p:cNvPr>
          <p:cNvSpPr>
            <a:spLocks noGrp="1"/>
          </p:cNvSpPr>
          <p:nvPr>
            <p:ph type="body" idx="1" hasCustomPrompt="1"/>
          </p:nvPr>
        </p:nvSpPr>
        <p:spPr>
          <a:xfrm>
            <a:off x="4813876" y="3871367"/>
            <a:ext cx="4052666" cy="1221551"/>
          </a:xfrm>
          <a:prstGeom prst="rect">
            <a:avLst/>
          </a:prstGeom>
        </p:spPr>
        <p:txBody>
          <a:bodyPr lIns="0" tIns="0" rIns="0" bIns="0"/>
          <a:lstStyle>
            <a:lvl1pPr marL="0" indent="0">
              <a:lnSpc>
                <a:spcPct val="100000"/>
              </a:lnSpc>
              <a:spcBef>
                <a:spcPts val="0"/>
              </a:spcBef>
              <a:buNone/>
              <a:defRPr sz="2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This is a chapter </a:t>
            </a:r>
          </a:p>
          <a:p>
            <a:pPr lvl="0"/>
            <a:r>
              <a:rPr lang="de-DE"/>
              <a:t>title</a:t>
            </a:r>
          </a:p>
        </p:txBody>
      </p:sp>
      <p:pic>
        <p:nvPicPr>
          <p:cNvPr id="11" name="Grafik 10">
            <a:extLst>
              <a:ext uri="{FF2B5EF4-FFF2-40B4-BE49-F238E27FC236}">
                <a16:creationId xmlns:a16="http://schemas.microsoft.com/office/drawing/2014/main" id="{6DA13B34-3C8D-4C7F-B0BD-50A8DBF4D6C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25026" y="452664"/>
            <a:ext cx="1728000" cy="963692"/>
          </a:xfrm>
          <a:prstGeom prst="rect">
            <a:avLst/>
          </a:prstGeom>
        </p:spPr>
      </p:pic>
    </p:spTree>
    <p:extLst>
      <p:ext uri="{BB962C8B-B14F-4D97-AF65-F5344CB8AC3E}">
        <p14:creationId xmlns:p14="http://schemas.microsoft.com/office/powerpoint/2010/main" val="1165090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genda_1">
    <p:spTree>
      <p:nvGrpSpPr>
        <p:cNvPr id="1" name=""/>
        <p:cNvGrpSpPr/>
        <p:nvPr/>
      </p:nvGrpSpPr>
      <p:grpSpPr>
        <a:xfrm>
          <a:off x="0" y="0"/>
          <a:ext cx="0" cy="0"/>
          <a:chOff x="0" y="0"/>
          <a:chExt cx="0" cy="0"/>
        </a:xfrm>
      </p:grpSpPr>
      <p:sp>
        <p:nvSpPr>
          <p:cNvPr id="8" name="Textplatzhalter 3">
            <a:extLst>
              <a:ext uri="{FF2B5EF4-FFF2-40B4-BE49-F238E27FC236}">
                <a16:creationId xmlns:a16="http://schemas.microsoft.com/office/drawing/2014/main" id="{31704F4A-B312-4280-A99B-AC4E41C0F8E7}"/>
              </a:ext>
            </a:extLst>
          </p:cNvPr>
          <p:cNvSpPr>
            <a:spLocks noGrp="1"/>
          </p:cNvSpPr>
          <p:nvPr>
            <p:ph type="body" sz="half" idx="2" hasCustomPrompt="1"/>
          </p:nvPr>
        </p:nvSpPr>
        <p:spPr>
          <a:xfrm>
            <a:off x="1271093" y="1606651"/>
            <a:ext cx="6120000" cy="280693"/>
          </a:xfrm>
          <a:prstGeom prst="rect">
            <a:avLst/>
          </a:prstGeom>
        </p:spPr>
        <p:txBody>
          <a:bodyPr lIns="0" tIns="0" bIns="0"/>
          <a:lstStyle>
            <a:lvl1pPr marL="0" marR="0" indent="0" algn="l" defTabSz="914400" rtl="0" eaLnBrk="1" fontAlgn="auto" latinLnBrk="0" hangingPunct="1">
              <a:lnSpc>
                <a:spcPts val="23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9" name="Inhaltsplatzhalter 3">
            <a:extLst>
              <a:ext uri="{FF2B5EF4-FFF2-40B4-BE49-F238E27FC236}">
                <a16:creationId xmlns:a16="http://schemas.microsoft.com/office/drawing/2014/main" id="{08F03557-5B71-40A8-80D8-7C031BFDD4D5}"/>
              </a:ext>
            </a:extLst>
          </p:cNvPr>
          <p:cNvSpPr>
            <a:spLocks noGrp="1"/>
          </p:cNvSpPr>
          <p:nvPr>
            <p:ph sz="half" idx="13" hasCustomPrompt="1"/>
          </p:nvPr>
        </p:nvSpPr>
        <p:spPr>
          <a:xfrm>
            <a:off x="552450" y="1606651"/>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01</a:t>
            </a:r>
          </a:p>
        </p:txBody>
      </p:sp>
      <p:sp>
        <p:nvSpPr>
          <p:cNvPr id="10" name="Textplatzhalter 3">
            <a:extLst>
              <a:ext uri="{FF2B5EF4-FFF2-40B4-BE49-F238E27FC236}">
                <a16:creationId xmlns:a16="http://schemas.microsoft.com/office/drawing/2014/main" id="{34E227F7-4BD6-4C8D-A799-5AEA9C981783}"/>
              </a:ext>
            </a:extLst>
          </p:cNvPr>
          <p:cNvSpPr>
            <a:spLocks noGrp="1"/>
          </p:cNvSpPr>
          <p:nvPr>
            <p:ph type="body" sz="half" idx="15" hasCustomPrompt="1"/>
          </p:nvPr>
        </p:nvSpPr>
        <p:spPr>
          <a:xfrm>
            <a:off x="1271093" y="2225657"/>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1" name="Inhaltsplatzhalter 3">
            <a:extLst>
              <a:ext uri="{FF2B5EF4-FFF2-40B4-BE49-F238E27FC236}">
                <a16:creationId xmlns:a16="http://schemas.microsoft.com/office/drawing/2014/main" id="{D6E35B84-E933-4E37-8C47-2C4F19F1E328}"/>
              </a:ext>
            </a:extLst>
          </p:cNvPr>
          <p:cNvSpPr>
            <a:spLocks noGrp="1"/>
          </p:cNvSpPr>
          <p:nvPr>
            <p:ph sz="half" idx="16" hasCustomPrompt="1"/>
          </p:nvPr>
        </p:nvSpPr>
        <p:spPr>
          <a:xfrm>
            <a:off x="552450" y="2232007"/>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02</a:t>
            </a:r>
          </a:p>
        </p:txBody>
      </p:sp>
      <p:sp>
        <p:nvSpPr>
          <p:cNvPr id="12" name="Textplatzhalter 3">
            <a:extLst>
              <a:ext uri="{FF2B5EF4-FFF2-40B4-BE49-F238E27FC236}">
                <a16:creationId xmlns:a16="http://schemas.microsoft.com/office/drawing/2014/main" id="{39FE1244-9B38-4E13-BAB9-A0FAFAC4864E}"/>
              </a:ext>
            </a:extLst>
          </p:cNvPr>
          <p:cNvSpPr>
            <a:spLocks noGrp="1"/>
          </p:cNvSpPr>
          <p:nvPr>
            <p:ph type="body" sz="half" idx="18" hasCustomPrompt="1"/>
          </p:nvPr>
        </p:nvSpPr>
        <p:spPr>
          <a:xfrm>
            <a:off x="1271093" y="2857363"/>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3" name="Inhaltsplatzhalter 3">
            <a:extLst>
              <a:ext uri="{FF2B5EF4-FFF2-40B4-BE49-F238E27FC236}">
                <a16:creationId xmlns:a16="http://schemas.microsoft.com/office/drawing/2014/main" id="{ED115436-7B46-4A85-B13B-D414D292C9E1}"/>
              </a:ext>
            </a:extLst>
          </p:cNvPr>
          <p:cNvSpPr>
            <a:spLocks noGrp="1"/>
          </p:cNvSpPr>
          <p:nvPr>
            <p:ph sz="half" idx="19" hasCustomPrompt="1"/>
          </p:nvPr>
        </p:nvSpPr>
        <p:spPr>
          <a:xfrm>
            <a:off x="552450" y="2857363"/>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03</a:t>
            </a:r>
          </a:p>
        </p:txBody>
      </p:sp>
      <p:sp>
        <p:nvSpPr>
          <p:cNvPr id="14" name="Textplatzhalter 3">
            <a:extLst>
              <a:ext uri="{FF2B5EF4-FFF2-40B4-BE49-F238E27FC236}">
                <a16:creationId xmlns:a16="http://schemas.microsoft.com/office/drawing/2014/main" id="{CD48362C-06EA-4B32-8061-61E670C28D60}"/>
              </a:ext>
            </a:extLst>
          </p:cNvPr>
          <p:cNvSpPr>
            <a:spLocks noGrp="1"/>
          </p:cNvSpPr>
          <p:nvPr>
            <p:ph type="body" sz="half" idx="21" hasCustomPrompt="1"/>
          </p:nvPr>
        </p:nvSpPr>
        <p:spPr>
          <a:xfrm>
            <a:off x="1271093" y="3482719"/>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5" name="Inhaltsplatzhalter 3">
            <a:extLst>
              <a:ext uri="{FF2B5EF4-FFF2-40B4-BE49-F238E27FC236}">
                <a16:creationId xmlns:a16="http://schemas.microsoft.com/office/drawing/2014/main" id="{A8609564-AFB3-4B1E-944F-B641CB949903}"/>
              </a:ext>
            </a:extLst>
          </p:cNvPr>
          <p:cNvSpPr>
            <a:spLocks noGrp="1"/>
          </p:cNvSpPr>
          <p:nvPr>
            <p:ph sz="half" idx="22" hasCustomPrompt="1"/>
          </p:nvPr>
        </p:nvSpPr>
        <p:spPr>
          <a:xfrm>
            <a:off x="552450" y="3482719"/>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04</a:t>
            </a:r>
          </a:p>
        </p:txBody>
      </p:sp>
      <p:sp>
        <p:nvSpPr>
          <p:cNvPr id="16" name="Textplatzhalter 3">
            <a:extLst>
              <a:ext uri="{FF2B5EF4-FFF2-40B4-BE49-F238E27FC236}">
                <a16:creationId xmlns:a16="http://schemas.microsoft.com/office/drawing/2014/main" id="{D4EFD030-3884-46E3-B63E-FB3A77A93E5D}"/>
              </a:ext>
            </a:extLst>
          </p:cNvPr>
          <p:cNvSpPr>
            <a:spLocks noGrp="1"/>
          </p:cNvSpPr>
          <p:nvPr>
            <p:ph type="body" sz="half" idx="24" hasCustomPrompt="1"/>
          </p:nvPr>
        </p:nvSpPr>
        <p:spPr>
          <a:xfrm>
            <a:off x="1271093" y="4108075"/>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7" name="Inhaltsplatzhalter 3">
            <a:extLst>
              <a:ext uri="{FF2B5EF4-FFF2-40B4-BE49-F238E27FC236}">
                <a16:creationId xmlns:a16="http://schemas.microsoft.com/office/drawing/2014/main" id="{8EAF93B9-68EC-4C42-9C97-45C22CDD734A}"/>
              </a:ext>
            </a:extLst>
          </p:cNvPr>
          <p:cNvSpPr>
            <a:spLocks noGrp="1"/>
          </p:cNvSpPr>
          <p:nvPr>
            <p:ph sz="half" idx="25" hasCustomPrompt="1"/>
          </p:nvPr>
        </p:nvSpPr>
        <p:spPr>
          <a:xfrm>
            <a:off x="552450" y="4108075"/>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05</a:t>
            </a:r>
          </a:p>
        </p:txBody>
      </p:sp>
      <p:sp>
        <p:nvSpPr>
          <p:cNvPr id="18" name="Textplatzhalter 3">
            <a:extLst>
              <a:ext uri="{FF2B5EF4-FFF2-40B4-BE49-F238E27FC236}">
                <a16:creationId xmlns:a16="http://schemas.microsoft.com/office/drawing/2014/main" id="{C6A805B9-155F-4325-B953-748606AD9BB7}"/>
              </a:ext>
            </a:extLst>
          </p:cNvPr>
          <p:cNvSpPr>
            <a:spLocks noGrp="1"/>
          </p:cNvSpPr>
          <p:nvPr>
            <p:ph type="body" sz="half" idx="27" hasCustomPrompt="1"/>
          </p:nvPr>
        </p:nvSpPr>
        <p:spPr>
          <a:xfrm>
            <a:off x="1254764" y="4733431"/>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19" name="Inhaltsplatzhalter 3">
            <a:extLst>
              <a:ext uri="{FF2B5EF4-FFF2-40B4-BE49-F238E27FC236}">
                <a16:creationId xmlns:a16="http://schemas.microsoft.com/office/drawing/2014/main" id="{659FD8D3-911F-4202-A648-1CAC292E4AA5}"/>
              </a:ext>
            </a:extLst>
          </p:cNvPr>
          <p:cNvSpPr>
            <a:spLocks noGrp="1"/>
          </p:cNvSpPr>
          <p:nvPr>
            <p:ph sz="half" idx="28" hasCustomPrompt="1"/>
          </p:nvPr>
        </p:nvSpPr>
        <p:spPr>
          <a:xfrm>
            <a:off x="536121" y="4733431"/>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06</a:t>
            </a:r>
          </a:p>
        </p:txBody>
      </p:sp>
      <p:sp>
        <p:nvSpPr>
          <p:cNvPr id="20" name="Textplatzhalter 3">
            <a:extLst>
              <a:ext uri="{FF2B5EF4-FFF2-40B4-BE49-F238E27FC236}">
                <a16:creationId xmlns:a16="http://schemas.microsoft.com/office/drawing/2014/main" id="{C8883233-3AB4-4750-B7E4-C05E86234AFA}"/>
              </a:ext>
            </a:extLst>
          </p:cNvPr>
          <p:cNvSpPr>
            <a:spLocks noGrp="1"/>
          </p:cNvSpPr>
          <p:nvPr>
            <p:ph type="body" sz="half" idx="36" hasCustomPrompt="1"/>
          </p:nvPr>
        </p:nvSpPr>
        <p:spPr>
          <a:xfrm>
            <a:off x="1254764" y="5358790"/>
            <a:ext cx="6120000" cy="280693"/>
          </a:xfrm>
          <a:prstGeom prst="rect">
            <a:avLst/>
          </a:prstGeom>
        </p:spPr>
        <p:txBody>
          <a:bodyPr lIns="0" tIns="0" bIns="0"/>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9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This is a topic</a:t>
            </a:r>
          </a:p>
        </p:txBody>
      </p:sp>
      <p:sp>
        <p:nvSpPr>
          <p:cNvPr id="21" name="Inhaltsplatzhalter 3">
            <a:extLst>
              <a:ext uri="{FF2B5EF4-FFF2-40B4-BE49-F238E27FC236}">
                <a16:creationId xmlns:a16="http://schemas.microsoft.com/office/drawing/2014/main" id="{534F42E2-7C55-44D9-B171-D2DE36F31CCE}"/>
              </a:ext>
            </a:extLst>
          </p:cNvPr>
          <p:cNvSpPr>
            <a:spLocks noGrp="1"/>
          </p:cNvSpPr>
          <p:nvPr>
            <p:ph sz="half" idx="37" hasCustomPrompt="1"/>
          </p:nvPr>
        </p:nvSpPr>
        <p:spPr>
          <a:xfrm>
            <a:off x="536121" y="5358790"/>
            <a:ext cx="473075" cy="407693"/>
          </a:xfrm>
          <a:prstGeom prst="rect">
            <a:avLst/>
          </a:prstGeom>
        </p:spPr>
        <p:txBody>
          <a:bodyPr lIns="0" tIns="0" rIns="0"/>
          <a:lstStyle>
            <a:lvl1pPr marL="0" indent="0" algn="l">
              <a:lnSpc>
                <a:spcPts val="2300"/>
              </a:lnSpc>
              <a:spcBef>
                <a:spcPts val="2000"/>
              </a:spcBef>
              <a:buNone/>
              <a:defRPr sz="2500" b="1">
                <a:solidFill>
                  <a:schemeClr val="accent1"/>
                </a:solidFill>
                <a:latin typeface="+mj-lt"/>
              </a:defRPr>
            </a:lvl1pPr>
            <a:lvl2pPr marL="457200" indent="0">
              <a:buNone/>
              <a:defRPr sz="1800" b="0">
                <a:latin typeface="+mj-lt"/>
              </a:defRPr>
            </a:lvl2pPr>
            <a:lvl3pPr marL="914400" indent="0">
              <a:buNone/>
              <a:defRPr sz="1800" b="0">
                <a:latin typeface="+mj-lt"/>
              </a:defRPr>
            </a:lvl3pPr>
            <a:lvl4pPr marL="1371600" indent="0">
              <a:buNone/>
              <a:defRPr sz="1800" b="0">
                <a:latin typeface="+mj-lt"/>
              </a:defRPr>
            </a:lvl4pPr>
            <a:lvl5pPr marL="1828800" indent="0">
              <a:buNone/>
              <a:defRPr sz="1800" b="0">
                <a:latin typeface="+mj-lt"/>
              </a:defRPr>
            </a:lvl5pPr>
          </a:lstStyle>
          <a:p>
            <a:pPr lvl="0"/>
            <a:r>
              <a:rPr lang="de-DE"/>
              <a:t>07</a:t>
            </a:r>
          </a:p>
        </p:txBody>
      </p:sp>
      <p:cxnSp>
        <p:nvCxnSpPr>
          <p:cNvPr id="24" name="Gerader Verbinder 23">
            <a:extLst>
              <a:ext uri="{FF2B5EF4-FFF2-40B4-BE49-F238E27FC236}">
                <a16:creationId xmlns:a16="http://schemas.microsoft.com/office/drawing/2014/main" id="{37E9692B-183E-4452-962F-5565E0366558}"/>
              </a:ext>
            </a:extLst>
          </p:cNvPr>
          <p:cNvCxnSpPr>
            <a:cxnSpLocks/>
          </p:cNvCxnSpPr>
          <p:nvPr userDrawn="1"/>
        </p:nvCxnSpPr>
        <p:spPr>
          <a:xfrm>
            <a:off x="590028" y="1363996"/>
            <a:ext cx="288000" cy="0"/>
          </a:xfrm>
          <a:prstGeom prst="line">
            <a:avLst/>
          </a:prstGeom>
          <a:ln w="4445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 name="Gerader Verbinder 24">
            <a:extLst>
              <a:ext uri="{FF2B5EF4-FFF2-40B4-BE49-F238E27FC236}">
                <a16:creationId xmlns:a16="http://schemas.microsoft.com/office/drawing/2014/main" id="{2745757A-4D76-4D5E-AA6D-8ABC7173609F}"/>
              </a:ext>
            </a:extLst>
          </p:cNvPr>
          <p:cNvCxnSpPr>
            <a:cxnSpLocks/>
          </p:cNvCxnSpPr>
          <p:nvPr userDrawn="1"/>
        </p:nvCxnSpPr>
        <p:spPr>
          <a:xfrm>
            <a:off x="1271093" y="1363996"/>
            <a:ext cx="6120000" cy="0"/>
          </a:xfrm>
          <a:prstGeom prst="line">
            <a:avLst/>
          </a:prstGeom>
          <a:ln w="44450" cap="rnd">
            <a:gradFill>
              <a:gsLst>
                <a:gs pos="0">
                  <a:schemeClr val="accent2"/>
                </a:gs>
                <a:gs pos="74000">
                  <a:schemeClr val="accent1"/>
                </a:gs>
              </a:gsLst>
              <a:lin ang="0" scaled="0"/>
            </a:gradFill>
          </a:ln>
        </p:spPr>
        <p:style>
          <a:lnRef idx="1">
            <a:schemeClr val="accent1"/>
          </a:lnRef>
          <a:fillRef idx="0">
            <a:schemeClr val="accent1"/>
          </a:fillRef>
          <a:effectRef idx="0">
            <a:schemeClr val="accent1"/>
          </a:effectRef>
          <a:fontRef idx="minor">
            <a:schemeClr val="tx1"/>
          </a:fontRef>
        </p:style>
      </p:cxnSp>
      <p:sp>
        <p:nvSpPr>
          <p:cNvPr id="26" name="Titel 1">
            <a:extLst>
              <a:ext uri="{FF2B5EF4-FFF2-40B4-BE49-F238E27FC236}">
                <a16:creationId xmlns:a16="http://schemas.microsoft.com/office/drawing/2014/main" id="{F7A7C660-EAC9-4188-9A7D-155F023CDF2E}"/>
              </a:ext>
            </a:extLst>
          </p:cNvPr>
          <p:cNvSpPr>
            <a:spLocks noGrp="1"/>
          </p:cNvSpPr>
          <p:nvPr>
            <p:ph type="title" hasCustomPrompt="1"/>
          </p:nvPr>
        </p:nvSpPr>
        <p:spPr>
          <a:xfrm>
            <a:off x="515938" y="453851"/>
            <a:ext cx="6875155" cy="757619"/>
          </a:xfrm>
          <a:prstGeom prst="rect">
            <a:avLst/>
          </a:prstGeom>
        </p:spPr>
        <p:txBody>
          <a:bodyPr lIns="0" tIns="0" rIns="0"/>
          <a:lstStyle>
            <a:lvl1pPr>
              <a:defRPr sz="3300" b="0">
                <a:solidFill>
                  <a:schemeClr val="tx2"/>
                </a:solidFill>
              </a:defRPr>
            </a:lvl1pPr>
          </a:lstStyle>
          <a:p>
            <a:r>
              <a:rPr lang="de-DE"/>
              <a:t>Agenda</a:t>
            </a:r>
          </a:p>
        </p:txBody>
      </p:sp>
      <p:pic>
        <p:nvPicPr>
          <p:cNvPr id="28" name="Grafik 27">
            <a:extLst>
              <a:ext uri="{FF2B5EF4-FFF2-40B4-BE49-F238E27FC236}">
                <a16:creationId xmlns:a16="http://schemas.microsoft.com/office/drawing/2014/main" id="{6D2A9481-B982-4E95-A91A-DE5DB01D6B9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77604" y="368300"/>
            <a:ext cx="1184400" cy="660531"/>
          </a:xfrm>
          <a:prstGeom prst="rect">
            <a:avLst/>
          </a:prstGeom>
        </p:spPr>
      </p:pic>
      <p:sp>
        <p:nvSpPr>
          <p:cNvPr id="23" name="Datumsplatzhalter 3">
            <a:extLst>
              <a:ext uri="{FF2B5EF4-FFF2-40B4-BE49-F238E27FC236}">
                <a16:creationId xmlns:a16="http://schemas.microsoft.com/office/drawing/2014/main" id="{55100564-019C-4399-8718-729CFA19FD96}"/>
              </a:ext>
            </a:extLst>
          </p:cNvPr>
          <p:cNvSpPr>
            <a:spLocks noGrp="1"/>
          </p:cNvSpPr>
          <p:nvPr>
            <p:ph type="dt" sz="half" idx="10"/>
          </p:nvPr>
        </p:nvSpPr>
        <p:spPr>
          <a:xfrm>
            <a:off x="10237727" y="6483875"/>
            <a:ext cx="849775" cy="365125"/>
          </a:xfrm>
        </p:spPr>
        <p:txBody>
          <a:bodyPr/>
          <a:lstStyle/>
          <a:p>
            <a:fld id="{4D406B45-BEB3-4E64-ABC4-AE0524A8164D}" type="datetime1">
              <a:rPr lang="de-DE" smtClean="0"/>
              <a:t>01.03.2022</a:t>
            </a:fld>
            <a:endParaRPr lang="de-DE"/>
          </a:p>
        </p:txBody>
      </p:sp>
      <p:sp>
        <p:nvSpPr>
          <p:cNvPr id="27" name="Fußzeilenplatzhalter 4">
            <a:extLst>
              <a:ext uri="{FF2B5EF4-FFF2-40B4-BE49-F238E27FC236}">
                <a16:creationId xmlns:a16="http://schemas.microsoft.com/office/drawing/2014/main" id="{4B305BA5-98B8-44D3-9130-DFBC2A807B29}"/>
              </a:ext>
            </a:extLst>
          </p:cNvPr>
          <p:cNvSpPr>
            <a:spLocks noGrp="1"/>
          </p:cNvSpPr>
          <p:nvPr>
            <p:ph type="ftr" sz="quarter" idx="11"/>
          </p:nvPr>
        </p:nvSpPr>
        <p:spPr>
          <a:xfrm>
            <a:off x="336000" y="6483875"/>
            <a:ext cx="4114800" cy="365125"/>
          </a:xfrm>
        </p:spPr>
        <p:txBody>
          <a:bodyPr/>
          <a:lstStyle/>
          <a:p>
            <a:r>
              <a:rPr lang="en-US"/>
              <a:t>Gaia-X DSBC</a:t>
            </a:r>
            <a:endParaRPr lang="de-DE"/>
          </a:p>
        </p:txBody>
      </p:sp>
      <p:sp>
        <p:nvSpPr>
          <p:cNvPr id="29" name="Foliennummernplatzhalter 5">
            <a:extLst>
              <a:ext uri="{FF2B5EF4-FFF2-40B4-BE49-F238E27FC236}">
                <a16:creationId xmlns:a16="http://schemas.microsoft.com/office/drawing/2014/main" id="{C494F2B9-311D-4A53-AFEC-32102E3C3AF7}"/>
              </a:ext>
            </a:extLst>
          </p:cNvPr>
          <p:cNvSpPr>
            <a:spLocks noGrp="1"/>
          </p:cNvSpPr>
          <p:nvPr>
            <p:ph type="sldNum" sz="quarter" idx="12"/>
          </p:nvPr>
        </p:nvSpPr>
        <p:spPr>
          <a:xfrm>
            <a:off x="11157818" y="6483875"/>
            <a:ext cx="510070" cy="365125"/>
          </a:xfrm>
        </p:spPr>
        <p:txBody>
          <a:bodyPr/>
          <a:lstStyle/>
          <a:p>
            <a:fld id="{46735E09-D06A-4765-B4D1-A70A5B2E5B6E}" type="slidenum">
              <a:rPr lang="de-DE" smtClean="0"/>
              <a:t>‹N°›</a:t>
            </a:fld>
            <a:endParaRPr lang="de-DE"/>
          </a:p>
        </p:txBody>
      </p:sp>
    </p:spTree>
    <p:extLst>
      <p:ext uri="{BB962C8B-B14F-4D97-AF65-F5344CB8AC3E}">
        <p14:creationId xmlns:p14="http://schemas.microsoft.com/office/powerpoint/2010/main" val="1593484360"/>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content">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603EB85B-3EA8-4814-B5ED-06F4F7B8D42A}"/>
              </a:ext>
            </a:extLst>
          </p:cNvPr>
          <p:cNvSpPr>
            <a:spLocks noGrp="1"/>
          </p:cNvSpPr>
          <p:nvPr>
            <p:ph idx="1" hasCustomPrompt="1"/>
          </p:nvPr>
        </p:nvSpPr>
        <p:spPr>
          <a:xfrm>
            <a:off x="515938" y="1461927"/>
            <a:ext cx="8395833" cy="4775361"/>
          </a:xfrm>
          <a:prstGeom prst="rect">
            <a:avLst/>
          </a:prstGeom>
        </p:spPr>
        <p:txBody>
          <a:bodyPr lIns="0" tIns="0"/>
          <a:lstStyle>
            <a:lvl1pPr marL="324000" indent="-324000">
              <a:lnSpc>
                <a:spcPct val="100000"/>
              </a:lnSpc>
              <a:spcBef>
                <a:spcPts val="800"/>
              </a:spcBef>
              <a:buFontTx/>
              <a:buBlip>
                <a:blip r:embed="rId2"/>
              </a:buBlip>
              <a:defRPr sz="1800">
                <a:solidFill>
                  <a:schemeClr val="accent6">
                    <a:lumMod val="50000"/>
                  </a:schemeClr>
                </a:solidFill>
              </a:defRPr>
            </a:lvl1pPr>
            <a:lvl2pPr marL="611188" indent="-323850">
              <a:lnSpc>
                <a:spcPct val="100000"/>
              </a:lnSpc>
              <a:spcBef>
                <a:spcPts val="800"/>
              </a:spcBef>
              <a:buFontTx/>
              <a:buBlip>
                <a:blip r:embed="rId3"/>
              </a:buBlip>
              <a:defRPr sz="1800">
                <a:solidFill>
                  <a:schemeClr val="accent6">
                    <a:lumMod val="50000"/>
                  </a:schemeClr>
                </a:solidFill>
              </a:defRPr>
            </a:lvl2pPr>
            <a:lvl3pPr marL="863600" indent="-287338">
              <a:lnSpc>
                <a:spcPct val="100000"/>
              </a:lnSpc>
              <a:spcBef>
                <a:spcPts val="800"/>
              </a:spcBef>
              <a:buFontTx/>
              <a:buBlip>
                <a:blip r:embed="rId4"/>
              </a:buBlip>
              <a:defRPr sz="1800">
                <a:solidFill>
                  <a:schemeClr val="accent6">
                    <a:lumMod val="50000"/>
                  </a:schemeClr>
                </a:solidFill>
              </a:defRPr>
            </a:lvl3pPr>
            <a:lvl4pPr marL="1116000" indent="-288000">
              <a:lnSpc>
                <a:spcPct val="100000"/>
              </a:lnSpc>
              <a:spcBef>
                <a:spcPts val="800"/>
              </a:spcBef>
              <a:buFontTx/>
              <a:buBlip>
                <a:blip r:embed="rId5"/>
              </a:buBlip>
              <a:defRPr sz="1800">
                <a:solidFill>
                  <a:schemeClr val="accent6">
                    <a:lumMod val="50000"/>
                  </a:schemeClr>
                </a:solidFill>
              </a:defRPr>
            </a:lvl4pPr>
            <a:lvl5pPr marL="1368000" marR="0" indent="-288000" algn="l" defTabSz="914400" rtl="0" eaLnBrk="1" fontAlgn="auto" latinLnBrk="0" hangingPunct="1">
              <a:lnSpc>
                <a:spcPct val="100000"/>
              </a:lnSpc>
              <a:spcBef>
                <a:spcPts val="800"/>
              </a:spcBef>
              <a:spcAft>
                <a:spcPts val="0"/>
              </a:spcAft>
              <a:buClrTx/>
              <a:buSzTx/>
              <a:buFontTx/>
              <a:buBlip>
                <a:blip r:embed="rId5"/>
              </a:buBlip>
              <a:tabLst/>
              <a:defRPr sz="1800">
                <a:solidFill>
                  <a:schemeClr val="accent6">
                    <a:lumMod val="50000"/>
                  </a:schemeClr>
                </a:solidFill>
              </a:defRPr>
            </a:lvl5pPr>
            <a:lvl6pPr marL="2514600" indent="-228600">
              <a:buNone/>
              <a:defRPr/>
            </a:lvl6pPr>
          </a:lstStyle>
          <a:p>
            <a:pPr lvl="0"/>
            <a:r>
              <a:rPr lang="de-DE"/>
              <a:t>This is a bullet point</a:t>
            </a:r>
          </a:p>
          <a:p>
            <a:pPr lvl="1"/>
            <a:r>
              <a:rPr lang="de-DE"/>
              <a:t>This is a bullet point level 2</a:t>
            </a:r>
          </a:p>
          <a:p>
            <a:pPr lvl="2"/>
            <a:r>
              <a:rPr lang="de-DE"/>
              <a:t>This is a bullet point level 3</a:t>
            </a:r>
          </a:p>
          <a:p>
            <a:pPr lvl="3"/>
            <a:r>
              <a:rPr lang="de-DE"/>
              <a:t>Level 4</a:t>
            </a:r>
          </a:p>
          <a:p>
            <a:pPr lvl="4"/>
            <a:r>
              <a:rPr lang="de-DE"/>
              <a:t>Level 5</a:t>
            </a:r>
          </a:p>
          <a:p>
            <a:pPr lvl="4"/>
            <a:endParaRPr lang="de-DE"/>
          </a:p>
        </p:txBody>
      </p:sp>
      <p:sp>
        <p:nvSpPr>
          <p:cNvPr id="10" name="Titel 1">
            <a:extLst>
              <a:ext uri="{FF2B5EF4-FFF2-40B4-BE49-F238E27FC236}">
                <a16:creationId xmlns:a16="http://schemas.microsoft.com/office/drawing/2014/main" id="{3A814B79-7DD9-4587-A8FC-4C56C805E79B}"/>
              </a:ext>
            </a:extLst>
          </p:cNvPr>
          <p:cNvSpPr>
            <a:spLocks noGrp="1"/>
          </p:cNvSpPr>
          <p:nvPr>
            <p:ph type="title" hasCustomPrompt="1"/>
          </p:nvPr>
        </p:nvSpPr>
        <p:spPr>
          <a:xfrm>
            <a:off x="515938" y="453851"/>
            <a:ext cx="6875155" cy="757619"/>
          </a:xfrm>
          <a:prstGeom prst="rect">
            <a:avLst/>
          </a:prstGeom>
        </p:spPr>
        <p:txBody>
          <a:bodyPr lIns="0" tIns="0" rIns="0"/>
          <a:lstStyle>
            <a:lvl1pPr>
              <a:defRPr sz="2900" b="0">
                <a:solidFill>
                  <a:schemeClr val="tx2"/>
                </a:solidFill>
              </a:defRPr>
            </a:lvl1pPr>
          </a:lstStyle>
          <a:p>
            <a:r>
              <a:rPr lang="de-DE"/>
              <a:t>This is a headline</a:t>
            </a:r>
          </a:p>
        </p:txBody>
      </p:sp>
      <p:pic>
        <p:nvPicPr>
          <p:cNvPr id="8" name="Grafik 7">
            <a:extLst>
              <a:ext uri="{FF2B5EF4-FFF2-40B4-BE49-F238E27FC236}">
                <a16:creationId xmlns:a16="http://schemas.microsoft.com/office/drawing/2014/main" id="{41092445-41F2-46BF-BE49-6895916C6EE2}"/>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477604" y="368300"/>
            <a:ext cx="1184400" cy="660531"/>
          </a:xfrm>
          <a:prstGeom prst="rect">
            <a:avLst/>
          </a:prstGeom>
        </p:spPr>
      </p:pic>
      <p:sp>
        <p:nvSpPr>
          <p:cNvPr id="9" name="Datumsplatzhalter 3">
            <a:extLst>
              <a:ext uri="{FF2B5EF4-FFF2-40B4-BE49-F238E27FC236}">
                <a16:creationId xmlns:a16="http://schemas.microsoft.com/office/drawing/2014/main" id="{11513049-8095-4C18-B9C6-39D76BDB54C5}"/>
              </a:ext>
            </a:extLst>
          </p:cNvPr>
          <p:cNvSpPr>
            <a:spLocks noGrp="1"/>
          </p:cNvSpPr>
          <p:nvPr>
            <p:ph type="dt" sz="half" idx="10"/>
          </p:nvPr>
        </p:nvSpPr>
        <p:spPr>
          <a:xfrm>
            <a:off x="10237727" y="6483875"/>
            <a:ext cx="849775" cy="365125"/>
          </a:xfrm>
        </p:spPr>
        <p:txBody>
          <a:bodyPr/>
          <a:lstStyle/>
          <a:p>
            <a:fld id="{3DAB9C03-4710-4790-8194-A33A84E92D80}" type="datetime1">
              <a:rPr lang="de-DE" smtClean="0"/>
              <a:t>01.03.2022</a:t>
            </a:fld>
            <a:endParaRPr lang="de-DE"/>
          </a:p>
        </p:txBody>
      </p:sp>
      <p:sp>
        <p:nvSpPr>
          <p:cNvPr id="11" name="Fußzeilenplatzhalter 4">
            <a:extLst>
              <a:ext uri="{FF2B5EF4-FFF2-40B4-BE49-F238E27FC236}">
                <a16:creationId xmlns:a16="http://schemas.microsoft.com/office/drawing/2014/main" id="{091B939B-D988-4B54-A719-46E42BAC41FA}"/>
              </a:ext>
            </a:extLst>
          </p:cNvPr>
          <p:cNvSpPr>
            <a:spLocks noGrp="1"/>
          </p:cNvSpPr>
          <p:nvPr>
            <p:ph type="ftr" sz="quarter" idx="11"/>
          </p:nvPr>
        </p:nvSpPr>
        <p:spPr>
          <a:xfrm>
            <a:off x="336000" y="6483875"/>
            <a:ext cx="4114800" cy="365125"/>
          </a:xfrm>
        </p:spPr>
        <p:txBody>
          <a:bodyPr/>
          <a:lstStyle/>
          <a:p>
            <a:r>
              <a:rPr lang="en-US"/>
              <a:t>Gaia-X DSBC</a:t>
            </a:r>
            <a:endParaRPr lang="de-DE"/>
          </a:p>
        </p:txBody>
      </p:sp>
      <p:sp>
        <p:nvSpPr>
          <p:cNvPr id="12" name="Foliennummernplatzhalter 5">
            <a:extLst>
              <a:ext uri="{FF2B5EF4-FFF2-40B4-BE49-F238E27FC236}">
                <a16:creationId xmlns:a16="http://schemas.microsoft.com/office/drawing/2014/main" id="{43952CBC-AEE5-4430-B63D-5772A3B67D94}"/>
              </a:ext>
            </a:extLst>
          </p:cNvPr>
          <p:cNvSpPr>
            <a:spLocks noGrp="1"/>
          </p:cNvSpPr>
          <p:nvPr>
            <p:ph type="sldNum" sz="quarter" idx="12"/>
          </p:nvPr>
        </p:nvSpPr>
        <p:spPr>
          <a:xfrm>
            <a:off x="11157818" y="6483875"/>
            <a:ext cx="510070" cy="365125"/>
          </a:xfrm>
        </p:spPr>
        <p:txBody>
          <a:bodyPr/>
          <a:lstStyle/>
          <a:p>
            <a:fld id="{46735E09-D06A-4765-B4D1-A70A5B2E5B6E}" type="slidenum">
              <a:rPr lang="de-DE" smtClean="0"/>
              <a:t>‹N°›</a:t>
            </a:fld>
            <a:endParaRPr lang="de-DE"/>
          </a:p>
        </p:txBody>
      </p:sp>
    </p:spTree>
    <p:extLst>
      <p:ext uri="{BB962C8B-B14F-4D97-AF65-F5344CB8AC3E}">
        <p14:creationId xmlns:p14="http://schemas.microsoft.com/office/powerpoint/2010/main" val="2030261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6_content">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603EB85B-3EA8-4814-B5ED-06F4F7B8D42A}"/>
              </a:ext>
            </a:extLst>
          </p:cNvPr>
          <p:cNvSpPr>
            <a:spLocks noGrp="1"/>
          </p:cNvSpPr>
          <p:nvPr>
            <p:ph idx="1" hasCustomPrompt="1"/>
          </p:nvPr>
        </p:nvSpPr>
        <p:spPr>
          <a:xfrm>
            <a:off x="515939" y="1461927"/>
            <a:ext cx="7298882" cy="4775361"/>
          </a:xfrm>
          <a:prstGeom prst="rect">
            <a:avLst/>
          </a:prstGeom>
        </p:spPr>
        <p:txBody>
          <a:bodyPr lIns="0" tIns="0"/>
          <a:lstStyle>
            <a:lvl1pPr marL="324000" indent="-324000">
              <a:lnSpc>
                <a:spcPct val="100000"/>
              </a:lnSpc>
              <a:spcBef>
                <a:spcPts val="800"/>
              </a:spcBef>
              <a:buFontTx/>
              <a:buBlip>
                <a:blip r:embed="rId2"/>
              </a:buBlip>
              <a:defRPr sz="1800">
                <a:solidFill>
                  <a:schemeClr val="accent6">
                    <a:lumMod val="50000"/>
                  </a:schemeClr>
                </a:solidFill>
              </a:defRPr>
            </a:lvl1pPr>
            <a:lvl2pPr marL="611188" indent="-323850">
              <a:lnSpc>
                <a:spcPct val="100000"/>
              </a:lnSpc>
              <a:spcBef>
                <a:spcPts val="800"/>
              </a:spcBef>
              <a:buFontTx/>
              <a:buBlip>
                <a:blip r:embed="rId3"/>
              </a:buBlip>
              <a:defRPr sz="1800">
                <a:solidFill>
                  <a:schemeClr val="accent6">
                    <a:lumMod val="50000"/>
                  </a:schemeClr>
                </a:solidFill>
              </a:defRPr>
            </a:lvl2pPr>
            <a:lvl3pPr marL="863600" indent="-287338">
              <a:lnSpc>
                <a:spcPct val="100000"/>
              </a:lnSpc>
              <a:spcBef>
                <a:spcPts val="800"/>
              </a:spcBef>
              <a:buFontTx/>
              <a:buBlip>
                <a:blip r:embed="rId4"/>
              </a:buBlip>
              <a:defRPr sz="1800">
                <a:solidFill>
                  <a:schemeClr val="accent6">
                    <a:lumMod val="50000"/>
                  </a:schemeClr>
                </a:solidFill>
              </a:defRPr>
            </a:lvl3pPr>
            <a:lvl4pPr marL="1116000" indent="-288000">
              <a:lnSpc>
                <a:spcPct val="100000"/>
              </a:lnSpc>
              <a:spcBef>
                <a:spcPts val="800"/>
              </a:spcBef>
              <a:buFontTx/>
              <a:buBlip>
                <a:blip r:embed="rId5"/>
              </a:buBlip>
              <a:defRPr sz="1800">
                <a:solidFill>
                  <a:schemeClr val="accent6">
                    <a:lumMod val="50000"/>
                  </a:schemeClr>
                </a:solidFill>
              </a:defRPr>
            </a:lvl4pPr>
            <a:lvl5pPr marL="0" marR="0" indent="0" algn="l" defTabSz="914400" rtl="0" eaLnBrk="1" fontAlgn="auto" latinLnBrk="0" hangingPunct="1">
              <a:lnSpc>
                <a:spcPct val="100000"/>
              </a:lnSpc>
              <a:spcBef>
                <a:spcPts val="800"/>
              </a:spcBef>
              <a:spcAft>
                <a:spcPts val="0"/>
              </a:spcAft>
              <a:buClrTx/>
              <a:buSzTx/>
              <a:buFont typeface="Arial" panose="020B0604020202020204" pitchFamily="34" charset="0"/>
              <a:buNone/>
              <a:tabLst/>
              <a:defRPr sz="1800" b="0">
                <a:solidFill>
                  <a:schemeClr val="accent6">
                    <a:lumMod val="50000"/>
                  </a:schemeClr>
                </a:solidFill>
              </a:defRPr>
            </a:lvl5pPr>
            <a:lvl6pPr marL="2514600" indent="-228600">
              <a:buNone/>
              <a:defRPr/>
            </a:lvl6pPr>
          </a:lstStyle>
          <a:p>
            <a:pPr lvl="4"/>
            <a:r>
              <a:rPr lang="de-DE"/>
              <a:t>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 </a:t>
            </a:r>
          </a:p>
        </p:txBody>
      </p:sp>
      <p:sp>
        <p:nvSpPr>
          <p:cNvPr id="10" name="Titel 1">
            <a:extLst>
              <a:ext uri="{FF2B5EF4-FFF2-40B4-BE49-F238E27FC236}">
                <a16:creationId xmlns:a16="http://schemas.microsoft.com/office/drawing/2014/main" id="{3A814B79-7DD9-4587-A8FC-4C56C805E79B}"/>
              </a:ext>
            </a:extLst>
          </p:cNvPr>
          <p:cNvSpPr>
            <a:spLocks noGrp="1"/>
          </p:cNvSpPr>
          <p:nvPr>
            <p:ph type="title" hasCustomPrompt="1"/>
          </p:nvPr>
        </p:nvSpPr>
        <p:spPr>
          <a:xfrm>
            <a:off x="515938" y="453851"/>
            <a:ext cx="6875155" cy="757619"/>
          </a:xfrm>
          <a:prstGeom prst="rect">
            <a:avLst/>
          </a:prstGeom>
        </p:spPr>
        <p:txBody>
          <a:bodyPr lIns="0" tIns="0" rIns="0"/>
          <a:lstStyle>
            <a:lvl1pPr>
              <a:defRPr sz="2900" b="0">
                <a:solidFill>
                  <a:schemeClr val="tx2"/>
                </a:solidFill>
              </a:defRPr>
            </a:lvl1pPr>
          </a:lstStyle>
          <a:p>
            <a:r>
              <a:rPr lang="de-DE"/>
              <a:t>This is a headline</a:t>
            </a:r>
          </a:p>
        </p:txBody>
      </p:sp>
      <p:pic>
        <p:nvPicPr>
          <p:cNvPr id="8" name="Grafik 7">
            <a:extLst>
              <a:ext uri="{FF2B5EF4-FFF2-40B4-BE49-F238E27FC236}">
                <a16:creationId xmlns:a16="http://schemas.microsoft.com/office/drawing/2014/main" id="{41092445-41F2-46BF-BE49-6895916C6EE2}"/>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477604" y="368300"/>
            <a:ext cx="1184400" cy="660531"/>
          </a:xfrm>
          <a:prstGeom prst="rect">
            <a:avLst/>
          </a:prstGeom>
        </p:spPr>
      </p:pic>
      <p:sp>
        <p:nvSpPr>
          <p:cNvPr id="9" name="Datumsplatzhalter 3">
            <a:extLst>
              <a:ext uri="{FF2B5EF4-FFF2-40B4-BE49-F238E27FC236}">
                <a16:creationId xmlns:a16="http://schemas.microsoft.com/office/drawing/2014/main" id="{5B0D7193-EEB0-4133-86AE-A3C20EC8C38D}"/>
              </a:ext>
            </a:extLst>
          </p:cNvPr>
          <p:cNvSpPr>
            <a:spLocks noGrp="1"/>
          </p:cNvSpPr>
          <p:nvPr>
            <p:ph type="dt" sz="half" idx="10"/>
          </p:nvPr>
        </p:nvSpPr>
        <p:spPr>
          <a:xfrm>
            <a:off x="10237727" y="6483875"/>
            <a:ext cx="849775" cy="365125"/>
          </a:xfrm>
        </p:spPr>
        <p:txBody>
          <a:bodyPr/>
          <a:lstStyle/>
          <a:p>
            <a:fld id="{B0FFA9A6-7BBD-4249-A5E5-44093C4A1CD7}" type="datetime1">
              <a:rPr lang="de-DE" smtClean="0"/>
              <a:t>01.03.2022</a:t>
            </a:fld>
            <a:endParaRPr lang="de-DE"/>
          </a:p>
        </p:txBody>
      </p:sp>
      <p:sp>
        <p:nvSpPr>
          <p:cNvPr id="11" name="Fußzeilenplatzhalter 4">
            <a:extLst>
              <a:ext uri="{FF2B5EF4-FFF2-40B4-BE49-F238E27FC236}">
                <a16:creationId xmlns:a16="http://schemas.microsoft.com/office/drawing/2014/main" id="{EB5BE01F-5C82-44B6-AEBB-A5B4140DE86B}"/>
              </a:ext>
            </a:extLst>
          </p:cNvPr>
          <p:cNvSpPr>
            <a:spLocks noGrp="1"/>
          </p:cNvSpPr>
          <p:nvPr>
            <p:ph type="ftr" sz="quarter" idx="11"/>
          </p:nvPr>
        </p:nvSpPr>
        <p:spPr>
          <a:xfrm>
            <a:off x="336000" y="6483875"/>
            <a:ext cx="4114800" cy="365125"/>
          </a:xfrm>
        </p:spPr>
        <p:txBody>
          <a:bodyPr/>
          <a:lstStyle/>
          <a:p>
            <a:r>
              <a:rPr lang="en-US"/>
              <a:t>Gaia-X DSBC</a:t>
            </a:r>
            <a:endParaRPr lang="de-DE"/>
          </a:p>
        </p:txBody>
      </p:sp>
      <p:sp>
        <p:nvSpPr>
          <p:cNvPr id="12" name="Foliennummernplatzhalter 5">
            <a:extLst>
              <a:ext uri="{FF2B5EF4-FFF2-40B4-BE49-F238E27FC236}">
                <a16:creationId xmlns:a16="http://schemas.microsoft.com/office/drawing/2014/main" id="{969D0A23-9196-41C1-A694-2B04DAA840A0}"/>
              </a:ext>
            </a:extLst>
          </p:cNvPr>
          <p:cNvSpPr>
            <a:spLocks noGrp="1"/>
          </p:cNvSpPr>
          <p:nvPr>
            <p:ph type="sldNum" sz="quarter" idx="12"/>
          </p:nvPr>
        </p:nvSpPr>
        <p:spPr>
          <a:xfrm>
            <a:off x="11157818" y="6483875"/>
            <a:ext cx="510070" cy="365125"/>
          </a:xfrm>
        </p:spPr>
        <p:txBody>
          <a:bodyPr/>
          <a:lstStyle/>
          <a:p>
            <a:fld id="{46735E09-D06A-4765-B4D1-A70A5B2E5B6E}" type="slidenum">
              <a:rPr lang="de-DE" smtClean="0"/>
              <a:t>‹N°›</a:t>
            </a:fld>
            <a:endParaRPr lang="de-DE"/>
          </a:p>
        </p:txBody>
      </p:sp>
    </p:spTree>
    <p:extLst>
      <p:ext uri="{BB962C8B-B14F-4D97-AF65-F5344CB8AC3E}">
        <p14:creationId xmlns:p14="http://schemas.microsoft.com/office/powerpoint/2010/main" val="3064814171"/>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heme" Target="../theme/theme1.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86D06D6B-615D-40EC-A313-093EE9F223C1}"/>
              </a:ext>
            </a:extLst>
          </p:cNvPr>
          <p:cNvSpPr>
            <a:spLocks noGrp="1"/>
          </p:cNvSpPr>
          <p:nvPr>
            <p:ph type="dt" sz="half" idx="2"/>
          </p:nvPr>
        </p:nvSpPr>
        <p:spPr>
          <a:xfrm>
            <a:off x="10237727" y="6377125"/>
            <a:ext cx="849775" cy="365125"/>
          </a:xfrm>
          <a:prstGeom prst="rect">
            <a:avLst/>
          </a:prstGeom>
        </p:spPr>
        <p:txBody>
          <a:bodyPr vert="horz" lIns="0" tIns="0" rIns="0" bIns="45720" rtlCol="0" anchor="ctr"/>
          <a:lstStyle>
            <a:lvl1pPr algn="r">
              <a:defRPr sz="1100">
                <a:solidFill>
                  <a:schemeClr val="tx1">
                    <a:tint val="75000"/>
                  </a:schemeClr>
                </a:solidFill>
              </a:defRPr>
            </a:lvl1pPr>
          </a:lstStyle>
          <a:p>
            <a:fld id="{94DA8463-DF3F-4E02-B34D-36441EA15351}" type="datetime1">
              <a:rPr lang="de-DE" smtClean="0"/>
              <a:t>01.03.2022</a:t>
            </a:fld>
            <a:endParaRPr lang="de-DE"/>
          </a:p>
        </p:txBody>
      </p:sp>
      <p:sp>
        <p:nvSpPr>
          <p:cNvPr id="5" name="Fußzeilenplatzhalter 4">
            <a:extLst>
              <a:ext uri="{FF2B5EF4-FFF2-40B4-BE49-F238E27FC236}">
                <a16:creationId xmlns:a16="http://schemas.microsoft.com/office/drawing/2014/main" id="{8F3FE9F4-3C2C-415D-80B5-C9D4E709E79F}"/>
              </a:ext>
            </a:extLst>
          </p:cNvPr>
          <p:cNvSpPr>
            <a:spLocks noGrp="1"/>
          </p:cNvSpPr>
          <p:nvPr>
            <p:ph type="ftr" sz="quarter" idx="3"/>
          </p:nvPr>
        </p:nvSpPr>
        <p:spPr>
          <a:xfrm>
            <a:off x="515938" y="6377125"/>
            <a:ext cx="4114800" cy="365125"/>
          </a:xfrm>
          <a:prstGeom prst="rect">
            <a:avLst/>
          </a:prstGeom>
        </p:spPr>
        <p:txBody>
          <a:bodyPr vert="horz" lIns="0" tIns="0" rIns="91440" bIns="45720" rtlCol="0" anchor="ctr"/>
          <a:lstStyle>
            <a:lvl1pPr algn="l">
              <a:defRPr sz="1100">
                <a:solidFill>
                  <a:schemeClr val="tx1">
                    <a:tint val="75000"/>
                  </a:schemeClr>
                </a:solidFill>
              </a:defRPr>
            </a:lvl1pPr>
          </a:lstStyle>
          <a:p>
            <a:r>
              <a:rPr lang="en-US"/>
              <a:t>Gaia-X DSBC</a:t>
            </a:r>
            <a:endParaRPr lang="de-DE"/>
          </a:p>
        </p:txBody>
      </p:sp>
      <p:sp>
        <p:nvSpPr>
          <p:cNvPr id="6" name="Foliennummernplatzhalter 5">
            <a:extLst>
              <a:ext uri="{FF2B5EF4-FFF2-40B4-BE49-F238E27FC236}">
                <a16:creationId xmlns:a16="http://schemas.microsoft.com/office/drawing/2014/main" id="{EC0263FF-4A53-40DC-8D53-CCA50EB96FC1}"/>
              </a:ext>
            </a:extLst>
          </p:cNvPr>
          <p:cNvSpPr>
            <a:spLocks noGrp="1"/>
          </p:cNvSpPr>
          <p:nvPr>
            <p:ph type="sldNum" sz="quarter" idx="4"/>
          </p:nvPr>
        </p:nvSpPr>
        <p:spPr>
          <a:xfrm>
            <a:off x="11157818" y="6377125"/>
            <a:ext cx="510070" cy="365125"/>
          </a:xfrm>
          <a:prstGeom prst="rect">
            <a:avLst/>
          </a:prstGeom>
        </p:spPr>
        <p:txBody>
          <a:bodyPr vert="horz" lIns="0" tIns="0" rIns="0" bIns="45720" rtlCol="0" anchor="ctr"/>
          <a:lstStyle>
            <a:lvl1pPr algn="r">
              <a:defRPr sz="1100">
                <a:solidFill>
                  <a:schemeClr val="tx1">
                    <a:tint val="75000"/>
                  </a:schemeClr>
                </a:solidFill>
              </a:defRPr>
            </a:lvl1pPr>
          </a:lstStyle>
          <a:p>
            <a:fld id="{46735E09-D06A-4765-B4D1-A70A5B2E5B6E}" type="slidenum">
              <a:rPr lang="de-DE" smtClean="0"/>
              <a:pPr/>
              <a:t>‹N°›</a:t>
            </a:fld>
            <a:endParaRPr lang="de-DE"/>
          </a:p>
        </p:txBody>
      </p:sp>
      <p:sp>
        <p:nvSpPr>
          <p:cNvPr id="2" name="MSIPCMContentMarking" descr="{&quot;HashCode&quot;:-980460767,&quot;Placement&quot;:&quot;Header&quot;}">
            <a:extLst>
              <a:ext uri="{FF2B5EF4-FFF2-40B4-BE49-F238E27FC236}">
                <a16:creationId xmlns:a16="http://schemas.microsoft.com/office/drawing/2014/main" id="{4964CBC4-E0E2-4E90-9E24-CDF3F51F2146}"/>
              </a:ext>
            </a:extLst>
          </p:cNvPr>
          <p:cNvSpPr txBox="1"/>
          <p:nvPr userDrawn="1"/>
        </p:nvSpPr>
        <p:spPr>
          <a:xfrm>
            <a:off x="10002555" y="0"/>
            <a:ext cx="2189445" cy="296525"/>
          </a:xfrm>
          <a:prstGeom prst="rect">
            <a:avLst/>
          </a:prstGeom>
          <a:noFill/>
        </p:spPr>
        <p:txBody>
          <a:bodyPr vert="horz" wrap="square" lIns="0" tIns="0" rIns="0" bIns="0" rtlCol="0" anchor="ctr" anchorCtr="1">
            <a:spAutoFit/>
          </a:bodyPr>
          <a:lstStyle/>
          <a:p>
            <a:pPr algn="r">
              <a:spcBef>
                <a:spcPts val="0"/>
              </a:spcBef>
              <a:spcAft>
                <a:spcPts val="0"/>
              </a:spcAft>
            </a:pPr>
            <a:r>
              <a:rPr lang="en-US" sz="1200">
                <a:solidFill>
                  <a:srgbClr val="FF8C00"/>
                </a:solidFill>
                <a:latin typeface="Calibri" panose="020F0502020204030204" pitchFamily="34" charset="0"/>
              </a:rPr>
              <a:t>CONFIDENTIAL &amp; RESTRICTED</a:t>
            </a:r>
          </a:p>
        </p:txBody>
      </p:sp>
    </p:spTree>
    <p:extLst>
      <p:ext uri="{BB962C8B-B14F-4D97-AF65-F5344CB8AC3E}">
        <p14:creationId xmlns:p14="http://schemas.microsoft.com/office/powerpoint/2010/main" val="283335592"/>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 id="2147483739" r:id="rId12"/>
    <p:sldLayoutId id="2147483740" r:id="rId13"/>
    <p:sldLayoutId id="2147483741" r:id="rId14"/>
    <p:sldLayoutId id="2147483742" r:id="rId15"/>
    <p:sldLayoutId id="2147483743" r:id="rId16"/>
    <p:sldLayoutId id="2147483744" r:id="rId17"/>
    <p:sldLayoutId id="2147483745" r:id="rId18"/>
    <p:sldLayoutId id="2147483746" r:id="rId19"/>
    <p:sldLayoutId id="2147483747" r:id="rId20"/>
    <p:sldLayoutId id="2147483748" r:id="rId21"/>
    <p:sldLayoutId id="2147483749" r:id="rId22"/>
    <p:sldLayoutId id="2147483750" r:id="rId23"/>
    <p:sldLayoutId id="2147483751" r:id="rId24"/>
    <p:sldLayoutId id="2147483752" r:id="rId25"/>
    <p:sldLayoutId id="2147483753" r:id="rId26"/>
    <p:sldLayoutId id="2147483754" r:id="rId27"/>
    <p:sldLayoutId id="2147483755" r:id="rId28"/>
    <p:sldLayoutId id="2147483756" r:id="rId29"/>
    <p:sldLayoutId id="2147483757" r:id="rId30"/>
    <p:sldLayoutId id="2147483758" r:id="rId31"/>
    <p:sldLayoutId id="2147483759" r:id="rId32"/>
    <p:sldLayoutId id="2147483760" r:id="rId33"/>
    <p:sldLayoutId id="2147483790" r:id="rId34"/>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25">
          <p15:clr>
            <a:srgbClr val="F26B43"/>
          </p15:clr>
        </p15:guide>
        <p15:guide id="2" orient="horz" pos="278">
          <p15:clr>
            <a:srgbClr val="F26B43"/>
          </p15:clr>
        </p15:guide>
        <p15:guide id="3" pos="7355">
          <p15:clr>
            <a:srgbClr val="F26B43"/>
          </p15:clr>
        </p15:guide>
        <p15:guide id="4" orient="horz" pos="3929">
          <p15:clr>
            <a:srgbClr val="F26B43"/>
          </p15:clr>
        </p15:guide>
        <p15:guide id="5" orient="horz" pos="913">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1C78C0-DF5A-4CC3-B764-DD9D0FB9B5E0}"/>
              </a:ext>
            </a:extLst>
          </p:cNvPr>
          <p:cNvSpPr>
            <a:spLocks noGrp="1"/>
          </p:cNvSpPr>
          <p:nvPr>
            <p:ph type="dt" sz="half" idx="10"/>
          </p:nvPr>
        </p:nvSpPr>
        <p:spPr/>
        <p:txBody>
          <a:bodyPr/>
          <a:lstStyle/>
          <a:p>
            <a:fld id="{507A9616-A82C-4E2E-8267-529CA9110683}" type="datetime1">
              <a:rPr lang="de-DE" smtClean="0"/>
              <a:t>01.03.2022</a:t>
            </a:fld>
            <a:endParaRPr lang="de-DE"/>
          </a:p>
        </p:txBody>
      </p:sp>
      <p:sp>
        <p:nvSpPr>
          <p:cNvPr id="3" name="Footer Placeholder 2">
            <a:extLst>
              <a:ext uri="{FF2B5EF4-FFF2-40B4-BE49-F238E27FC236}">
                <a16:creationId xmlns:a16="http://schemas.microsoft.com/office/drawing/2014/main" id="{2C704CD1-3C14-4EF6-B4FB-0B950484C68A}"/>
              </a:ext>
            </a:extLst>
          </p:cNvPr>
          <p:cNvSpPr>
            <a:spLocks noGrp="1"/>
          </p:cNvSpPr>
          <p:nvPr>
            <p:ph type="ftr" sz="quarter" idx="11"/>
          </p:nvPr>
        </p:nvSpPr>
        <p:spPr/>
        <p:txBody>
          <a:bodyPr/>
          <a:lstStyle/>
          <a:p>
            <a:r>
              <a:rPr lang="en-US"/>
              <a:t>Gaia-X DSBC</a:t>
            </a:r>
            <a:endParaRPr lang="de-DE"/>
          </a:p>
        </p:txBody>
      </p:sp>
      <p:sp>
        <p:nvSpPr>
          <p:cNvPr id="4" name="Slide Number Placeholder 3">
            <a:extLst>
              <a:ext uri="{FF2B5EF4-FFF2-40B4-BE49-F238E27FC236}">
                <a16:creationId xmlns:a16="http://schemas.microsoft.com/office/drawing/2014/main" id="{252BD5D3-90EC-4E3B-B643-A44014C68DEA}"/>
              </a:ext>
            </a:extLst>
          </p:cNvPr>
          <p:cNvSpPr>
            <a:spLocks noGrp="1"/>
          </p:cNvSpPr>
          <p:nvPr>
            <p:ph type="sldNum" sz="quarter" idx="12"/>
          </p:nvPr>
        </p:nvSpPr>
        <p:spPr/>
        <p:txBody>
          <a:bodyPr/>
          <a:lstStyle/>
          <a:p>
            <a:fld id="{46735E09-D06A-4765-B4D1-A70A5B2E5B6E}" type="slidenum">
              <a:rPr lang="de-DE" smtClean="0"/>
              <a:t>1</a:t>
            </a:fld>
            <a:endParaRPr lang="de-DE"/>
          </a:p>
        </p:txBody>
      </p:sp>
      <p:sp>
        <p:nvSpPr>
          <p:cNvPr id="5" name="Title 4">
            <a:extLst>
              <a:ext uri="{FF2B5EF4-FFF2-40B4-BE49-F238E27FC236}">
                <a16:creationId xmlns:a16="http://schemas.microsoft.com/office/drawing/2014/main" id="{1097BD14-4B00-45A9-83D8-4610692ACACF}"/>
              </a:ext>
            </a:extLst>
          </p:cNvPr>
          <p:cNvSpPr>
            <a:spLocks noGrp="1"/>
          </p:cNvSpPr>
          <p:nvPr>
            <p:ph type="title"/>
          </p:nvPr>
        </p:nvSpPr>
        <p:spPr/>
        <p:txBody>
          <a:bodyPr/>
          <a:lstStyle/>
          <a:p>
            <a:r>
              <a:rPr lang="en-US" dirty="0"/>
              <a:t>Status Verticals</a:t>
            </a:r>
          </a:p>
        </p:txBody>
      </p:sp>
      <p:sp>
        <p:nvSpPr>
          <p:cNvPr id="8" name="Rectangle 7">
            <a:extLst>
              <a:ext uri="{FF2B5EF4-FFF2-40B4-BE49-F238E27FC236}">
                <a16:creationId xmlns:a16="http://schemas.microsoft.com/office/drawing/2014/main" id="{EA6B073B-B6C2-4CAC-ABEE-753381624C37}"/>
              </a:ext>
            </a:extLst>
          </p:cNvPr>
          <p:cNvSpPr/>
          <p:nvPr/>
        </p:nvSpPr>
        <p:spPr>
          <a:xfrm>
            <a:off x="534226" y="1371601"/>
            <a:ext cx="1828800" cy="365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e-DE" sz="1600" dirty="0">
                <a:latin typeface="+mj-lt"/>
              </a:rPr>
              <a:t>Vertical</a:t>
            </a:r>
          </a:p>
        </p:txBody>
      </p:sp>
      <p:sp>
        <p:nvSpPr>
          <p:cNvPr id="9" name="Rectangle 8">
            <a:extLst>
              <a:ext uri="{FF2B5EF4-FFF2-40B4-BE49-F238E27FC236}">
                <a16:creationId xmlns:a16="http://schemas.microsoft.com/office/drawing/2014/main" id="{BC387B5B-FD84-4EC5-818A-04B131FFF0D1}"/>
              </a:ext>
            </a:extLst>
          </p:cNvPr>
          <p:cNvSpPr/>
          <p:nvPr/>
        </p:nvSpPr>
        <p:spPr>
          <a:xfrm>
            <a:off x="2363026" y="1371600"/>
            <a:ext cx="3656774" cy="3651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1600" dirty="0">
                <a:solidFill>
                  <a:schemeClr val="tx1"/>
                </a:solidFill>
              </a:rPr>
              <a:t>Education &amp; Skills</a:t>
            </a:r>
            <a:endParaRPr lang="de-DE" sz="1600" dirty="0">
              <a:solidFill>
                <a:schemeClr val="tx1"/>
              </a:solidFill>
              <a:latin typeface="+mj-lt"/>
            </a:endParaRPr>
          </a:p>
        </p:txBody>
      </p:sp>
      <p:sp>
        <p:nvSpPr>
          <p:cNvPr id="10" name="Rectangle 9">
            <a:extLst>
              <a:ext uri="{FF2B5EF4-FFF2-40B4-BE49-F238E27FC236}">
                <a16:creationId xmlns:a16="http://schemas.microsoft.com/office/drawing/2014/main" id="{697CD157-8FD6-456B-A584-044C5105DC78}"/>
              </a:ext>
            </a:extLst>
          </p:cNvPr>
          <p:cNvSpPr/>
          <p:nvPr/>
        </p:nvSpPr>
        <p:spPr>
          <a:xfrm>
            <a:off x="6182314" y="1371601"/>
            <a:ext cx="1828800" cy="365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e-DE" sz="1600" dirty="0">
                <a:latin typeface="+mj-lt"/>
              </a:rPr>
              <a:t>Lead</a:t>
            </a:r>
          </a:p>
        </p:txBody>
      </p:sp>
      <p:sp>
        <p:nvSpPr>
          <p:cNvPr id="11" name="Rectangle 10">
            <a:extLst>
              <a:ext uri="{FF2B5EF4-FFF2-40B4-BE49-F238E27FC236}">
                <a16:creationId xmlns:a16="http://schemas.microsoft.com/office/drawing/2014/main" id="{855F26F3-09D1-431A-8C90-7113F921BBED}"/>
              </a:ext>
            </a:extLst>
          </p:cNvPr>
          <p:cNvSpPr/>
          <p:nvPr/>
        </p:nvSpPr>
        <p:spPr>
          <a:xfrm>
            <a:off x="8011114" y="1371600"/>
            <a:ext cx="3656774" cy="3651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1600" dirty="0">
                <a:solidFill>
                  <a:schemeClr val="tx1"/>
                </a:solidFill>
              </a:rPr>
              <a:t>To be determined. </a:t>
            </a:r>
            <a:endParaRPr lang="de-DE" sz="1600" dirty="0">
              <a:solidFill>
                <a:schemeClr val="tx1"/>
              </a:solidFill>
              <a:latin typeface="+mj-lt"/>
            </a:endParaRPr>
          </a:p>
        </p:txBody>
      </p:sp>
      <p:sp>
        <p:nvSpPr>
          <p:cNvPr id="12" name="Rectangle 11">
            <a:extLst>
              <a:ext uri="{FF2B5EF4-FFF2-40B4-BE49-F238E27FC236}">
                <a16:creationId xmlns:a16="http://schemas.microsoft.com/office/drawing/2014/main" id="{06786F7C-6D00-4BD4-A7FE-5471429E92F5}"/>
              </a:ext>
            </a:extLst>
          </p:cNvPr>
          <p:cNvSpPr/>
          <p:nvPr/>
        </p:nvSpPr>
        <p:spPr>
          <a:xfrm>
            <a:off x="534226" y="1912691"/>
            <a:ext cx="5485574" cy="365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e-DE" sz="1600" dirty="0">
                <a:latin typeface="+mj-lt"/>
              </a:rPr>
              <a:t>Achievements since last meeting</a:t>
            </a:r>
          </a:p>
        </p:txBody>
      </p:sp>
      <p:sp>
        <p:nvSpPr>
          <p:cNvPr id="13" name="Rectangle 12">
            <a:extLst>
              <a:ext uri="{FF2B5EF4-FFF2-40B4-BE49-F238E27FC236}">
                <a16:creationId xmlns:a16="http://schemas.microsoft.com/office/drawing/2014/main" id="{DB4CD5FA-A826-463B-94BC-3892701F4C27}"/>
              </a:ext>
            </a:extLst>
          </p:cNvPr>
          <p:cNvSpPr/>
          <p:nvPr/>
        </p:nvSpPr>
        <p:spPr>
          <a:xfrm>
            <a:off x="534226" y="2277815"/>
            <a:ext cx="5485574" cy="237038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14313" indent="-214313">
              <a:buFont typeface="Arial" panose="020B0604020202020204" pitchFamily="34" charset="0"/>
              <a:buChar char="•"/>
            </a:pPr>
            <a:r>
              <a:rPr lang="de-DE" sz="1600" dirty="0">
                <a:solidFill>
                  <a:schemeClr val="tx1"/>
                </a:solidFill>
                <a:latin typeface="+mj-lt"/>
              </a:rPr>
              <a:t>Vertical </a:t>
            </a:r>
            <a:r>
              <a:rPr lang="de-DE" sz="1600" dirty="0" err="1">
                <a:solidFill>
                  <a:schemeClr val="tx1"/>
                </a:solidFill>
                <a:latin typeface="+mj-lt"/>
              </a:rPr>
              <a:t>session</a:t>
            </a:r>
            <a:r>
              <a:rPr lang="de-DE" sz="1600" dirty="0">
                <a:solidFill>
                  <a:schemeClr val="tx1"/>
                </a:solidFill>
                <a:latin typeface="+mj-lt"/>
              </a:rPr>
              <a:t> 3 </a:t>
            </a:r>
            <a:r>
              <a:rPr lang="de-DE" sz="1600" dirty="0" err="1">
                <a:solidFill>
                  <a:schemeClr val="tx1"/>
                </a:solidFill>
                <a:latin typeface="+mj-lt"/>
              </a:rPr>
              <a:t>scheduled</a:t>
            </a:r>
            <a:r>
              <a:rPr lang="de-DE" sz="1600" dirty="0">
                <a:solidFill>
                  <a:schemeClr val="tx1"/>
                </a:solidFill>
                <a:latin typeface="+mj-lt"/>
              </a:rPr>
              <a:t> on 3rd </a:t>
            </a:r>
            <a:r>
              <a:rPr lang="de-DE" sz="1600" dirty="0" err="1">
                <a:solidFill>
                  <a:schemeClr val="tx1"/>
                </a:solidFill>
                <a:latin typeface="+mj-lt"/>
              </a:rPr>
              <a:t>of</a:t>
            </a:r>
            <a:r>
              <a:rPr lang="de-DE" sz="1600" dirty="0">
                <a:solidFill>
                  <a:schemeClr val="tx1"/>
                </a:solidFill>
                <a:latin typeface="+mj-lt"/>
              </a:rPr>
              <a:t> March</a:t>
            </a:r>
          </a:p>
          <a:p>
            <a:pPr marL="214313" indent="-214313">
              <a:buFont typeface="Arial" panose="020B0604020202020204" pitchFamily="34" charset="0"/>
              <a:buChar char="•"/>
            </a:pPr>
            <a:r>
              <a:rPr lang="de-DE" sz="1600" dirty="0">
                <a:solidFill>
                  <a:schemeClr val="tx1"/>
                </a:solidFill>
                <a:latin typeface="+mj-lt"/>
              </a:rPr>
              <a:t>Sub-meetings : </a:t>
            </a:r>
            <a:br>
              <a:rPr lang="de-DE" sz="1600" dirty="0">
                <a:solidFill>
                  <a:schemeClr val="tx1"/>
                </a:solidFill>
                <a:latin typeface="+mj-lt"/>
              </a:rPr>
            </a:br>
            <a:r>
              <a:rPr lang="de-DE" sz="1600" dirty="0">
                <a:solidFill>
                  <a:schemeClr val="tx1"/>
                </a:solidFill>
                <a:latin typeface="+mj-lt"/>
              </a:rPr>
              <a:t>28/1 : </a:t>
            </a:r>
            <a:r>
              <a:rPr lang="de-DE" sz="1600" dirty="0" err="1">
                <a:solidFill>
                  <a:schemeClr val="tx1"/>
                </a:solidFill>
                <a:latin typeface="+mj-lt"/>
              </a:rPr>
              <a:t>presentation</a:t>
            </a:r>
            <a:r>
              <a:rPr lang="de-DE" sz="1600" dirty="0">
                <a:solidFill>
                  <a:schemeClr val="tx1"/>
                </a:solidFill>
                <a:latin typeface="+mj-lt"/>
              </a:rPr>
              <a:t> </a:t>
            </a:r>
            <a:r>
              <a:rPr lang="de-DE" sz="1600" dirty="0" err="1">
                <a:solidFill>
                  <a:schemeClr val="tx1"/>
                </a:solidFill>
                <a:latin typeface="+mj-lt"/>
              </a:rPr>
              <a:t>of</a:t>
            </a:r>
            <a:r>
              <a:rPr lang="de-DE" sz="1600" dirty="0">
                <a:solidFill>
                  <a:schemeClr val="tx1"/>
                </a:solidFill>
                <a:latin typeface="+mj-lt"/>
              </a:rPr>
              <a:t> </a:t>
            </a:r>
            <a:r>
              <a:rPr lang="de-DE" sz="1600" dirty="0" err="1">
                <a:solidFill>
                  <a:schemeClr val="tx1"/>
                </a:solidFill>
                <a:latin typeface="+mj-lt"/>
              </a:rPr>
              <a:t>the</a:t>
            </a:r>
            <a:r>
              <a:rPr lang="de-DE" sz="1600" dirty="0">
                <a:solidFill>
                  <a:schemeClr val="tx1"/>
                </a:solidFill>
                <a:latin typeface="+mj-lt"/>
              </a:rPr>
              <a:t> </a:t>
            </a:r>
            <a:r>
              <a:rPr lang="de-DE" sz="1600" dirty="0" err="1">
                <a:solidFill>
                  <a:schemeClr val="tx1"/>
                </a:solidFill>
                <a:latin typeface="+mj-lt"/>
              </a:rPr>
              <a:t>response</a:t>
            </a:r>
            <a:r>
              <a:rPr lang="de-DE" sz="1600" dirty="0">
                <a:solidFill>
                  <a:schemeClr val="tx1"/>
                </a:solidFill>
                <a:latin typeface="+mj-lt"/>
              </a:rPr>
              <a:t> </a:t>
            </a:r>
            <a:r>
              <a:rPr lang="de-DE" sz="1600" dirty="0" err="1">
                <a:solidFill>
                  <a:schemeClr val="tx1"/>
                </a:solidFill>
                <a:latin typeface="+mj-lt"/>
              </a:rPr>
              <a:t>to</a:t>
            </a:r>
            <a:r>
              <a:rPr lang="de-DE" sz="1600" dirty="0">
                <a:solidFill>
                  <a:schemeClr val="tx1"/>
                </a:solidFill>
                <a:latin typeface="+mj-lt"/>
              </a:rPr>
              <a:t> </a:t>
            </a:r>
            <a:r>
              <a:rPr lang="de-DE" sz="1600" dirty="0" err="1">
                <a:solidFill>
                  <a:schemeClr val="tx1"/>
                </a:solidFill>
                <a:latin typeface="+mj-lt"/>
              </a:rPr>
              <a:t>the</a:t>
            </a:r>
            <a:r>
              <a:rPr lang="de-DE" sz="1600" dirty="0">
                <a:solidFill>
                  <a:schemeClr val="tx1"/>
                </a:solidFill>
                <a:latin typeface="+mj-lt"/>
              </a:rPr>
              <a:t> DG Connect Call on Skills Data Space </a:t>
            </a:r>
            <a:r>
              <a:rPr lang="de-DE" sz="1600" dirty="0" err="1">
                <a:solidFill>
                  <a:schemeClr val="tx1"/>
                </a:solidFill>
                <a:latin typeface="+mj-lt"/>
              </a:rPr>
              <a:t>Preliminary</a:t>
            </a:r>
            <a:r>
              <a:rPr lang="de-DE" sz="1600" dirty="0">
                <a:solidFill>
                  <a:schemeClr val="tx1"/>
                </a:solidFill>
                <a:latin typeface="+mj-lt"/>
              </a:rPr>
              <a:t> Study ;</a:t>
            </a:r>
            <a:br>
              <a:rPr lang="de-DE" sz="1600" dirty="0">
                <a:solidFill>
                  <a:schemeClr val="tx1"/>
                </a:solidFill>
                <a:latin typeface="+mj-lt"/>
              </a:rPr>
            </a:br>
            <a:r>
              <a:rPr lang="de-DE" sz="1600" dirty="0">
                <a:solidFill>
                  <a:schemeClr val="tx1"/>
                </a:solidFill>
                <a:latin typeface="+mj-lt"/>
              </a:rPr>
              <a:t>4/2 : </a:t>
            </a:r>
            <a:r>
              <a:rPr lang="de-DE" sz="1600" dirty="0" err="1">
                <a:solidFill>
                  <a:schemeClr val="tx1"/>
                </a:solidFill>
                <a:latin typeface="+mj-lt"/>
              </a:rPr>
              <a:t>coordination</a:t>
            </a:r>
            <a:r>
              <a:rPr lang="de-DE" sz="1600" dirty="0">
                <a:solidFill>
                  <a:schemeClr val="tx1"/>
                </a:solidFill>
                <a:latin typeface="+mj-lt"/>
              </a:rPr>
              <a:t> </a:t>
            </a:r>
            <a:r>
              <a:rPr lang="de-DE" sz="1600" dirty="0" err="1">
                <a:solidFill>
                  <a:schemeClr val="tx1"/>
                </a:solidFill>
                <a:latin typeface="+mj-lt"/>
              </a:rPr>
              <a:t>model</a:t>
            </a:r>
            <a:r>
              <a:rPr lang="de-DE" sz="1600" dirty="0">
                <a:solidFill>
                  <a:schemeClr val="tx1"/>
                </a:solidFill>
                <a:latin typeface="+mj-lt"/>
              </a:rPr>
              <a:t> and </a:t>
            </a:r>
            <a:r>
              <a:rPr lang="de-DE" sz="1600" dirty="0" err="1">
                <a:solidFill>
                  <a:schemeClr val="tx1"/>
                </a:solidFill>
                <a:latin typeface="+mj-lt"/>
              </a:rPr>
              <a:t>governance</a:t>
            </a:r>
            <a:r>
              <a:rPr lang="de-DE" sz="1600" dirty="0">
                <a:solidFill>
                  <a:schemeClr val="tx1"/>
                </a:solidFill>
                <a:latin typeface="+mj-lt"/>
              </a:rPr>
              <a:t> ; </a:t>
            </a:r>
          </a:p>
          <a:p>
            <a:pPr marL="214313" indent="-214313">
              <a:buFont typeface="Arial" panose="020B0604020202020204" pitchFamily="34" charset="0"/>
              <a:buChar char="•"/>
            </a:pPr>
            <a:r>
              <a:rPr lang="de-DE" sz="1600" dirty="0">
                <a:solidFill>
                  <a:schemeClr val="tx1"/>
                </a:solidFill>
                <a:latin typeface="+mj-lt"/>
              </a:rPr>
              <a:t>18/2 :  Technical </a:t>
            </a:r>
            <a:r>
              <a:rPr lang="de-DE" sz="1600" dirty="0" err="1">
                <a:solidFill>
                  <a:schemeClr val="tx1"/>
                </a:solidFill>
                <a:latin typeface="+mj-lt"/>
              </a:rPr>
              <a:t>meeting</a:t>
            </a:r>
            <a:r>
              <a:rPr lang="de-DE" sz="1600" dirty="0">
                <a:solidFill>
                  <a:schemeClr val="tx1"/>
                </a:solidFill>
                <a:latin typeface="+mj-lt"/>
              </a:rPr>
              <a:t> on SSO/</a:t>
            </a:r>
            <a:r>
              <a:rPr lang="de-DE" sz="1600" dirty="0" err="1">
                <a:solidFill>
                  <a:schemeClr val="tx1"/>
                </a:solidFill>
                <a:latin typeface="+mj-lt"/>
              </a:rPr>
              <a:t>identity</a:t>
            </a:r>
            <a:r>
              <a:rPr lang="de-DE" sz="1600" dirty="0">
                <a:solidFill>
                  <a:schemeClr val="tx1"/>
                </a:solidFill>
                <a:latin typeface="+mj-lt"/>
              </a:rPr>
              <a:t>, </a:t>
            </a:r>
            <a:r>
              <a:rPr lang="de-DE" sz="1600" dirty="0" err="1">
                <a:solidFill>
                  <a:schemeClr val="tx1"/>
                </a:solidFill>
                <a:latin typeface="+mj-lt"/>
              </a:rPr>
              <a:t>contract</a:t>
            </a:r>
            <a:r>
              <a:rPr lang="de-DE" sz="1600" dirty="0">
                <a:solidFill>
                  <a:schemeClr val="tx1"/>
                </a:solidFill>
                <a:latin typeface="+mj-lt"/>
              </a:rPr>
              <a:t> and </a:t>
            </a:r>
            <a:r>
              <a:rPr lang="de-DE" sz="1600" dirty="0" err="1">
                <a:solidFill>
                  <a:schemeClr val="tx1"/>
                </a:solidFill>
                <a:latin typeface="+mj-lt"/>
              </a:rPr>
              <a:t>consent</a:t>
            </a:r>
            <a:r>
              <a:rPr lang="de-DE" sz="1600" dirty="0">
                <a:solidFill>
                  <a:schemeClr val="tx1"/>
                </a:solidFill>
                <a:latin typeface="+mj-lt"/>
              </a:rPr>
              <a:t> </a:t>
            </a:r>
            <a:r>
              <a:rPr lang="de-DE" sz="1600" dirty="0" err="1">
                <a:solidFill>
                  <a:schemeClr val="tx1"/>
                </a:solidFill>
                <a:latin typeface="+mj-lt"/>
              </a:rPr>
              <a:t>management</a:t>
            </a:r>
            <a:r>
              <a:rPr lang="de-DE" sz="1600" dirty="0">
                <a:solidFill>
                  <a:schemeClr val="tx1"/>
                </a:solidFill>
                <a:latin typeface="+mj-lt"/>
              </a:rPr>
              <a:t> </a:t>
            </a:r>
            <a:r>
              <a:rPr lang="de-DE" sz="1600" dirty="0" err="1">
                <a:solidFill>
                  <a:schemeClr val="tx1"/>
                </a:solidFill>
                <a:latin typeface="+mj-lt"/>
              </a:rPr>
              <a:t>model</a:t>
            </a:r>
            <a:r>
              <a:rPr lang="de-DE" sz="1600" dirty="0">
                <a:solidFill>
                  <a:schemeClr val="tx1"/>
                </a:solidFill>
                <a:latin typeface="+mj-lt"/>
              </a:rPr>
              <a:t> </a:t>
            </a:r>
            <a:r>
              <a:rPr lang="de-DE" sz="1600" dirty="0" err="1">
                <a:solidFill>
                  <a:schemeClr val="tx1"/>
                </a:solidFill>
                <a:latin typeface="+mj-lt"/>
              </a:rPr>
              <a:t>proposed</a:t>
            </a:r>
            <a:r>
              <a:rPr lang="de-DE" sz="1600" dirty="0">
                <a:solidFill>
                  <a:schemeClr val="tx1"/>
                </a:solidFill>
                <a:latin typeface="+mj-lt"/>
              </a:rPr>
              <a:t> </a:t>
            </a:r>
            <a:r>
              <a:rPr lang="de-DE" sz="1600" dirty="0" err="1">
                <a:solidFill>
                  <a:schemeClr val="tx1"/>
                </a:solidFill>
                <a:latin typeface="+mj-lt"/>
              </a:rPr>
              <a:t>by</a:t>
            </a:r>
            <a:r>
              <a:rPr lang="de-DE" sz="1600" dirty="0">
                <a:solidFill>
                  <a:schemeClr val="tx1"/>
                </a:solidFill>
                <a:latin typeface="+mj-lt"/>
              </a:rPr>
              <a:t> </a:t>
            </a:r>
            <a:r>
              <a:rPr lang="de-DE" sz="1600" dirty="0" err="1">
                <a:solidFill>
                  <a:schemeClr val="tx1"/>
                </a:solidFill>
                <a:latin typeface="+mj-lt"/>
              </a:rPr>
              <a:t>the</a:t>
            </a:r>
            <a:r>
              <a:rPr lang="de-DE" sz="1600" dirty="0">
                <a:solidFill>
                  <a:schemeClr val="tx1"/>
                </a:solidFill>
                <a:latin typeface="+mj-lt"/>
              </a:rPr>
              <a:t> French WG (Prometheus-X)</a:t>
            </a:r>
          </a:p>
          <a:p>
            <a:pPr marL="214313" indent="-214313">
              <a:buFont typeface="Arial" panose="020B0604020202020204" pitchFamily="34" charset="0"/>
              <a:buChar char="•"/>
            </a:pPr>
            <a:r>
              <a:rPr lang="de-DE" sz="1600" dirty="0" err="1">
                <a:solidFill>
                  <a:schemeClr val="tx1"/>
                </a:solidFill>
                <a:latin typeface="+mj-lt"/>
              </a:rPr>
              <a:t>Representant</a:t>
            </a:r>
            <a:r>
              <a:rPr lang="de-DE" sz="1600" dirty="0">
                <a:solidFill>
                  <a:schemeClr val="tx1"/>
                </a:solidFill>
                <a:latin typeface="+mj-lt"/>
              </a:rPr>
              <a:t> </a:t>
            </a:r>
            <a:r>
              <a:rPr lang="de-DE" sz="1600" dirty="0" err="1">
                <a:solidFill>
                  <a:schemeClr val="tx1"/>
                </a:solidFill>
                <a:latin typeface="+mj-lt"/>
              </a:rPr>
              <a:t>of</a:t>
            </a:r>
            <a:r>
              <a:rPr lang="de-DE" sz="1600" dirty="0">
                <a:solidFill>
                  <a:schemeClr val="tx1"/>
                </a:solidFill>
                <a:latin typeface="+mj-lt"/>
              </a:rPr>
              <a:t> German Education Hub on </a:t>
            </a:r>
            <a:r>
              <a:rPr lang="de-DE" sz="1600" dirty="0" err="1">
                <a:solidFill>
                  <a:schemeClr val="tx1"/>
                </a:solidFill>
                <a:latin typeface="+mj-lt"/>
              </a:rPr>
              <a:t>board</a:t>
            </a:r>
            <a:endParaRPr lang="de-DE" sz="1600" dirty="0">
              <a:solidFill>
                <a:schemeClr val="tx1"/>
              </a:solidFill>
              <a:latin typeface="+mj-lt"/>
            </a:endParaRPr>
          </a:p>
        </p:txBody>
      </p:sp>
      <p:sp>
        <p:nvSpPr>
          <p:cNvPr id="14" name="Rectangle 13">
            <a:extLst>
              <a:ext uri="{FF2B5EF4-FFF2-40B4-BE49-F238E27FC236}">
                <a16:creationId xmlns:a16="http://schemas.microsoft.com/office/drawing/2014/main" id="{CD9FB801-DD2E-4E77-91D5-20CC4F75B0E7}"/>
              </a:ext>
            </a:extLst>
          </p:cNvPr>
          <p:cNvSpPr/>
          <p:nvPr/>
        </p:nvSpPr>
        <p:spPr>
          <a:xfrm>
            <a:off x="6182314" y="1912691"/>
            <a:ext cx="5506910" cy="365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e-DE" sz="1600" dirty="0">
                <a:latin typeface="+mj-lt"/>
              </a:rPr>
              <a:t>Activities until next meeting</a:t>
            </a:r>
          </a:p>
        </p:txBody>
      </p:sp>
      <p:sp>
        <p:nvSpPr>
          <p:cNvPr id="15" name="Rectangle 14">
            <a:extLst>
              <a:ext uri="{FF2B5EF4-FFF2-40B4-BE49-F238E27FC236}">
                <a16:creationId xmlns:a16="http://schemas.microsoft.com/office/drawing/2014/main" id="{88231CA1-36C1-47AA-8262-9726084E4E72}"/>
              </a:ext>
            </a:extLst>
          </p:cNvPr>
          <p:cNvSpPr/>
          <p:nvPr/>
        </p:nvSpPr>
        <p:spPr>
          <a:xfrm>
            <a:off x="6188972" y="2277815"/>
            <a:ext cx="5506910" cy="237038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14313" indent="-214313">
              <a:buFont typeface="Arial" panose="020B0604020202020204" pitchFamily="34" charset="0"/>
              <a:buChar char="•"/>
            </a:pPr>
            <a:r>
              <a:rPr lang="de-DE" sz="1600" dirty="0">
                <a:solidFill>
                  <a:schemeClr val="tx1"/>
                </a:solidFill>
                <a:latin typeface="+mj-lt"/>
              </a:rPr>
              <a:t>Response </a:t>
            </a:r>
            <a:r>
              <a:rPr lang="de-DE" sz="1600" dirty="0" err="1">
                <a:solidFill>
                  <a:schemeClr val="tx1"/>
                </a:solidFill>
                <a:latin typeface="+mj-lt"/>
              </a:rPr>
              <a:t>to</a:t>
            </a:r>
            <a:r>
              <a:rPr lang="de-DE" sz="1600" dirty="0">
                <a:solidFill>
                  <a:schemeClr val="tx1"/>
                </a:solidFill>
                <a:latin typeface="+mj-lt"/>
              </a:rPr>
              <a:t> </a:t>
            </a:r>
            <a:r>
              <a:rPr lang="de-DE" sz="1600" dirty="0" err="1">
                <a:solidFill>
                  <a:schemeClr val="tx1"/>
                </a:solidFill>
                <a:latin typeface="+mj-lt"/>
              </a:rPr>
              <a:t>the</a:t>
            </a:r>
            <a:r>
              <a:rPr lang="de-DE" sz="1600" dirty="0">
                <a:solidFill>
                  <a:schemeClr val="tx1"/>
                </a:solidFill>
                <a:latin typeface="+mj-lt"/>
              </a:rPr>
              <a:t> DG Connect Call </a:t>
            </a:r>
            <a:r>
              <a:rPr lang="de-DE" sz="1600" dirty="0" err="1">
                <a:solidFill>
                  <a:schemeClr val="tx1"/>
                </a:solidFill>
                <a:latin typeface="+mj-lt"/>
              </a:rPr>
              <a:t>submitted</a:t>
            </a:r>
            <a:endParaRPr lang="de-DE" sz="1600" dirty="0">
              <a:solidFill>
                <a:schemeClr val="tx1"/>
              </a:solidFill>
              <a:latin typeface="+mj-lt"/>
            </a:endParaRPr>
          </a:p>
          <a:p>
            <a:pPr marL="214313" indent="-214313">
              <a:buFont typeface="Arial" panose="020B0604020202020204" pitchFamily="34" charset="0"/>
              <a:buChar char="•"/>
            </a:pPr>
            <a:r>
              <a:rPr lang="de-DE" sz="1600" dirty="0">
                <a:solidFill>
                  <a:schemeClr val="tx1"/>
                </a:solidFill>
                <a:latin typeface="+mj-lt"/>
              </a:rPr>
              <a:t>EBSI </a:t>
            </a:r>
            <a:r>
              <a:rPr lang="de-DE" sz="1600" dirty="0" err="1">
                <a:solidFill>
                  <a:schemeClr val="tx1"/>
                </a:solidFill>
                <a:latin typeface="+mj-lt"/>
              </a:rPr>
              <a:t>calls</a:t>
            </a:r>
            <a:r>
              <a:rPr lang="de-DE" sz="1600" dirty="0">
                <a:solidFill>
                  <a:schemeClr val="tx1"/>
                </a:solidFill>
                <a:latin typeface="+mj-lt"/>
              </a:rPr>
              <a:t> (</a:t>
            </a:r>
            <a:r>
              <a:rPr lang="de-DE" sz="1600" dirty="0" err="1">
                <a:solidFill>
                  <a:schemeClr val="tx1"/>
                </a:solidFill>
                <a:latin typeface="+mj-lt"/>
              </a:rPr>
              <a:t>to</a:t>
            </a:r>
            <a:r>
              <a:rPr lang="de-DE" sz="1600" dirty="0">
                <a:solidFill>
                  <a:schemeClr val="tx1"/>
                </a:solidFill>
                <a:latin typeface="+mj-lt"/>
              </a:rPr>
              <a:t> </a:t>
            </a:r>
            <a:r>
              <a:rPr lang="de-DE" sz="1600" dirty="0" err="1">
                <a:solidFill>
                  <a:schemeClr val="tx1"/>
                </a:solidFill>
                <a:latin typeface="+mj-lt"/>
              </a:rPr>
              <a:t>be</a:t>
            </a:r>
            <a:r>
              <a:rPr lang="de-DE" sz="1600" dirty="0">
                <a:solidFill>
                  <a:schemeClr val="tx1"/>
                </a:solidFill>
                <a:latin typeface="+mj-lt"/>
              </a:rPr>
              <a:t> </a:t>
            </a:r>
            <a:r>
              <a:rPr lang="de-DE" sz="1600" dirty="0" err="1">
                <a:solidFill>
                  <a:schemeClr val="tx1"/>
                </a:solidFill>
                <a:latin typeface="+mj-lt"/>
              </a:rPr>
              <a:t>discussed</a:t>
            </a:r>
            <a:r>
              <a:rPr lang="de-DE" sz="1600" dirty="0">
                <a:solidFill>
                  <a:schemeClr val="tx1"/>
                </a:solidFill>
                <a:latin typeface="+mj-lt"/>
              </a:rPr>
              <a:t>)</a:t>
            </a:r>
          </a:p>
          <a:p>
            <a:pPr marL="214313" indent="-214313">
              <a:buFont typeface="Arial" panose="020B0604020202020204" pitchFamily="34" charset="0"/>
              <a:buChar char="•"/>
            </a:pPr>
            <a:r>
              <a:rPr lang="de-DE" sz="1600" dirty="0">
                <a:solidFill>
                  <a:schemeClr val="tx1"/>
                </a:solidFill>
                <a:latin typeface="+mj-lt"/>
              </a:rPr>
              <a:t>Countries </a:t>
            </a:r>
            <a:r>
              <a:rPr lang="de-DE" sz="1600" dirty="0" err="1">
                <a:solidFill>
                  <a:schemeClr val="tx1"/>
                </a:solidFill>
                <a:latin typeface="+mj-lt"/>
              </a:rPr>
              <a:t>onboarding</a:t>
            </a:r>
            <a:endParaRPr lang="de-DE" sz="1600" dirty="0">
              <a:solidFill>
                <a:schemeClr val="tx1"/>
              </a:solidFill>
              <a:latin typeface="+mj-lt"/>
            </a:endParaRPr>
          </a:p>
        </p:txBody>
      </p:sp>
      <p:sp>
        <p:nvSpPr>
          <p:cNvPr id="16" name="Rectangle 15">
            <a:extLst>
              <a:ext uri="{FF2B5EF4-FFF2-40B4-BE49-F238E27FC236}">
                <a16:creationId xmlns:a16="http://schemas.microsoft.com/office/drawing/2014/main" id="{3D6AD707-B135-4416-8DC9-20364AD7B222}"/>
              </a:ext>
            </a:extLst>
          </p:cNvPr>
          <p:cNvSpPr/>
          <p:nvPr/>
        </p:nvSpPr>
        <p:spPr>
          <a:xfrm>
            <a:off x="534226" y="4800600"/>
            <a:ext cx="11154998" cy="365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e-DE" sz="1600" dirty="0">
                <a:latin typeface="+mj-lt"/>
              </a:rPr>
              <a:t>Issues, Risks, Decision needs</a:t>
            </a:r>
          </a:p>
        </p:txBody>
      </p:sp>
      <p:sp>
        <p:nvSpPr>
          <p:cNvPr id="17" name="Rectangle 16">
            <a:extLst>
              <a:ext uri="{FF2B5EF4-FFF2-40B4-BE49-F238E27FC236}">
                <a16:creationId xmlns:a16="http://schemas.microsoft.com/office/drawing/2014/main" id="{DDE7AE7C-1450-4EFA-80A3-8E78514EF631}"/>
              </a:ext>
            </a:extLst>
          </p:cNvPr>
          <p:cNvSpPr/>
          <p:nvPr/>
        </p:nvSpPr>
        <p:spPr>
          <a:xfrm>
            <a:off x="534226" y="5165725"/>
            <a:ext cx="11154998" cy="122473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de-DE" sz="1600" b="1" dirty="0" err="1">
                <a:solidFill>
                  <a:schemeClr val="tx1"/>
                </a:solidFill>
                <a:latin typeface="+mj-lt"/>
              </a:rPr>
              <a:t>Issues</a:t>
            </a:r>
            <a:r>
              <a:rPr lang="de-DE" sz="1600" b="1" dirty="0">
                <a:solidFill>
                  <a:schemeClr val="tx1"/>
                </a:solidFill>
                <a:latin typeface="+mj-lt"/>
              </a:rPr>
              <a:t> : </a:t>
            </a:r>
            <a:r>
              <a:rPr lang="de-DE" sz="1600" dirty="0" err="1">
                <a:solidFill>
                  <a:schemeClr val="tx1"/>
                </a:solidFill>
                <a:latin typeface="+mj-lt"/>
              </a:rPr>
              <a:t>set</a:t>
            </a:r>
            <a:r>
              <a:rPr lang="de-DE" sz="1600" dirty="0">
                <a:solidFill>
                  <a:schemeClr val="tx1"/>
                </a:solidFill>
                <a:latin typeface="+mj-lt"/>
              </a:rPr>
              <a:t> </a:t>
            </a:r>
            <a:r>
              <a:rPr lang="de-DE" sz="1600" dirty="0" err="1">
                <a:solidFill>
                  <a:schemeClr val="tx1"/>
                </a:solidFill>
                <a:latin typeface="+mj-lt"/>
              </a:rPr>
              <a:t>up</a:t>
            </a:r>
            <a:r>
              <a:rPr lang="de-DE" sz="1600" dirty="0">
                <a:solidFill>
                  <a:schemeClr val="tx1"/>
                </a:solidFill>
                <a:latin typeface="+mj-lt"/>
              </a:rPr>
              <a:t> a European </a:t>
            </a:r>
            <a:r>
              <a:rPr lang="de-DE" sz="1600" dirty="0" err="1">
                <a:solidFill>
                  <a:schemeClr val="tx1"/>
                </a:solidFill>
                <a:latin typeface="+mj-lt"/>
              </a:rPr>
              <a:t>common</a:t>
            </a:r>
            <a:r>
              <a:rPr lang="de-DE" sz="1600" dirty="0">
                <a:solidFill>
                  <a:schemeClr val="tx1"/>
                </a:solidFill>
                <a:latin typeface="+mj-lt"/>
              </a:rPr>
              <a:t> </a:t>
            </a:r>
            <a:r>
              <a:rPr lang="de-DE" sz="1600" dirty="0" err="1">
                <a:solidFill>
                  <a:schemeClr val="tx1"/>
                </a:solidFill>
                <a:latin typeface="+mj-lt"/>
              </a:rPr>
              <a:t>roadmap</a:t>
            </a:r>
            <a:r>
              <a:rPr lang="de-DE" sz="1600" dirty="0">
                <a:solidFill>
                  <a:schemeClr val="tx1"/>
                </a:solidFill>
                <a:latin typeface="+mj-lt"/>
              </a:rPr>
              <a:t>, </a:t>
            </a:r>
            <a:r>
              <a:rPr lang="de-DE" sz="1600" dirty="0" err="1">
                <a:solidFill>
                  <a:schemeClr val="tx1"/>
                </a:solidFill>
                <a:latin typeface="+mj-lt"/>
              </a:rPr>
              <a:t>identifying</a:t>
            </a:r>
            <a:r>
              <a:rPr lang="de-DE" sz="1600" dirty="0">
                <a:solidFill>
                  <a:schemeClr val="tx1"/>
                </a:solidFill>
                <a:latin typeface="+mj-lt"/>
              </a:rPr>
              <a:t> </a:t>
            </a:r>
            <a:r>
              <a:rPr lang="de-DE" sz="1600" dirty="0" err="1">
                <a:solidFill>
                  <a:schemeClr val="tx1"/>
                </a:solidFill>
                <a:latin typeface="+mj-lt"/>
              </a:rPr>
              <a:t>the</a:t>
            </a:r>
            <a:r>
              <a:rPr lang="de-DE" sz="1600" dirty="0">
                <a:solidFill>
                  <a:schemeClr val="tx1"/>
                </a:solidFill>
                <a:latin typeface="+mj-lt"/>
              </a:rPr>
              <a:t> </a:t>
            </a:r>
            <a:r>
              <a:rPr lang="de-DE" sz="1600" dirty="0" err="1">
                <a:solidFill>
                  <a:schemeClr val="tx1"/>
                </a:solidFill>
                <a:latin typeface="+mj-lt"/>
              </a:rPr>
              <a:t>right</a:t>
            </a:r>
            <a:r>
              <a:rPr lang="de-DE" sz="1600" dirty="0">
                <a:solidFill>
                  <a:schemeClr val="tx1"/>
                </a:solidFill>
                <a:latin typeface="+mj-lt"/>
              </a:rPr>
              <a:t> countries‘ </a:t>
            </a:r>
            <a:r>
              <a:rPr lang="de-DE" sz="1600" dirty="0" err="1">
                <a:solidFill>
                  <a:schemeClr val="tx1"/>
                </a:solidFill>
                <a:latin typeface="+mj-lt"/>
              </a:rPr>
              <a:t>representatives</a:t>
            </a:r>
            <a:r>
              <a:rPr lang="de-DE" sz="1600" dirty="0">
                <a:solidFill>
                  <a:schemeClr val="tx1"/>
                </a:solidFill>
                <a:latin typeface="+mj-lt"/>
              </a:rPr>
              <a:t> </a:t>
            </a:r>
            <a:r>
              <a:rPr lang="de-DE" sz="1600" dirty="0" err="1">
                <a:solidFill>
                  <a:schemeClr val="tx1"/>
                </a:solidFill>
                <a:latin typeface="+mj-lt"/>
              </a:rPr>
              <a:t>to</a:t>
            </a:r>
            <a:r>
              <a:rPr lang="de-DE" sz="1600" dirty="0">
                <a:solidFill>
                  <a:schemeClr val="tx1"/>
                </a:solidFill>
                <a:latin typeface="+mj-lt"/>
              </a:rPr>
              <a:t> </a:t>
            </a:r>
            <a:r>
              <a:rPr lang="de-DE" sz="1600" dirty="0" err="1">
                <a:solidFill>
                  <a:schemeClr val="tx1"/>
                </a:solidFill>
                <a:latin typeface="+mj-lt"/>
              </a:rPr>
              <a:t>be</a:t>
            </a:r>
            <a:r>
              <a:rPr lang="de-DE" sz="1600" dirty="0">
                <a:solidFill>
                  <a:schemeClr val="tx1"/>
                </a:solidFill>
                <a:latin typeface="+mj-lt"/>
              </a:rPr>
              <a:t> </a:t>
            </a:r>
            <a:r>
              <a:rPr lang="de-DE" sz="1600" dirty="0" err="1">
                <a:solidFill>
                  <a:schemeClr val="tx1"/>
                </a:solidFill>
                <a:latin typeface="+mj-lt"/>
              </a:rPr>
              <a:t>brought</a:t>
            </a:r>
            <a:r>
              <a:rPr lang="de-DE" sz="1600" dirty="0">
                <a:solidFill>
                  <a:schemeClr val="tx1"/>
                </a:solidFill>
                <a:latin typeface="+mj-lt"/>
              </a:rPr>
              <a:t> on </a:t>
            </a:r>
            <a:r>
              <a:rPr lang="de-DE" sz="1600" dirty="0" err="1">
                <a:solidFill>
                  <a:schemeClr val="tx1"/>
                </a:solidFill>
                <a:latin typeface="+mj-lt"/>
              </a:rPr>
              <a:t>board</a:t>
            </a:r>
            <a:r>
              <a:rPr lang="de-DE" sz="1600" dirty="0">
                <a:solidFill>
                  <a:schemeClr val="tx1"/>
                </a:solidFill>
                <a:latin typeface="+mj-lt"/>
              </a:rPr>
              <a:t> and </a:t>
            </a:r>
            <a:r>
              <a:rPr lang="de-DE" sz="1600" dirty="0" err="1">
                <a:solidFill>
                  <a:schemeClr val="tx1"/>
                </a:solidFill>
                <a:latin typeface="+mj-lt"/>
              </a:rPr>
              <a:t>the</a:t>
            </a:r>
            <a:r>
              <a:rPr lang="de-DE" sz="1600" dirty="0">
                <a:solidFill>
                  <a:schemeClr val="tx1"/>
                </a:solidFill>
                <a:latin typeface="+mj-lt"/>
              </a:rPr>
              <a:t> </a:t>
            </a:r>
            <a:r>
              <a:rPr lang="de-DE" sz="1600" dirty="0" err="1">
                <a:solidFill>
                  <a:schemeClr val="tx1"/>
                </a:solidFill>
                <a:latin typeface="+mj-lt"/>
              </a:rPr>
              <a:t>right</a:t>
            </a:r>
            <a:r>
              <a:rPr lang="de-DE" sz="1600" dirty="0">
                <a:solidFill>
                  <a:schemeClr val="tx1"/>
                </a:solidFill>
                <a:latin typeface="+mj-lt"/>
              </a:rPr>
              <a:t> </a:t>
            </a:r>
            <a:r>
              <a:rPr lang="de-DE" sz="1600" dirty="0" err="1">
                <a:solidFill>
                  <a:schemeClr val="tx1"/>
                </a:solidFill>
                <a:latin typeface="+mj-lt"/>
              </a:rPr>
              <a:t>use-cases</a:t>
            </a:r>
            <a:r>
              <a:rPr lang="de-DE" sz="1600" dirty="0">
                <a:solidFill>
                  <a:schemeClr val="tx1"/>
                </a:solidFill>
                <a:latin typeface="+mj-lt"/>
              </a:rPr>
              <a:t> </a:t>
            </a:r>
            <a:r>
              <a:rPr lang="de-DE" sz="1600" dirty="0" err="1">
                <a:solidFill>
                  <a:schemeClr val="tx1"/>
                </a:solidFill>
                <a:latin typeface="+mj-lt"/>
              </a:rPr>
              <a:t>to</a:t>
            </a:r>
            <a:r>
              <a:rPr lang="de-DE" sz="1600" dirty="0">
                <a:solidFill>
                  <a:schemeClr val="tx1"/>
                </a:solidFill>
                <a:latin typeface="+mj-lt"/>
              </a:rPr>
              <a:t> </a:t>
            </a:r>
            <a:r>
              <a:rPr lang="de-DE" sz="1600" dirty="0" err="1">
                <a:solidFill>
                  <a:schemeClr val="tx1"/>
                </a:solidFill>
                <a:latin typeface="+mj-lt"/>
              </a:rPr>
              <a:t>start</a:t>
            </a:r>
            <a:r>
              <a:rPr lang="de-DE" sz="1600" dirty="0">
                <a:solidFill>
                  <a:schemeClr val="tx1"/>
                </a:solidFill>
                <a:latin typeface="+mj-lt"/>
              </a:rPr>
              <a:t> </a:t>
            </a:r>
            <a:r>
              <a:rPr lang="de-DE" sz="1600" dirty="0" err="1">
                <a:solidFill>
                  <a:schemeClr val="tx1"/>
                </a:solidFill>
                <a:latin typeface="+mj-lt"/>
              </a:rPr>
              <a:t>concrete</a:t>
            </a:r>
            <a:r>
              <a:rPr lang="de-DE" sz="1600" dirty="0">
                <a:solidFill>
                  <a:schemeClr val="tx1"/>
                </a:solidFill>
                <a:latin typeface="+mj-lt"/>
              </a:rPr>
              <a:t> </a:t>
            </a:r>
            <a:r>
              <a:rPr lang="de-DE" sz="1600" dirty="0" err="1">
                <a:solidFill>
                  <a:schemeClr val="tx1"/>
                </a:solidFill>
                <a:latin typeface="+mj-lt"/>
              </a:rPr>
              <a:t>collaborations</a:t>
            </a:r>
            <a:r>
              <a:rPr lang="de-DE" sz="1600" dirty="0">
                <a:solidFill>
                  <a:schemeClr val="tx1"/>
                </a:solidFill>
                <a:latin typeface="+mj-lt"/>
              </a:rPr>
              <a:t>, </a:t>
            </a:r>
            <a:r>
              <a:rPr lang="de-DE" sz="1600" dirty="0" err="1">
                <a:solidFill>
                  <a:schemeClr val="tx1"/>
                </a:solidFill>
                <a:latin typeface="+mj-lt"/>
              </a:rPr>
              <a:t>identifying</a:t>
            </a:r>
            <a:r>
              <a:rPr lang="de-DE" sz="1600" dirty="0">
                <a:solidFill>
                  <a:schemeClr val="tx1"/>
                </a:solidFill>
                <a:latin typeface="+mj-lt"/>
              </a:rPr>
              <a:t> </a:t>
            </a:r>
            <a:r>
              <a:rPr lang="de-DE" sz="1600" dirty="0" err="1">
                <a:solidFill>
                  <a:schemeClr val="tx1"/>
                </a:solidFill>
                <a:latin typeface="+mj-lt"/>
              </a:rPr>
              <a:t>which</a:t>
            </a:r>
            <a:r>
              <a:rPr lang="de-DE" sz="1600" dirty="0">
                <a:solidFill>
                  <a:schemeClr val="tx1"/>
                </a:solidFill>
                <a:latin typeface="+mj-lt"/>
              </a:rPr>
              <a:t> </a:t>
            </a:r>
            <a:r>
              <a:rPr lang="de-DE" sz="1600" dirty="0" err="1">
                <a:solidFill>
                  <a:schemeClr val="tx1"/>
                </a:solidFill>
                <a:latin typeface="+mj-lt"/>
              </a:rPr>
              <a:t>solutions</a:t>
            </a:r>
            <a:r>
              <a:rPr lang="de-DE" sz="1600" dirty="0">
                <a:solidFill>
                  <a:schemeClr val="tx1"/>
                </a:solidFill>
                <a:latin typeface="+mj-lt"/>
              </a:rPr>
              <a:t> </a:t>
            </a:r>
            <a:r>
              <a:rPr lang="de-DE" sz="1600" dirty="0" err="1">
                <a:solidFill>
                  <a:schemeClr val="tx1"/>
                </a:solidFill>
                <a:latin typeface="+mj-lt"/>
              </a:rPr>
              <a:t>come</a:t>
            </a:r>
            <a:r>
              <a:rPr lang="de-DE" sz="1600" dirty="0">
                <a:solidFill>
                  <a:schemeClr val="tx1"/>
                </a:solidFill>
                <a:latin typeface="+mj-lt"/>
              </a:rPr>
              <a:t> </a:t>
            </a:r>
            <a:r>
              <a:rPr lang="de-DE" sz="1600" dirty="0" err="1">
                <a:solidFill>
                  <a:schemeClr val="tx1"/>
                </a:solidFill>
                <a:latin typeface="+mj-lt"/>
              </a:rPr>
              <a:t>from</a:t>
            </a:r>
            <a:r>
              <a:rPr lang="de-DE" sz="1600" dirty="0">
                <a:solidFill>
                  <a:schemeClr val="tx1"/>
                </a:solidFill>
                <a:latin typeface="+mj-lt"/>
              </a:rPr>
              <a:t> GAIA-X and </a:t>
            </a:r>
            <a:r>
              <a:rPr lang="de-DE" sz="1600" dirty="0" err="1">
                <a:solidFill>
                  <a:schemeClr val="tx1"/>
                </a:solidFill>
                <a:latin typeface="+mj-lt"/>
              </a:rPr>
              <a:t>what</a:t>
            </a:r>
            <a:r>
              <a:rPr lang="de-DE" sz="1600" dirty="0">
                <a:solidFill>
                  <a:schemeClr val="tx1"/>
                </a:solidFill>
                <a:latin typeface="+mj-lt"/>
              </a:rPr>
              <a:t> </a:t>
            </a:r>
            <a:r>
              <a:rPr lang="de-DE" sz="1600" dirty="0" err="1">
                <a:solidFill>
                  <a:schemeClr val="tx1"/>
                </a:solidFill>
                <a:latin typeface="+mj-lt"/>
              </a:rPr>
              <a:t>should</a:t>
            </a:r>
            <a:r>
              <a:rPr lang="de-DE" sz="1600" dirty="0">
                <a:solidFill>
                  <a:schemeClr val="tx1"/>
                </a:solidFill>
                <a:latin typeface="+mj-lt"/>
              </a:rPr>
              <a:t> </a:t>
            </a:r>
            <a:r>
              <a:rPr lang="de-DE" sz="1600" dirty="0" err="1">
                <a:solidFill>
                  <a:schemeClr val="tx1"/>
                </a:solidFill>
                <a:latin typeface="+mj-lt"/>
              </a:rPr>
              <a:t>be</a:t>
            </a:r>
            <a:r>
              <a:rPr lang="de-DE" sz="1600" dirty="0">
                <a:solidFill>
                  <a:schemeClr val="tx1"/>
                </a:solidFill>
                <a:latin typeface="+mj-lt"/>
              </a:rPr>
              <a:t> </a:t>
            </a:r>
            <a:r>
              <a:rPr lang="de-DE" sz="1600" dirty="0" err="1">
                <a:solidFill>
                  <a:schemeClr val="tx1"/>
                </a:solidFill>
                <a:latin typeface="+mj-lt"/>
              </a:rPr>
              <a:t>developed</a:t>
            </a:r>
            <a:r>
              <a:rPr lang="de-DE" sz="1600" dirty="0">
                <a:solidFill>
                  <a:schemeClr val="tx1"/>
                </a:solidFill>
                <a:latin typeface="+mj-lt"/>
              </a:rPr>
              <a:t> outside </a:t>
            </a:r>
            <a:r>
              <a:rPr lang="de-DE" sz="1600" dirty="0" err="1">
                <a:solidFill>
                  <a:schemeClr val="tx1"/>
                </a:solidFill>
                <a:latin typeface="+mj-lt"/>
              </a:rPr>
              <a:t>of</a:t>
            </a:r>
            <a:r>
              <a:rPr lang="de-DE" sz="1600" dirty="0">
                <a:solidFill>
                  <a:schemeClr val="tx1"/>
                </a:solidFill>
                <a:latin typeface="+mj-lt"/>
              </a:rPr>
              <a:t> it. </a:t>
            </a:r>
          </a:p>
          <a:p>
            <a:r>
              <a:rPr lang="de-DE" sz="1600" b="1" dirty="0" err="1">
                <a:solidFill>
                  <a:schemeClr val="tx1"/>
                </a:solidFill>
                <a:latin typeface="+mj-lt"/>
              </a:rPr>
              <a:t>Risks</a:t>
            </a:r>
            <a:r>
              <a:rPr lang="de-DE" sz="1600" b="1" dirty="0">
                <a:solidFill>
                  <a:schemeClr val="tx1"/>
                </a:solidFill>
                <a:latin typeface="+mj-lt"/>
              </a:rPr>
              <a:t> : </a:t>
            </a:r>
            <a:r>
              <a:rPr lang="de-DE" sz="1600" dirty="0" err="1">
                <a:solidFill>
                  <a:schemeClr val="tx1"/>
                </a:solidFill>
                <a:latin typeface="+mj-lt"/>
              </a:rPr>
              <a:t>loss</a:t>
            </a:r>
            <a:r>
              <a:rPr lang="de-DE" sz="1600" dirty="0">
                <a:solidFill>
                  <a:schemeClr val="tx1"/>
                </a:solidFill>
                <a:latin typeface="+mj-lt"/>
              </a:rPr>
              <a:t> </a:t>
            </a:r>
            <a:r>
              <a:rPr lang="de-DE" sz="1600" dirty="0" err="1">
                <a:solidFill>
                  <a:schemeClr val="tx1"/>
                </a:solidFill>
                <a:latin typeface="+mj-lt"/>
              </a:rPr>
              <a:t>of</a:t>
            </a:r>
            <a:r>
              <a:rPr lang="de-DE" sz="1600" dirty="0">
                <a:solidFill>
                  <a:schemeClr val="tx1"/>
                </a:solidFill>
                <a:latin typeface="+mj-lt"/>
              </a:rPr>
              <a:t> </a:t>
            </a:r>
            <a:r>
              <a:rPr lang="de-DE" sz="1600" dirty="0" err="1">
                <a:solidFill>
                  <a:schemeClr val="tx1"/>
                </a:solidFill>
                <a:latin typeface="+mj-lt"/>
              </a:rPr>
              <a:t>convergence</a:t>
            </a:r>
            <a:r>
              <a:rPr lang="de-DE" sz="1600" dirty="0">
                <a:solidFill>
                  <a:schemeClr val="tx1"/>
                </a:solidFill>
                <a:latin typeface="+mj-lt"/>
              </a:rPr>
              <a:t> </a:t>
            </a:r>
            <a:r>
              <a:rPr lang="de-DE" sz="1600" dirty="0" err="1">
                <a:solidFill>
                  <a:schemeClr val="tx1"/>
                </a:solidFill>
                <a:latin typeface="+mj-lt"/>
              </a:rPr>
              <a:t>among</a:t>
            </a:r>
            <a:r>
              <a:rPr lang="de-DE" sz="1600" dirty="0">
                <a:solidFill>
                  <a:schemeClr val="tx1"/>
                </a:solidFill>
                <a:latin typeface="+mj-lt"/>
              </a:rPr>
              <a:t> </a:t>
            </a:r>
            <a:r>
              <a:rPr lang="de-DE" sz="1600" dirty="0" err="1">
                <a:solidFill>
                  <a:schemeClr val="tx1"/>
                </a:solidFill>
                <a:latin typeface="+mj-lt"/>
              </a:rPr>
              <a:t>actions</a:t>
            </a:r>
            <a:r>
              <a:rPr lang="de-DE" sz="1600" dirty="0">
                <a:solidFill>
                  <a:schemeClr val="tx1"/>
                </a:solidFill>
                <a:latin typeface="+mj-lt"/>
              </a:rPr>
              <a:t>, </a:t>
            </a:r>
            <a:r>
              <a:rPr lang="de-DE" sz="1600" dirty="0" err="1">
                <a:solidFill>
                  <a:schemeClr val="tx1"/>
                </a:solidFill>
                <a:latin typeface="+mj-lt"/>
              </a:rPr>
              <a:t>loss</a:t>
            </a:r>
            <a:r>
              <a:rPr lang="de-DE" sz="1600" dirty="0">
                <a:solidFill>
                  <a:schemeClr val="tx1"/>
                </a:solidFill>
                <a:latin typeface="+mj-lt"/>
              </a:rPr>
              <a:t> </a:t>
            </a:r>
            <a:r>
              <a:rPr lang="de-DE" sz="1600" dirty="0" err="1">
                <a:solidFill>
                  <a:schemeClr val="tx1"/>
                </a:solidFill>
                <a:latin typeface="+mj-lt"/>
              </a:rPr>
              <a:t>of</a:t>
            </a:r>
            <a:r>
              <a:rPr lang="de-DE" sz="1600" dirty="0">
                <a:solidFill>
                  <a:schemeClr val="tx1"/>
                </a:solidFill>
                <a:latin typeface="+mj-lt"/>
              </a:rPr>
              <a:t> time/</a:t>
            </a:r>
            <a:r>
              <a:rPr lang="de-DE" sz="1600" dirty="0" err="1">
                <a:solidFill>
                  <a:schemeClr val="tx1"/>
                </a:solidFill>
                <a:latin typeface="+mj-lt"/>
              </a:rPr>
              <a:t>efficiency</a:t>
            </a:r>
            <a:r>
              <a:rPr lang="de-DE" sz="1600" dirty="0">
                <a:solidFill>
                  <a:schemeClr val="tx1"/>
                </a:solidFill>
                <a:latin typeface="+mj-lt"/>
              </a:rPr>
              <a:t> </a:t>
            </a:r>
            <a:br>
              <a:rPr lang="de-DE" sz="1600" dirty="0">
                <a:solidFill>
                  <a:schemeClr val="tx1"/>
                </a:solidFill>
                <a:latin typeface="+mj-lt"/>
              </a:rPr>
            </a:br>
            <a:r>
              <a:rPr lang="de-DE" sz="1600" b="1" dirty="0" err="1">
                <a:solidFill>
                  <a:schemeClr val="tx1"/>
                </a:solidFill>
                <a:latin typeface="+mj-lt"/>
              </a:rPr>
              <a:t>Decision</a:t>
            </a:r>
            <a:r>
              <a:rPr lang="de-DE" sz="1600" b="1" dirty="0">
                <a:solidFill>
                  <a:schemeClr val="tx1"/>
                </a:solidFill>
                <a:latin typeface="+mj-lt"/>
              </a:rPr>
              <a:t> </a:t>
            </a:r>
            <a:r>
              <a:rPr lang="de-DE" sz="1600" b="1" dirty="0" err="1">
                <a:solidFill>
                  <a:schemeClr val="tx1"/>
                </a:solidFill>
                <a:latin typeface="+mj-lt"/>
              </a:rPr>
              <a:t>needs</a:t>
            </a:r>
            <a:r>
              <a:rPr lang="de-DE" sz="1600" b="1" dirty="0">
                <a:solidFill>
                  <a:schemeClr val="tx1"/>
                </a:solidFill>
                <a:latin typeface="+mj-lt"/>
              </a:rPr>
              <a:t> </a:t>
            </a:r>
            <a:r>
              <a:rPr lang="de-DE" sz="1600" dirty="0">
                <a:solidFill>
                  <a:schemeClr val="tx1"/>
                </a:solidFill>
                <a:latin typeface="+mj-lt"/>
              </a:rPr>
              <a:t>: </a:t>
            </a:r>
            <a:r>
              <a:rPr lang="de-DE" sz="1600" dirty="0" err="1">
                <a:solidFill>
                  <a:schemeClr val="tx1"/>
                </a:solidFill>
                <a:latin typeface="+mj-lt"/>
              </a:rPr>
              <a:t>use-cases</a:t>
            </a:r>
            <a:r>
              <a:rPr lang="de-DE" sz="1600" dirty="0">
                <a:solidFill>
                  <a:schemeClr val="tx1"/>
                </a:solidFill>
                <a:latin typeface="+mj-lt"/>
              </a:rPr>
              <a:t> </a:t>
            </a:r>
            <a:r>
              <a:rPr lang="de-DE" sz="1600" dirty="0" err="1">
                <a:solidFill>
                  <a:schemeClr val="tx1"/>
                </a:solidFill>
                <a:latin typeface="+mj-lt"/>
              </a:rPr>
              <a:t>priorities</a:t>
            </a:r>
            <a:r>
              <a:rPr lang="de-DE" sz="1600" dirty="0">
                <a:solidFill>
                  <a:schemeClr val="tx1"/>
                </a:solidFill>
                <a:latin typeface="+mj-lt"/>
              </a:rPr>
              <a:t> </a:t>
            </a:r>
            <a:r>
              <a:rPr lang="de-DE" sz="1600" dirty="0" err="1">
                <a:solidFill>
                  <a:schemeClr val="tx1"/>
                </a:solidFill>
                <a:latin typeface="+mj-lt"/>
              </a:rPr>
              <a:t>to</a:t>
            </a:r>
            <a:r>
              <a:rPr lang="de-DE" sz="1600" dirty="0">
                <a:solidFill>
                  <a:schemeClr val="tx1"/>
                </a:solidFill>
                <a:latin typeface="+mj-lt"/>
              </a:rPr>
              <a:t> </a:t>
            </a:r>
            <a:r>
              <a:rPr lang="de-DE" sz="1600" dirty="0" err="1">
                <a:solidFill>
                  <a:schemeClr val="tx1"/>
                </a:solidFill>
                <a:latin typeface="+mj-lt"/>
              </a:rPr>
              <a:t>start</a:t>
            </a:r>
            <a:r>
              <a:rPr lang="de-DE" sz="1600" dirty="0">
                <a:solidFill>
                  <a:schemeClr val="tx1"/>
                </a:solidFill>
                <a:latin typeface="+mj-lt"/>
              </a:rPr>
              <a:t> </a:t>
            </a:r>
            <a:r>
              <a:rPr lang="de-DE" sz="1600" dirty="0" err="1">
                <a:solidFill>
                  <a:schemeClr val="tx1"/>
                </a:solidFill>
                <a:latin typeface="+mj-lt"/>
              </a:rPr>
              <a:t>pilot</a:t>
            </a:r>
            <a:r>
              <a:rPr lang="de-DE" sz="1600" dirty="0">
                <a:solidFill>
                  <a:schemeClr val="tx1"/>
                </a:solidFill>
                <a:latin typeface="+mj-lt"/>
              </a:rPr>
              <a:t> </a:t>
            </a:r>
            <a:r>
              <a:rPr lang="de-DE" sz="1600" dirty="0" err="1">
                <a:solidFill>
                  <a:schemeClr val="tx1"/>
                </a:solidFill>
                <a:latin typeface="+mj-lt"/>
              </a:rPr>
              <a:t>projects</a:t>
            </a:r>
            <a:r>
              <a:rPr lang="de-DE" sz="1600" dirty="0">
                <a:solidFill>
                  <a:schemeClr val="tx1"/>
                </a:solidFill>
                <a:latin typeface="+mj-lt"/>
              </a:rPr>
              <a:t>, </a:t>
            </a:r>
            <a:r>
              <a:rPr lang="de-DE" sz="1600" dirty="0" err="1">
                <a:solidFill>
                  <a:schemeClr val="tx1"/>
                </a:solidFill>
                <a:latin typeface="+mj-lt"/>
              </a:rPr>
              <a:t>appropriate</a:t>
            </a:r>
            <a:r>
              <a:rPr lang="de-DE" sz="1600" dirty="0">
                <a:solidFill>
                  <a:schemeClr val="tx1"/>
                </a:solidFill>
                <a:latin typeface="+mj-lt"/>
              </a:rPr>
              <a:t> </a:t>
            </a:r>
            <a:r>
              <a:rPr lang="de-DE" sz="1600" dirty="0" err="1">
                <a:solidFill>
                  <a:schemeClr val="tx1"/>
                </a:solidFill>
                <a:latin typeface="+mj-lt"/>
              </a:rPr>
              <a:t>levels</a:t>
            </a:r>
            <a:r>
              <a:rPr lang="de-DE" sz="1600" dirty="0">
                <a:solidFill>
                  <a:schemeClr val="tx1"/>
                </a:solidFill>
                <a:latin typeface="+mj-lt"/>
              </a:rPr>
              <a:t> </a:t>
            </a:r>
            <a:r>
              <a:rPr lang="de-DE" sz="1600" dirty="0" err="1">
                <a:solidFill>
                  <a:schemeClr val="tx1"/>
                </a:solidFill>
                <a:latin typeface="+mj-lt"/>
              </a:rPr>
              <a:t>of</a:t>
            </a:r>
            <a:r>
              <a:rPr lang="de-DE" sz="1600" dirty="0">
                <a:solidFill>
                  <a:schemeClr val="tx1"/>
                </a:solidFill>
                <a:latin typeface="+mj-lt"/>
              </a:rPr>
              <a:t> </a:t>
            </a:r>
            <a:r>
              <a:rPr lang="de-DE" sz="1600" dirty="0" err="1">
                <a:solidFill>
                  <a:schemeClr val="tx1"/>
                </a:solidFill>
                <a:latin typeface="+mj-lt"/>
              </a:rPr>
              <a:t>governance</a:t>
            </a:r>
            <a:r>
              <a:rPr lang="de-DE" sz="1600" dirty="0">
                <a:solidFill>
                  <a:schemeClr val="tx1"/>
                </a:solidFill>
                <a:latin typeface="+mj-lt"/>
              </a:rPr>
              <a:t> </a:t>
            </a:r>
            <a:r>
              <a:rPr lang="de-DE" sz="1600" dirty="0" err="1">
                <a:solidFill>
                  <a:schemeClr val="tx1"/>
                </a:solidFill>
                <a:latin typeface="+mj-lt"/>
              </a:rPr>
              <a:t>to</a:t>
            </a:r>
            <a:r>
              <a:rPr lang="de-DE" sz="1600" dirty="0">
                <a:solidFill>
                  <a:schemeClr val="tx1"/>
                </a:solidFill>
                <a:latin typeface="+mj-lt"/>
              </a:rPr>
              <a:t> </a:t>
            </a:r>
            <a:r>
              <a:rPr lang="de-DE" sz="1600" dirty="0" err="1">
                <a:solidFill>
                  <a:schemeClr val="tx1"/>
                </a:solidFill>
                <a:latin typeface="+mj-lt"/>
              </a:rPr>
              <a:t>be</a:t>
            </a:r>
            <a:r>
              <a:rPr lang="de-DE" sz="1600" dirty="0">
                <a:solidFill>
                  <a:schemeClr val="tx1"/>
                </a:solidFill>
                <a:latin typeface="+mj-lt"/>
              </a:rPr>
              <a:t> </a:t>
            </a:r>
            <a:r>
              <a:rPr lang="de-DE" sz="1600" dirty="0" err="1">
                <a:solidFill>
                  <a:schemeClr val="tx1"/>
                </a:solidFill>
                <a:latin typeface="+mj-lt"/>
              </a:rPr>
              <a:t>built</a:t>
            </a:r>
            <a:r>
              <a:rPr lang="de-DE" sz="1600" dirty="0">
                <a:solidFill>
                  <a:schemeClr val="tx1"/>
                </a:solidFill>
                <a:latin typeface="+mj-lt"/>
              </a:rPr>
              <a:t>, </a:t>
            </a:r>
            <a:r>
              <a:rPr lang="de-DE" sz="1600" dirty="0" err="1">
                <a:solidFill>
                  <a:schemeClr val="tx1"/>
                </a:solidFill>
                <a:latin typeface="+mj-lt"/>
              </a:rPr>
              <a:t>funding</a:t>
            </a:r>
            <a:r>
              <a:rPr lang="de-DE" sz="1600" dirty="0">
                <a:solidFill>
                  <a:schemeClr val="tx1"/>
                </a:solidFill>
                <a:latin typeface="+mj-lt"/>
              </a:rPr>
              <a:t> </a:t>
            </a:r>
            <a:r>
              <a:rPr lang="de-DE" sz="1600" dirty="0" err="1">
                <a:solidFill>
                  <a:schemeClr val="tx1"/>
                </a:solidFill>
                <a:latin typeface="+mj-lt"/>
              </a:rPr>
              <a:t>opportunities</a:t>
            </a:r>
            <a:r>
              <a:rPr lang="de-DE" sz="1600" dirty="0">
                <a:solidFill>
                  <a:schemeClr val="tx1"/>
                </a:solidFill>
                <a:latin typeface="+mj-lt"/>
              </a:rPr>
              <a:t> </a:t>
            </a:r>
            <a:r>
              <a:rPr lang="de-DE" sz="1600" dirty="0" err="1">
                <a:solidFill>
                  <a:schemeClr val="tx1"/>
                </a:solidFill>
                <a:latin typeface="+mj-lt"/>
              </a:rPr>
              <a:t>to</a:t>
            </a:r>
            <a:r>
              <a:rPr lang="de-DE" sz="1600" dirty="0">
                <a:solidFill>
                  <a:schemeClr val="tx1"/>
                </a:solidFill>
                <a:latin typeface="+mj-lt"/>
              </a:rPr>
              <a:t> </a:t>
            </a:r>
            <a:r>
              <a:rPr lang="de-DE" sz="1600" dirty="0" err="1">
                <a:solidFill>
                  <a:schemeClr val="tx1"/>
                </a:solidFill>
                <a:latin typeface="+mj-lt"/>
              </a:rPr>
              <a:t>be</a:t>
            </a:r>
            <a:r>
              <a:rPr lang="de-DE" sz="1600" dirty="0">
                <a:solidFill>
                  <a:schemeClr val="tx1"/>
                </a:solidFill>
                <a:latin typeface="+mj-lt"/>
              </a:rPr>
              <a:t> </a:t>
            </a:r>
            <a:r>
              <a:rPr lang="de-DE" sz="1600" dirty="0" err="1">
                <a:solidFill>
                  <a:schemeClr val="tx1"/>
                </a:solidFill>
                <a:latin typeface="+mj-lt"/>
              </a:rPr>
              <a:t>found</a:t>
            </a:r>
            <a:endParaRPr lang="de-DE" sz="1600" dirty="0">
              <a:solidFill>
                <a:schemeClr val="tx1"/>
              </a:solidFill>
              <a:latin typeface="+mj-lt"/>
            </a:endParaRPr>
          </a:p>
        </p:txBody>
      </p:sp>
      <p:sp>
        <p:nvSpPr>
          <p:cNvPr id="18" name="Rectangle 17">
            <a:extLst>
              <a:ext uri="{FF2B5EF4-FFF2-40B4-BE49-F238E27FC236}">
                <a16:creationId xmlns:a16="http://schemas.microsoft.com/office/drawing/2014/main" id="{625D012F-5C61-471B-B920-026C743B0FD1}"/>
              </a:ext>
            </a:extLst>
          </p:cNvPr>
          <p:cNvSpPr/>
          <p:nvPr/>
        </p:nvSpPr>
        <p:spPr>
          <a:xfrm>
            <a:off x="4468873" y="467535"/>
            <a:ext cx="1550927" cy="3651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e-DE" sz="1600" dirty="0">
                <a:latin typeface="+mj-lt"/>
              </a:rPr>
              <a:t>CW 43/21</a:t>
            </a:r>
          </a:p>
        </p:txBody>
      </p:sp>
    </p:spTree>
    <p:extLst>
      <p:ext uri="{BB962C8B-B14F-4D97-AF65-F5344CB8AC3E}">
        <p14:creationId xmlns:p14="http://schemas.microsoft.com/office/powerpoint/2010/main" val="139305338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E4P_STYLE_ID" val="25d52fde-eb10-4e70-8aa2-c1e9f5b29423"/>
  <p:tag name="EE4P_AGENDAWIZARD" val="&lt;ee4p&gt;&lt;layouts&gt;&lt;layout name=&quot;Capgemini invent Line White&quot; id=&quot;435_22&quot;&gt;&lt;standard&gt;&lt;textframe horizontalAnchor=&quot;1&quot; marginBottom=&quot;0&quot; marginLeft=&quot;0&quot; marginRight=&quot;0&quot; marginTop=&quot;0&quot; orientation=&quot;1&quot; verticalAnchor=&quot;1&quot; /&gt;&lt;font name=&quot;Ubuntu&quot; bold=&quot;0&quot; italic=&quot;0&quot; color=&quot;#000000&quot; /&gt;&lt;paragraphformat firstLineIndent=&quot;0&quot; leftIndent=&quot;0&quot; rightIndent=&quot;0&quot; lineRuleBefore=&quot;&quot; lineRuleWithin=&quot;&quot; lineRuleAfter=&quot;&quot; spaceBefore=&quot;&quot; spaceWithin=&quot;&quot; spaceAfter=&quot;&quot; /&gt;&lt;fill visible=&quot;0&quot; /&gt;&lt;line visible=&quot;0&quot; /&gt;&lt;bulletformat visible=&quot;0&quot; /&gt;&lt;shadow visible=&quot;0&quot; /&gt;&lt;/standard&gt;&lt;agenda name=&quot;New Agenda&quot; title=&quot;Agenda&quot; subtitle=&quot;&quot; sizingModeId=&quot;2&quot; fontSize=&quot;24&quot; fontSizeAuto=&quot;1&quot; startTime=&quot;540&quot; timeFormatId=&quot;2&quot; startItemNo=&quot;1&quot; createSingleAgendaSlide=&quot;1&quot; createSeparatingSlides=&quot;1&quot; createBackupSlide=&quot;1&quot; /&gt;&lt;columns&gt;&lt;column field=&quot;itemno&quot; label=&quot;No.&quot; checked=&quot;1&quot; leftSpacing=&quot;0&quot; rightSpacing=&quot;0&quot; dock=&quot;1&quot; fixedWidth=&quot;52&quot; /&gt;&lt;column field=&quot;topic&quot; label=&quot;Topic&quot; leftSpacing=&quot;10&quot; rightDistribute=&quot;1&quot; dock=&quot;1&quot; /&gt;&lt;column field=&quot;responsible&quot; label=&quot;Responsible&quot; visible=&quot;1&quot; checked=&quot;1&quot; leftSpacing=&quot;10&quot; rightDistribute=&quot;1&quot; dock=&quot;1&quot; /&gt;&lt;column field=&quot;freecolumn&quot; label=&quot;&quot; visible=&quot;1&quot; checked=&quot;0&quot; leftSpacing=&quot;10&quot; rightDistribute=&quot;1&quot; dock=&quot;1&quot; /&gt;&lt;column field=&quot;timeslot&quot; label=&quot;Time Slot&quot; visible=&quot;1&quot; checked=&quot;1&quot; leftSpacing=&quot;10&quot; rightSpacing=&quot;6&quot; dock=&quot;2&quot; /&gt;&lt;column field=&quot;pageno&quot; label=&quot;Page No.&quot; visible=&quot;1&quot; checked=&quot;0&quot; leftSpacing=&quot;10&quot; rightSpacing=&quot;6&quot; dock=&quot;2&quot; /&gt;&lt;/columns&gt;&lt;position left=&quot;84.31764&quot; top=&quot;128.4218&quot; width=&quot;611.1824&quot; height=&quot;379.8731&quot; /&gt;&lt;settings allowedSizingModeIds=&quot;1|2&quot; allowedFontSizes=&quot;8|9|10|10.5|11|12|14|16|18&quot; allowedTimeFormatIds=&quot;1|2|3&quot; slideLayout=&quot;11&quot; customLayoutName=&quot;2_Agenda&quot; customLayoutNameBackup=&quot;2_Agenda&quot; customLayoutIndex=&quot;&quot; showBreak=&quot;1&quot; singleAgendaSlideSelected=&quot;0&quot; backupSlideTitle=&quot;Backup: %agendaName%&quot; topMargin=&quot;0&quot; leftMargin=&quot;0&quot; allowedLevels=&quot;4&quot; itemNoFormats=&quot;{1:2}¦{1:2}.{2}¦{3:alphaLC}¦{3:alphaLC}.{4:alphaLC}&quot; /&gt;&lt;!-- Agenda item formats --&gt;&lt;cases&gt;&lt;case level=&quot;1&quot; selected=&quot;0&quot; break=&quot;0&quot; topMinSpacing=&quot;15&quot; topMaxSpacing=&quot;15&quot; bottomMinSpacing=&quot;0&quot; bottomMaxSpacing=&quot;0&quot;&gt;&lt;element field=&quot;itemno&quot; type=&quot;autoshape&quot; autoShapeType=&quot;1&quot;&gt;&lt;textframe marginLeft=&quot;0&quot; marginRight=&quot;0&quot; /&gt;&lt;paragraphformat alignment=&quot;1&quot; /&gt;&lt;font bold=&quot;1&quot; color=&quot;6&quot; /&gt;&lt;/element&gt;&lt;element field=&quot;topic&quot; type=&quot;autoshape&quot; autoShapeType=&quot;1&quot;&gt;&lt;paragraphformat alignment=&quot;1&quot; /&gt;&lt;textframe marginLeft=&quot;0&quot; /&gt;&lt;/element&gt;&lt;element field=&quot;responsible&quot; type=&quot;autoshape&quot; autoShapeType=&quot;1&quot;&gt;&lt;paragraphformat alignment=&quot;1&quot; /&gt;&lt;/element&gt;&lt;element field=&quot;freecolumn&quot; type=&quot;autoshape&quot; autoShapeType=&quot;1&quot;&gt;&lt;paragraphformat alignment=&quot;1&quot; /&gt;&lt;/element&gt;&lt;element field=&quot;timeslot&quot; type=&quot;autoshape&quot; autoShapeType=&quot;1&quot;&gt;&lt;paragraphformat alignment=&quot;3&quot; /&gt;&lt;/element&gt;&lt;element field=&quot;pageno&quot; type=&quot;autoshape&quot; autoShapeType=&quot;1&quot;&gt;&lt;paragraphformat alignment=&quot;3&quot; /&gt;&lt;/element&gt;&lt;/case&gt;&lt;case level=&quot;1&quot; selected=&quot;1&quot; break=&quot;0&quot; topMinSpacing=&quot;15&quot; topMaxSpacing=&quot;15&quot; bottomMinSpacing=&quot;0&quot; bottomMaxSpacing=&quot;0&quot;&gt;&lt;element type=&quot;line&quot; value=&quot;&quot;&gt;&lt;position left=&quot;0&quot; top=&quot;itemHeight+3*scale*fontScale&quot; width=&quot;agendaWidth&quot; height=&quot;0&quot; /&gt;&lt;line style=&quot;1&quot; dashStyle=&quot;1&quot; foreColor=&quot;6&quot; transparency=&quot;0&quot; visible=&quot;1&quot; weight=&quot;1&quot; /&gt;&lt;/element&gt;&lt;element type=&quot;line&quot; value=&quot;&quot;&gt;&lt;position left=&quot;0&quot; top=&quot;0&quot; width=&quot;agendaWidth&quot; height=&quot;0&quot; /&gt;&lt;line style=&quot;1&quot; dashStyle=&quot;1&quot; foreColor=&quot;6&quot; transparency=&quot;0&quot; visible=&quot;1&quot; weight=&quot;1&quot; /&gt;&lt;/element&gt;&lt;element field=&quot;itemno&quot; type=&quot;autoshape&quot; autoShapeType=&quot;1&quot;&gt;&lt;textframe marginLeft=&quot;0&quot; marginRight=&quot;0&quot; /&gt;&lt;paragraphformat alignment=&quot;1&quot; /&gt;&lt;font bold=&quot;1&quot; color=&quot;6&quot; /&gt;&lt;/element&gt;&lt;element field=&quot;topic&quot; type=&quot;autoshape&quot; autoShapeType=&quot;1&quot;&gt;&lt;paragraphformat alignment=&quot;1&quot; /&gt;&lt;textframe marginLeft=&quot;0&quot; /&gt;&lt;/element&gt;&lt;element field=&quot;responsible&quot; type=&quot;autoshape&quot; autoShapeType=&quot;1&quot;&gt;&lt;paragraphformat alignment=&quot;1&quot; /&gt;&lt;/element&gt;&lt;element field=&quot;freecolumn&quot; type=&quot;autoshape&quot; autoShapeType=&quot;1&quot;&gt;&lt;paragraphformat alignment=&quot;1&quot; /&gt;&lt;/element&gt;&lt;element field=&quot;timeslot&quot; type=&quot;autoshape&quot; autoShapeType=&quot;1&quot;&gt;&lt;paragraphformat alignment=&quot;3&quot; /&gt;&lt;/element&gt;&lt;element field=&quot;pageno&quot; type=&quot;autoshape&quot; autoShapeType=&quot;1&quot;&gt;&lt;paragraphformat alignment=&quot;3&quot; /&gt;&lt;/element&gt;&lt;/case&gt;&lt;case level=&quot;2&quot; selected=&quot;0&quot; break=&quot;0&quot; topMinSpacing=&quot;15&quot; topMaxSpacing=&quot;15&quot; bottomMinSpacing=&quot;0&quot; bottomMaxSpacing=&quot;0&quot;&gt;&lt;element field=&quot;itemno&quot; type=&quot;autoshape&quot; autoShapeType=&quot;1&quot; indent=&quot;(level-1)*(itemNoWidth+topicLeftSpacing) &quot; indentType=&quot;1&quot;&gt;&lt;textframe marginLeft=&quot;0&quot; marginRight=&quot;0&quot; /&gt;&lt;paragraphformat alignment=&quot;1&quot; /&gt;&lt;font bold=&quot;1&quot; color=&quot;6&quot; /&gt;&lt;/element&gt;&lt;element field=&quot;topic&quot; type=&quot;autoshape&quot; autoShapeType=&quot;1&quot; indent=&quot;(level-1)*(itemNoWidth+topicLeftSpacing) &quot; indentType=&quot;2&quot;&gt;&lt;paragraphformat alignment=&quot;1&quot; /&gt;&lt;textframe marginLeft=&quot;0&quot; /&gt;&lt;/element&gt;&lt;element field=&quot;responsible&quot; type=&quot;autoshape&quot; autoShapeType=&quot;1&quot; indent=&quot;(level-1)*(itemNoWidth+topicLeftSpacing) &quot; indentType=&quot;1&quot;&gt;&lt;paragraphformat alignment=&quot;1&quot; /&gt;&lt;/element&gt;&lt;element field=&quot;freecolumn&quot; type=&quot;autoshape&quot; autoShapeType=&quot;1&quot; indent=&quot;(level-1)*(itemNoWidth+topicLeftSpacing) &quot; indentType=&quot;1&quot;&gt;&lt;paragraphformat alignment=&quot;1&quot; /&gt;&lt;/element&gt;&lt;element field=&quot;timeslot&quot; type=&quot;autoshape&quot; autoShapeType=&quot;1&quot;&gt;&lt;paragraphformat alignment=&quot;3&quot; /&gt;&lt;/element&gt;&lt;element field=&quot;pageno&quot; type=&quot;autoshape&quot; autoShapeType=&quot;1&quot;&gt;&lt;paragraphformat alignment=&quot;3&quot; /&gt;&lt;/element&gt;&lt;/case&gt;&lt;case level=&quot;2&quot; selected=&quot;1&quot; break=&quot;0&quot; topMinSpacing=&quot;15&quot; topMaxSpacing=&quot;15&quot; bottomMinSpacing=&quot;0&quot; bottomMaxSpacing=&quot;0&quot;&gt;&lt;element type=&quot;line&quot; value=&quot;&quot;&gt;&lt;position left=&quot;0&quot; top=&quot;itemHeight+3*scale*fontScale&quot; width=&quot;agendaWidth&quot; height=&quot;0&quot; /&gt;&lt;line style=&quot;1&quot; dashStyle=&quot;1&quot; foreColor=&quot;6&quot; transparency=&quot;0&quot; visible=&quot;1&quot; weight=&quot;1&quot; /&gt;&lt;/element&gt;&lt;element type=&quot;line&quot; value=&quot;&quot;&gt;&lt;position left=&quot;0&quot; top=&quot;0&quot; width=&quot;agendaWidth&quot; height=&quot;0&quot; /&gt;&lt;line style=&quot;1&quot; dashStyle=&quot;1&quot; foreColor=&quot;6&quot; transparency=&quot;0&quot; visible=&quot;1&quot; weight=&quot;1&quot; /&gt;&lt;/element&gt;&lt;element field=&quot;itemno&quot; type=&quot;autoshape&quot; autoShapeType=&quot;1&quot; indent=&quot;(level-1)*(itemNoWidth+topicLeftSpacing) &quot; indentType=&quot;1&quot;&gt;&lt;textframe marginLeft=&quot;0&quot; marginRight=&quot;0&quot; /&gt;&lt;paragraphformat alignment=&quot;1&quot; /&gt;&lt;font bold=&quot;1&quot; color=&quot;6&quot; /&gt;&lt;/element&gt;&lt;element field=&quot;topic&quot; type=&quot;autoshape&quot; autoShapeType=&quot;1&quot; indent=&quot;(level-1)*(itemNoWidth+topicLeftSpacing) &quot; indentType=&quot;2&quot;&gt;&lt;paragraphformat alignment=&quot;1&quot; /&gt;&lt;textframe marginLeft=&quot;0&quot; /&gt;&lt;/element&gt;&lt;element field=&quot;responsible&quot; type=&quot;autoshape&quot; autoShapeType=&quot;1&quot; indent=&quot;(level-1)*(itemNoWidth+topicLeftSpacing) &quot; indentType=&quot;1&quot;&gt;&lt;paragraphformat alignment=&quot;1&quot; /&gt;&lt;/element&gt;&lt;element field=&quot;freecolumn&quot; type=&quot;autoshape&quot; autoShapeType=&quot;1&quot; indent=&quot;(level-1)*(itemNoWidth+topicLeftSpacing) &quot; indentType=&quot;1&quot;&gt;&lt;paragraphformat alignment=&quot;1&quot; /&gt;&lt;/element&gt;&lt;element field=&quot;timeslot&quot; type=&quot;autoshape&quot; autoShapeType=&quot;1&quot;&gt;&lt;paragraphformat alignment=&quot;3&quot; /&gt;&lt;/element&gt;&lt;element field=&quot;pageno&quot; type=&quot;autoshape&quot; autoShapeType=&quot;1&quot;&gt;&lt;paragraphformat alignment=&quot;3&quot; /&gt;&lt;/element&gt;&lt;/case&gt;&lt;case level=&quot;1&quot; selected=&quot;0&quot; break=&quot;1&quot; topMinSpacing=&quot;15&quot; topMaxSpacing=&quot;15&quot; bottomMinSpacing=&quot;0&quot; bottomMaxSpacing=&quot;0&quot;&gt;&lt;element field=&quot;topic&quot; type=&quot;autoshape&quot; autoShapeType=&quot;1&quot; indent=&quot;(level-1)*(itemNoWidth+topicLeftSpacing) &quot; indentType=&quot;2&quot;&gt;&lt;paragraphformat alignment=&quot;1&quot; /&gt;&lt;font italic=&quot;1&quot; /&gt;&lt;/element&gt;&lt;element field=&quot;responsible&quot; type=&quot;autoshape&quot; autoShapeType=&quot;1&quot; indent=&quot;(level-1)*(itemNoWidth+topicLeftSpacing) &quot; indentType=&quot;1&quot;&gt;&lt;paragraphformat alignment=&quot;1&quot; /&gt;&lt;font italic=&quot;1&quot; /&gt;&lt;/element&gt;&lt;element field=&quot;freecolumn&quot; type=&quot;autoshape&quot; autoShapeType=&quot;1&quot; indent=&quot;(level-1)*(itemNoWidth+topicLeftSpacing) &quot; indentType=&quot;1&quot;&gt;&lt;paragraphformat alignment=&quot;1&quot; /&gt;&lt;font italic=&quot;1&quot; /&gt;&lt;/element&gt;&lt;element field=&quot;timeslot&quot; type=&quot;autoshape&quot; autoShapeType=&quot;1&quot;&gt;&lt;paragraphformat alignment=&quot;3&quot; /&gt;&lt;font italic=&quot;1&quot; /&gt;&lt;/element&gt;&lt;element field=&quot;pageno&quot; type=&quot;autoshape&quot; autoShapeType=&quot;1&quot;&gt;&lt;paragraphformat alignment=&quot;3&quot; /&gt;&lt;font italic=&quot;1&quot; /&gt;&lt;/element&gt;&lt;/case&gt;&lt;case level=&quot;1&quot; selected=&quot;1&quot; break=&quot;1&quot; topMinSpacing=&quot;15&quot; topMaxSpacing=&quot;15&quot; bottomMinSpacing=&quot;0&quot; bottomMaxSpacing=&quot;0&quot;&gt;&lt;element type=&quot;line&quot; value=&quot;&quot;&gt;&lt;position left=&quot;0&quot; top=&quot;itemHeight+3*scale*fontScale&quot; width=&quot;agendaWidth&quot; height=&quot;0&quot; /&gt;&lt;line style=&quot;1&quot; dashStyle=&quot;1&quot; foreColor=&quot;6&quot; transparency=&quot;0&quot; visible=&quot;1&quot; weight=&quot;1&quot; /&gt;&lt;/element&gt;&lt;element type=&quot;line&quot; value=&quot;&quot;&gt;&lt;position left=&quot;0&quot; top=&quot;0&quot; width=&quot;agendaWidth&quot; height=&quot;0&quot; /&gt;&lt;line style=&quot;1&quot; dashStyle=&quot;1&quot; foreColor=&quot;6&quot; transparency=&quot;0&quot; visible=&quot;1&quot; weight=&quot;1&quot; /&gt;&lt;/element&gt;&lt;element field=&quot;topic&quot; type=&quot;autoshape&quot; autoShapeType=&quot;1&quot; indent=&quot;(level-1)*(itemNoWidth+topicLeftSpacing) &quot; indentType=&quot;2&quot;&gt;&lt;paragraphformat alignment=&quot;1&quot; /&gt;&lt;font italic=&quot;1&quot; /&gt;&lt;/element&gt;&lt;element field=&quot;responsible&quot; type=&quot;autoshape&quot; autoShapeType=&quot;1&quot; indent=&quot;(level-1)*(itemNoWidth+topicLeftSpacing) &quot; indentType=&quot;1&quot;&gt;&lt;paragraphformat alignment=&quot;1&quot; /&gt;&lt;font italic=&quot;1&quot; /&gt;&lt;/element&gt;&lt;element field=&quot;freecolumn&quot; type=&quot;autoshape&quot; autoShapeType=&quot;1&quot; indent=&quot;(level-1)*(itemNoWidth+topicLeftSpacing) &quot; indentType=&quot;1&quot;&gt;&lt;paragraphformat alignment=&quot;1&quot; /&gt;&lt;font italic=&quot;1&quot; /&gt;&lt;/element&gt;&lt;element field=&quot;timeslot&quot; type=&quot;autoshape&quot; autoShapeType=&quot;1&quot;&gt;&lt;paragraphformat alignment=&quot;3&quot; /&gt;&lt;font italic=&quot;1&quot; /&gt;&lt;/element&gt;&lt;element field=&quot;pageno&quot; type=&quot;autoshape&quot; autoShapeType=&quot;1&quot;&gt;&lt;paragraphformat alignment=&quot;3&quot; /&gt;&lt;font italic=&quot;1&quot; /&gt;&lt;/element&gt;&lt;/case&gt;&lt;/cases&gt;&lt;!-- Elements on slide independent of items --&gt;&lt;elements&gt;&lt;!--   &lt;element type=&quot;picture&quot; picture=&quot;image.png&quot; value=&quot;asdf&quot;  &gt;&#10;          &lt;position left=&quot;-278.9405&quot; top=&quot;-142.375&quot; width=&quot;457.6407&quot; height=&quot;540.0002&quot;/&gt;        &#10;        &lt;/element&gt;&#10;&#10;        &lt;element type=&quot;picture&quot; picture=&quot;BG_blue.png&quot; value=&quot;asdf&quot;  &gt;&#10;          &lt;position left=&quot;-278.9405&quot; top=&quot;-142.375&quot; width=&quot;960&quot; height=&quot;540&quot;/&gt;        &#10;        &lt;/element&gt; --&gt;&lt;/elements&gt;&lt;/layout&gt;&lt;/layouts&gt;&lt;contents&gt;&lt;agenda name=&quot;Agenda&quot; title=&quot;Agenda&quot; subtitle=&quot;&quot; sizingModeId=&quot;2&quot; fontSize=&quot;24&quot; fontSizeAuto=&quot;1&quot; startTime=&quot;600&quot; timeFormatId=&quot;2&quot; startItemNo=&quot;1&quot; createSingleAgendaSlide=&quot;1&quot; createSeparatingSlides=&quot;0&quot; createBackupSlide=&quot;0&quot; layoutId=&quot;435_22&quot; hideSeparatingSlides=&quot;0&quot; singleSlideId=&quot;0b96cbbe-9ed5-48fe-be33-df213d24139d&quot;&gt;&lt;columns leftSpacing=&quot;0&quot; rightSpacing=&quot;0&quot;&gt;&lt;column field=&quot;itemno&quot; label=&quot;No.&quot; checked=&quot;1&quot; leftSpacing=&quot;0&quot; rightSpacing=&quot;0&quot; dock=&quot;1&quot; fixedWidth=&quot;52&quot; /&gt;&lt;column field=&quot;topic&quot; label=&quot;Topic&quot; leftSpacing=&quot;10&quot; rightDistribute=&quot;1&quot; dock=&quot;1&quot; rightSpacing=&quot;0&quot; /&gt;&lt;column field=&quot;responsible&quot; label=&quot;Responsible&quot; visible=&quot;1&quot; checked=&quot;0&quot; leftSpacing=&quot;10&quot; rightDistribute=&quot;1&quot; dock=&quot;1&quot; rightSpacing=&quot;9.495125E-06&quot; /&gt;&lt;column field=&quot;freecolumn&quot; label=&quot;&quot; visible=&quot;1&quot; checked=&quot;0&quot; leftSpacing=&quot;10&quot; rightDistribute=&quot;1&quot; dock=&quot;1&quot; /&gt;&lt;column field=&quot;timeslot&quot; label=&quot;Time Slot&quot; visible=&quot;1&quot; checked=&quot;1&quot; leftSpacing=&quot;10&quot; rightSpacing=&quot;6&quot; dock=&quot;2&quot; /&gt;&lt;column field=&quot;pageno&quot; label=&quot;Page No.&quot; visible=&quot;1&quot; checked=&quot;0&quot; leftSpacing=&quot;10&quot; rightSpacing=&quot;6&quot; dock=&quot;2&quot; /&gt;&lt;/columns&gt;&lt;items&gt;&lt;item duration=&quot;20&quot; id=&quot;6e6e7a9f-6214-48a5-870f-e358c1e020d8&quot; parentId=&quot;&quot; level=&quot;1&quot; generateAgendaSlide=&quot;1&quot; showAgendaItem=&quot;1&quot; isBreak=&quot;0&quot; topic=&quot;Status Quo&quot; responsible=&quot;Committe Heads&quot; /&gt;&lt;item duration=&quot;15&quot; id=&quot;700af2e6-ff36-44e7-b810-36375639fc39&quot; parentId=&quot;&quot; level=&quot;1&quot; generateAgendaSlide=&quot;1&quot; showAgendaItem=&quot;1&quot; isBreak=&quot;0&quot; topic=&quot; Key Deliverables&quot; responsible=&quot;All&quot; /&gt;&lt;item duration=&quot;15&quot; id=&quot;a9707aa4-921e-49e7-bd68-2a2af9212505&quot; parentId=&quot;&quot; level=&quot;1&quot; generateAgendaSlide=&quot;1&quot; showAgendaItem=&quot;1&quot; isBreak=&quot;0&quot; topic=&quot;Inter-Committe Working Model&quot; responsible=&quot;All&quot; /&gt;&lt;item duration=&quot;20&quot; id=&quot;c8f6cd7c-2e34-4ee5-9544-2d25997bc313&quot; parentId=&quot;&quot; level=&quot;1&quot; generateAgendaSlide=&quot;1&quot; showAgendaItem=&quot;1&quot; isBreak=&quot;0&quot; topic=&quot;Working Model Data Spaces &amp;amp; Hubs&quot; responsible=&quot;All&quot; /&gt;&lt;item duration=&quot;15&quot; id=&quot;e64dca4d-363d-4b57-a342-7ede4448aa4d&quot; parentId=&quot;&quot; level=&quot;1&quot; generateAgendaSlide=&quot;1&quot; showAgendaItem=&quot;1&quot; isBreak=&quot;0&quot; topic=&quot;Meeting Structure&quot; responsible=&quot;All&quot; /&gt;&lt;item duration=&quot;15&quot; id=&quot;3719c8bb-f88e-414d-98b6-832a9eabd2a3&quot; parentId=&quot;&quot; level=&quot;1&quot; generateAgendaSlide=&quot;1&quot; showAgendaItem=&quot;1&quot; isBreak=&quot;0&quot; topic=&quot;High Level Roadmap / Timeline&quot; responsible=&quot;All&quot; /&gt;&lt;item duration=&quot;20&quot; id=&quot;252f4dae-eb6f-40fb-a29a-1bdfae8581a3&quot; parentId=&quot;&quot; level=&quot;1&quot; generateAgendaSlide=&quot;1&quot; showAgendaItem=&quot;1&quot; isBreak=&quot;0&quot; topic=&quot;Q&amp;amp;A&quot; responsible=&quot;All&quot; /&gt;&lt;/items&gt;&lt;/agenda&gt;&lt;/contents&gt;&lt;/ee4p&gt;"/>
</p:tagLst>
</file>

<file path=ppt/theme/theme1.xml><?xml version="1.0" encoding="utf-8"?>
<a:theme xmlns:a="http://schemas.openxmlformats.org/drawingml/2006/main" name="2_Office">
  <a:themeElements>
    <a:clrScheme name="gaia-x">
      <a:dk1>
        <a:srgbClr val="000000"/>
      </a:dk1>
      <a:lt1>
        <a:srgbClr val="FFFFFF"/>
      </a:lt1>
      <a:dk2>
        <a:srgbClr val="000094"/>
      </a:dk2>
      <a:lt2>
        <a:srgbClr val="FFFFFF"/>
      </a:lt2>
      <a:accent1>
        <a:srgbClr val="000094"/>
      </a:accent1>
      <a:accent2>
        <a:srgbClr val="B900FF"/>
      </a:accent2>
      <a:accent3>
        <a:srgbClr val="46DAFF"/>
      </a:accent3>
      <a:accent4>
        <a:srgbClr val="4757F1"/>
      </a:accent4>
      <a:accent5>
        <a:srgbClr val="BFBFBF"/>
      </a:accent5>
      <a:accent6>
        <a:srgbClr val="7F7F7F"/>
      </a:accent6>
      <a:hlink>
        <a:srgbClr val="4757F1"/>
      </a:hlink>
      <a:folHlink>
        <a:srgbClr val="B900FF"/>
      </a:folHlink>
    </a:clrScheme>
    <a:fontScheme name="gaia-x master">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sz="2000" smtClean="0">
            <a:latin typeface="+mj-lt"/>
          </a:defRPr>
        </a:defPPr>
      </a:lstStyle>
      <a:style>
        <a:lnRef idx="2">
          <a:schemeClr val="accent1">
            <a:shade val="50000"/>
          </a:schemeClr>
        </a:lnRef>
        <a:fillRef idx="1">
          <a:schemeClr val="accent1"/>
        </a:fillRef>
        <a:effectRef idx="0">
          <a:schemeClr val="accent1"/>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8FC475D8E87814E9B9E937338601B09" ma:contentTypeVersion="13" ma:contentTypeDescription="Create a new document." ma:contentTypeScope="" ma:versionID="29c1f611f1ac22da6cef23742b74b1fe">
  <xsd:schema xmlns:xsd="http://www.w3.org/2001/XMLSchema" xmlns:xs="http://www.w3.org/2001/XMLSchema" xmlns:p="http://schemas.microsoft.com/office/2006/metadata/properties" xmlns:ns3="10a9daa1-ae53-43e0-9f0b-82f8b35e583b" xmlns:ns4="1199e707-c1ef-4a92-93f6-f1ebffdfc24d" targetNamespace="http://schemas.microsoft.com/office/2006/metadata/properties" ma:root="true" ma:fieldsID="b2b31ee464c9322f8fcc2dc6d78db6e0" ns3:_="" ns4:_="">
    <xsd:import namespace="10a9daa1-ae53-43e0-9f0b-82f8b35e583b"/>
    <xsd:import namespace="1199e707-c1ef-4a92-93f6-f1ebffdfc24d"/>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a9daa1-ae53-43e0-9f0b-82f8b35e583b"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199e707-c1ef-4a92-93f6-f1ebffdfc24d"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A92F45-995C-4167-ADD5-01C700B6F331}">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60E5F642-E2CB-4802-A461-27358889D3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0a9daa1-ae53-43e0-9f0b-82f8b35e583b"/>
    <ds:schemaRef ds:uri="1199e707-c1ef-4a92-93f6-f1ebffdfc24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2D259EC-4694-4B58-8CB2-F88218B3F77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36</TotalTime>
  <Words>194</Words>
  <Application>Microsoft Office PowerPoint</Application>
  <PresentationFormat>Grand écran</PresentationFormat>
  <Paragraphs>21</Paragraphs>
  <Slides>1</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vt:i4>
      </vt:variant>
    </vt:vector>
  </HeadingPairs>
  <TitlesOfParts>
    <vt:vector size="4" baseType="lpstr">
      <vt:lpstr>Arial</vt:lpstr>
      <vt:lpstr>Calibri</vt:lpstr>
      <vt:lpstr>2_Office</vt:lpstr>
      <vt:lpstr>Status Verticals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Andrea Herrmann</dc:creator>
  <cp:lastModifiedBy>Minichiello, Federica</cp:lastModifiedBy>
  <cp:revision>190</cp:revision>
  <dcterms:created xsi:type="dcterms:W3CDTF">2021-02-23T10:21:54Z</dcterms:created>
  <dcterms:modified xsi:type="dcterms:W3CDTF">2022-03-01T15:37:46Z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0x010100B8FC475D8E87814E9B9E937338601B09</vt:lpwstr>
  </property>
  <property fmtid="{D5CDD505-2E9C-101B-9397-08002B2CF9AE}" pid="3" name="MSIP_Label_d2db9220-a04a-4f06-aab9-80cbe5287fb3_Enabled">
    <vt:lpwstr>True</vt:lpwstr>
  </property>
  <property fmtid="{D5CDD505-2E9C-101B-9397-08002B2CF9AE}" pid="4" name="MSIP_Label_d2db9220-a04a-4f06-aab9-80cbe5287fb3_SiteId">
    <vt:lpwstr>b3f4f7c2-72ce-4192-aba4-d6c7719b5766</vt:lpwstr>
  </property>
  <property fmtid="{D5CDD505-2E9C-101B-9397-08002B2CF9AE}" pid="5" name="MSIP_Label_d2db9220-a04a-4f06-aab9-80cbe5287fb3_Owner">
    <vt:lpwstr>rossana.bianchi@amadeus.com</vt:lpwstr>
  </property>
  <property fmtid="{D5CDD505-2E9C-101B-9397-08002B2CF9AE}" pid="6" name="MSIP_Label_d2db9220-a04a-4f06-aab9-80cbe5287fb3_SetDate">
    <vt:lpwstr>2021-10-01T12:25:42.5271314Z</vt:lpwstr>
  </property>
  <property fmtid="{D5CDD505-2E9C-101B-9397-08002B2CF9AE}" pid="7" name="MSIP_Label_d2db9220-a04a-4f06-aab9-80cbe5287fb3_Name">
    <vt:lpwstr>Restricted</vt:lpwstr>
  </property>
  <property fmtid="{D5CDD505-2E9C-101B-9397-08002B2CF9AE}" pid="8" name="MSIP_Label_d2db9220-a04a-4f06-aab9-80cbe5287fb3_Application">
    <vt:lpwstr>Microsoft Azure Information Protection</vt:lpwstr>
  </property>
  <property fmtid="{D5CDD505-2E9C-101B-9397-08002B2CF9AE}" pid="9" name="MSIP_Label_d2db9220-a04a-4f06-aab9-80cbe5287fb3_ActionId">
    <vt:lpwstr>5b05e56c-a4e7-4287-bca3-7f77d8372ed2</vt:lpwstr>
  </property>
  <property fmtid="{D5CDD505-2E9C-101B-9397-08002B2CF9AE}" pid="10" name="MSIP_Label_d2db9220-a04a-4f06-aab9-80cbe5287fb3_Extended_MSFT_Method">
    <vt:lpwstr>Automatic</vt:lpwstr>
  </property>
  <property fmtid="{D5CDD505-2E9C-101B-9397-08002B2CF9AE}" pid="11" name="Sensitivity">
    <vt:lpwstr>Restricted</vt:lpwstr>
  </property>
</Properties>
</file>