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6"/>
  </p:notesMasterIdLst>
  <p:sldIdLst>
    <p:sldId id="2145706031" r:id="rId5"/>
  </p:sldIdLst>
  <p:sldSz cx="12192000" cy="6858000"/>
  <p:notesSz cx="6858000" cy="9144000"/>
  <p:custDataLst>
    <p:tags r:id="rId7"/>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DAFF"/>
    <a:srgbClr val="D9D9D9"/>
    <a:srgbClr val="2626FF"/>
    <a:srgbClr val="8F8F8F"/>
    <a:srgbClr val="90E9FF"/>
    <a:srgbClr val="7F7F7F"/>
    <a:srgbClr val="3F3F3F"/>
    <a:srgbClr val="FFFFFF"/>
    <a:srgbClr val="000094"/>
    <a:srgbClr val="000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3"/>
  </p:normalViewPr>
  <p:slideViewPr>
    <p:cSldViewPr>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ichiello, Federica" userId="1ad40493-9269-480a-8fc0-2be46f53ab80" providerId="ADAL" clId="{35A40E0A-D9DC-4A1B-9154-254E184188B5}"/>
    <pc:docChg chg="undo custSel modSld">
      <pc:chgData name="Minichiello, Federica" userId="1ad40493-9269-480a-8fc0-2be46f53ab80" providerId="ADAL" clId="{35A40E0A-D9DC-4A1B-9154-254E184188B5}" dt="2022-01-17T14:17:43.455" v="1056" actId="20577"/>
      <pc:docMkLst>
        <pc:docMk/>
      </pc:docMkLst>
      <pc:sldChg chg="modSp mod">
        <pc:chgData name="Minichiello, Federica" userId="1ad40493-9269-480a-8fc0-2be46f53ab80" providerId="ADAL" clId="{35A40E0A-D9DC-4A1B-9154-254E184188B5}" dt="2022-01-17T14:17:43.455" v="1056" actId="20577"/>
        <pc:sldMkLst>
          <pc:docMk/>
          <pc:sldMk cId="1393053380" sldId="2145706031"/>
        </pc:sldMkLst>
        <pc:spChg chg="mod">
          <ac:chgData name="Minichiello, Federica" userId="1ad40493-9269-480a-8fc0-2be46f53ab80" providerId="ADAL" clId="{35A40E0A-D9DC-4A1B-9154-254E184188B5}" dt="2022-01-17T14:16:43.724" v="954" actId="20577"/>
          <ac:spMkLst>
            <pc:docMk/>
            <pc:sldMk cId="1393053380" sldId="2145706031"/>
            <ac:spMk id="13" creationId="{DB4CD5FA-A826-463B-94BC-3892701F4C27}"/>
          </ac:spMkLst>
        </pc:spChg>
        <pc:spChg chg="mod">
          <ac:chgData name="Minichiello, Federica" userId="1ad40493-9269-480a-8fc0-2be46f53ab80" providerId="ADAL" clId="{35A40E0A-D9DC-4A1B-9154-254E184188B5}" dt="2022-01-17T14:17:43.455" v="1056" actId="20577"/>
          <ac:spMkLst>
            <pc:docMk/>
            <pc:sldMk cId="1393053380" sldId="2145706031"/>
            <ac:spMk id="15" creationId="{88231CA1-36C1-47AA-8262-9726084E4E72}"/>
          </ac:spMkLst>
        </pc:spChg>
        <pc:spChg chg="mod">
          <ac:chgData name="Minichiello, Federica" userId="1ad40493-9269-480a-8fc0-2be46f53ab80" providerId="ADAL" clId="{35A40E0A-D9DC-4A1B-9154-254E184188B5}" dt="2022-01-17T14:16:09.328" v="918" actId="20577"/>
          <ac:spMkLst>
            <pc:docMk/>
            <pc:sldMk cId="1393053380" sldId="2145706031"/>
            <ac:spMk id="17" creationId="{DDE7AE7C-1450-4EFA-80A3-8E78514EF63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AB3F0-9BAB-4AA3-8BF6-735F9FD08653}" type="datetimeFigureOut">
              <a:rPr lang="de-DE" smtClean="0"/>
              <a:t>17.01.2022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F431A-A932-44FC-B078-FD04E952A610}" type="slidenum">
              <a:rPr lang="de-DE" smtClean="0"/>
              <a:t>‹N°›</a:t>
            </a:fld>
            <a:endParaRPr lang="de-DE"/>
          </a:p>
        </p:txBody>
      </p:sp>
    </p:spTree>
    <p:extLst>
      <p:ext uri="{BB962C8B-B14F-4D97-AF65-F5344CB8AC3E}">
        <p14:creationId xmlns:p14="http://schemas.microsoft.com/office/powerpoint/2010/main" val="274589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E71823F-644D-46DA-9BF5-0C54CA5CA12C}"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236678159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BA66CF8B-FAB3-4054-BC7C-A4FD324E493D}"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910417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a:xfrm>
            <a:off x="10237727" y="6483875"/>
            <a:ext cx="849775" cy="365125"/>
          </a:xfrm>
        </p:spPr>
        <p:txBody>
          <a:bodyPr/>
          <a:lstStyle/>
          <a:p>
            <a:fld id="{507A9616-A82C-4E2E-8267-529CA9110683}"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254786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5791200" y="2484593"/>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2450925" y="3012018"/>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dirty="0">
                <a:solidFill>
                  <a:schemeClr val="bg1"/>
                </a:solidFill>
                <a:effectLst/>
                <a:latin typeface="+mj-lt"/>
                <a:ea typeface="+mn-ea"/>
                <a:cs typeface="+mn-cs"/>
              </a:rPr>
              <a:t>Be part </a:t>
            </a:r>
            <a:r>
              <a:rPr lang="en-US" sz="3600" b="0" i="0" u="none" strike="noStrike" kern="1200" dirty="0">
                <a:solidFill>
                  <a:schemeClr val="bg1"/>
                </a:solidFill>
                <a:effectLst/>
                <a:latin typeface="+mj-lt"/>
                <a:ea typeface="+mn-ea"/>
                <a:cs typeface="+mn-cs"/>
              </a:rPr>
              <a:t>of </a:t>
            </a:r>
            <a:r>
              <a:rPr lang="en-US" sz="3600" b="1" i="0" u="none" strike="noStrike" kern="1200" dirty="0" err="1">
                <a:solidFill>
                  <a:schemeClr val="bg1"/>
                </a:solidFill>
                <a:effectLst/>
                <a:latin typeface="+mj-lt"/>
                <a:ea typeface="+mn-ea"/>
                <a:cs typeface="+mn-cs"/>
              </a:rPr>
              <a:t>gaia</a:t>
            </a:r>
            <a:r>
              <a:rPr lang="en-US" sz="3600" b="1" i="0" u="none" strike="noStrike" kern="1200" dirty="0">
                <a:solidFill>
                  <a:schemeClr val="bg1"/>
                </a:solidFill>
                <a:effectLst/>
                <a:latin typeface="+mj-lt"/>
                <a:ea typeface="+mn-ea"/>
                <a:cs typeface="+mn-cs"/>
              </a:rPr>
              <a:t>-x </a:t>
            </a:r>
            <a:r>
              <a:rPr lang="en-US" sz="3600" b="0" i="0" u="none" strike="noStrike" kern="1200" dirty="0">
                <a:solidFill>
                  <a:schemeClr val="bg1"/>
                </a:solidFill>
                <a:effectLst/>
                <a:latin typeface="+mj-lt"/>
                <a:ea typeface="+mn-ea"/>
                <a:cs typeface="+mn-cs"/>
              </a:rPr>
              <a:t>and </a:t>
            </a:r>
            <a:r>
              <a:rPr lang="en-US" sz="3600" b="1" i="0" u="none" strike="noStrike" kern="1200" dirty="0">
                <a:solidFill>
                  <a:schemeClr val="bg1"/>
                </a:solidFill>
                <a:effectLst/>
                <a:latin typeface="+mj-lt"/>
                <a:ea typeface="+mn-ea"/>
                <a:cs typeface="+mn-cs"/>
              </a:rPr>
              <a:t>create </a:t>
            </a:r>
            <a:br>
              <a:rPr lang="en-US" sz="3600" b="1" i="0" u="none" strike="noStrike" kern="1200" dirty="0">
                <a:solidFill>
                  <a:schemeClr val="bg1"/>
                </a:solidFill>
                <a:effectLst/>
                <a:latin typeface="+mj-lt"/>
                <a:ea typeface="+mn-ea"/>
                <a:cs typeface="+mn-cs"/>
              </a:rPr>
            </a:br>
            <a:r>
              <a:rPr lang="en-US" sz="3600" b="0" i="0" u="none" strike="noStrike" kern="1200" dirty="0">
                <a:solidFill>
                  <a:schemeClr val="bg1"/>
                </a:solidFill>
                <a:effectLst/>
                <a:latin typeface="+mj-lt"/>
                <a:ea typeface="+mn-ea"/>
                <a:cs typeface="+mn-cs"/>
              </a:rPr>
              <a:t>a</a:t>
            </a:r>
            <a:r>
              <a:rPr lang="en-US" sz="3600" b="1" i="0" u="none" strike="noStrike" kern="1200" dirty="0">
                <a:solidFill>
                  <a:schemeClr val="bg1"/>
                </a:solidFill>
                <a:effectLst/>
                <a:latin typeface="+mj-lt"/>
                <a:ea typeface="+mn-ea"/>
                <a:cs typeface="+mn-cs"/>
              </a:rPr>
              <a:t> future </a:t>
            </a:r>
            <a:r>
              <a:rPr lang="en-US" sz="3600" b="0" i="0" u="none" strike="noStrike" kern="1200" dirty="0">
                <a:solidFill>
                  <a:schemeClr val="bg1"/>
                </a:solidFill>
                <a:effectLst/>
                <a:latin typeface="+mj-lt"/>
                <a:ea typeface="+mn-ea"/>
                <a:cs typeface="+mn-cs"/>
              </a:rPr>
              <a:t>that is both </a:t>
            </a:r>
            <a:r>
              <a:rPr lang="en-US" sz="3600" b="1" i="0" u="none" strike="noStrike" kern="1200" dirty="0">
                <a:solidFill>
                  <a:schemeClr val="bg1"/>
                </a:solidFill>
                <a:effectLst/>
                <a:latin typeface="+mj-lt"/>
                <a:ea typeface="+mn-ea"/>
                <a:cs typeface="+mn-cs"/>
              </a:rPr>
              <a:t>open </a:t>
            </a:r>
            <a:r>
              <a:rPr lang="en-US" sz="3600" b="0" i="0" u="none" strike="noStrike" kern="1200" dirty="0">
                <a:solidFill>
                  <a:schemeClr val="bg1"/>
                </a:solidFill>
                <a:effectLst/>
                <a:latin typeface="+mj-lt"/>
                <a:ea typeface="+mn-ea"/>
                <a:cs typeface="+mn-cs"/>
              </a:rPr>
              <a:t>and</a:t>
            </a:r>
            <a:r>
              <a:rPr lang="en-US" sz="3600" b="1" i="0" u="none" strike="noStrike" kern="1200" dirty="0">
                <a:solidFill>
                  <a:schemeClr val="bg1"/>
                </a:solidFill>
                <a:effectLst/>
                <a:latin typeface="+mj-lt"/>
                <a:ea typeface="+mn-ea"/>
                <a:cs typeface="+mn-cs"/>
              </a:rPr>
              <a:t> fair</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p>
          <a:p>
            <a:pPr>
              <a:spcBef>
                <a:spcPts val="2000"/>
              </a:spcBef>
            </a:pPr>
            <a:r>
              <a:rPr lang="en-US" sz="3600" b="0" i="0" u="none" strike="noStrike" kern="1200" dirty="0">
                <a:solidFill>
                  <a:schemeClr val="bg1"/>
                </a:solidFill>
                <a:effectLst/>
                <a:latin typeface="+mj-lt"/>
                <a:ea typeface="+mn-ea"/>
                <a:cs typeface="+mn-cs"/>
              </a:rPr>
              <a:t>We are </a:t>
            </a:r>
            <a:r>
              <a:rPr lang="en-US" sz="3600" b="1" i="0" u="none" strike="noStrike" kern="1200" dirty="0">
                <a:solidFill>
                  <a:schemeClr val="bg1"/>
                </a:solidFill>
                <a:effectLst/>
                <a:latin typeface="+mj-lt"/>
                <a:ea typeface="+mn-ea"/>
                <a:cs typeface="+mn-cs"/>
              </a:rPr>
              <a:t>happy</a:t>
            </a:r>
            <a:r>
              <a:rPr lang="en-US" sz="3600" b="0" i="0" u="none" strike="noStrike" kern="1200" dirty="0">
                <a:solidFill>
                  <a:schemeClr val="bg1"/>
                </a:solidFill>
                <a:effectLst/>
                <a:latin typeface="+mj-lt"/>
                <a:ea typeface="+mn-ea"/>
                <a:cs typeface="+mn-cs"/>
              </a:rPr>
              <a:t> to </a:t>
            </a:r>
            <a:r>
              <a:rPr lang="en-US" sz="3600" b="1" i="0" u="none" strike="noStrike" kern="1200" dirty="0">
                <a:solidFill>
                  <a:schemeClr val="bg1"/>
                </a:solidFill>
                <a:effectLst/>
                <a:latin typeface="+mj-lt"/>
                <a:ea typeface="+mn-ea"/>
                <a:cs typeface="+mn-cs"/>
              </a:rPr>
              <a:t>have you with us</a:t>
            </a:r>
            <a:r>
              <a:rPr lang="en-US" sz="3600" b="0" i="0" u="none" strike="noStrike" kern="1200" dirty="0">
                <a:solidFill>
                  <a:schemeClr val="bg1"/>
                </a:solidFill>
                <a:effectLst/>
                <a:latin typeface="+mj-lt"/>
                <a:ea typeface="+mn-ea"/>
                <a:cs typeface="+mn-cs"/>
              </a:rPr>
              <a:t> and </a:t>
            </a:r>
            <a:r>
              <a:rPr lang="en-US" sz="3600" b="1" i="0" u="none" strike="noStrike" kern="1200" dirty="0">
                <a:solidFill>
                  <a:schemeClr val="bg1"/>
                </a:solidFill>
                <a:effectLst/>
                <a:latin typeface="+mj-lt"/>
                <a:ea typeface="+mn-ea"/>
                <a:cs typeface="+mn-cs"/>
              </a:rPr>
              <a:t>welcome you</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endParaRPr lang="de-DE" sz="3600" dirty="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80344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GAIA-x – the st</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DE2E8A60-7083-4BBC-A8D3-75D19BB2BE7D}"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41823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B2480044-E875-4A83-8302-E6864F3EF984}"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2839543"/>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1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6042660"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3" name="Grafik 12">
            <a:extLst>
              <a:ext uri="{FF2B5EF4-FFF2-40B4-BE49-F238E27FC236}">
                <a16:creationId xmlns:a16="http://schemas.microsoft.com/office/drawing/2014/main" id="{82E89B35-9DA1-451D-B53E-08149787E949}"/>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5" name="Textplatzhalter 4">
            <a:extLst>
              <a:ext uri="{FF2B5EF4-FFF2-40B4-BE49-F238E27FC236}">
                <a16:creationId xmlns:a16="http://schemas.microsoft.com/office/drawing/2014/main" id="{5E80753E-FD6B-4217-B934-89363062D641}"/>
              </a:ext>
            </a:extLst>
          </p:cNvPr>
          <p:cNvSpPr>
            <a:spLocks noGrp="1"/>
          </p:cNvSpPr>
          <p:nvPr>
            <p:ph type="body" sz="quarter" idx="10" hasCustomPrompt="1"/>
          </p:nvPr>
        </p:nvSpPr>
        <p:spPr>
          <a:xfrm>
            <a:off x="4287279" y="4378860"/>
            <a:ext cx="1382002" cy="1684091"/>
          </a:xfrm>
          <a:prstGeom prst="rect">
            <a:avLst/>
          </a:prstGeom>
        </p:spPr>
        <p:txBody>
          <a:bodyPr/>
          <a:lstStyle>
            <a:lvl1pPr marL="0" indent="0">
              <a:buFontTx/>
              <a:buNone/>
              <a:defRPr sz="12000" b="1">
                <a:solidFill>
                  <a:schemeClr val="bg1"/>
                </a:solidFill>
              </a:defRPr>
            </a:lvl1pPr>
          </a:lstStyle>
          <a:p>
            <a:pPr lvl="0"/>
            <a:r>
              <a:rPr lang="de-DE"/>
              <a:t>.1</a:t>
            </a:r>
          </a:p>
        </p:txBody>
      </p:sp>
    </p:spTree>
    <p:extLst>
      <p:ext uri="{BB962C8B-B14F-4D97-AF65-F5344CB8AC3E}">
        <p14:creationId xmlns:p14="http://schemas.microsoft.com/office/powerpoint/2010/main" val="214821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Grafik 12">
            <a:extLst>
              <a:ext uri="{FF2B5EF4-FFF2-40B4-BE49-F238E27FC236}">
                <a16:creationId xmlns:a16="http://schemas.microsoft.com/office/drawing/2014/main" id="{E2FE7960-CA9C-489D-A2E4-0E9036F3A0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spTree>
    <p:extLst>
      <p:ext uri="{BB962C8B-B14F-4D97-AF65-F5344CB8AC3E}">
        <p14:creationId xmlns:p14="http://schemas.microsoft.com/office/powerpoint/2010/main" val="232468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D837926-EB7D-4F99-A5C5-D1EFF2E95A5D}"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3200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200" b="0">
                <a:solidFill>
                  <a:schemeClr val="tx2"/>
                </a:solidFill>
              </a:defRPr>
            </a:lvl1pPr>
          </a:lstStyle>
          <a:p>
            <a:r>
              <a:rPr lang="de-DE"/>
              <a:t>Agenda</a:t>
            </a:r>
          </a:p>
        </p:txBody>
      </p:sp>
    </p:spTree>
    <p:extLst>
      <p:ext uri="{BB962C8B-B14F-4D97-AF65-F5344CB8AC3E}">
        <p14:creationId xmlns:p14="http://schemas.microsoft.com/office/powerpoint/2010/main" val="3501427632"/>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10000"/>
              </a:lnSpc>
              <a:spcBef>
                <a:spcPts val="800"/>
              </a:spcBef>
              <a:buFontTx/>
              <a:buBlip>
                <a:blip r:embed="rId2"/>
              </a:buBlip>
              <a:defRPr sz="1800">
                <a:solidFill>
                  <a:schemeClr val="accent6">
                    <a:lumMod val="50000"/>
                  </a:schemeClr>
                </a:solidFill>
                <a:latin typeface="+mn-lt"/>
              </a:defRPr>
            </a:lvl1pPr>
            <a:lvl2pPr marL="612000" indent="-324000">
              <a:lnSpc>
                <a:spcPct val="110000"/>
              </a:lnSpc>
              <a:spcBef>
                <a:spcPts val="800"/>
              </a:spcBef>
              <a:buFontTx/>
              <a:buBlip>
                <a:blip r:embed="rId3"/>
              </a:buBlip>
              <a:defRPr sz="1800">
                <a:solidFill>
                  <a:schemeClr val="accent6">
                    <a:lumMod val="50000"/>
                  </a:schemeClr>
                </a:solidFill>
                <a:latin typeface="+mn-lt"/>
              </a:defRPr>
            </a:lvl2pPr>
            <a:lvl3pPr marL="898525" indent="-323850">
              <a:lnSpc>
                <a:spcPct val="110000"/>
              </a:lnSpc>
              <a:spcBef>
                <a:spcPts val="800"/>
              </a:spcBef>
              <a:buFontTx/>
              <a:buBlip>
                <a:blip r:embed="rId4"/>
              </a:buBlip>
              <a:defRPr sz="1800">
                <a:solidFill>
                  <a:schemeClr val="accent6">
                    <a:lumMod val="50000"/>
                  </a:schemeClr>
                </a:solidFill>
                <a:latin typeface="+mn-lt"/>
              </a:defRPr>
            </a:lvl3pPr>
            <a:lvl4pPr marL="1152000" indent="-287338">
              <a:lnSpc>
                <a:spcPct val="110000"/>
              </a:lnSpc>
              <a:spcBef>
                <a:spcPts val="800"/>
              </a:spcBef>
              <a:buFontTx/>
              <a:buBlip>
                <a:blip r:embed="rId5"/>
              </a:buBlip>
              <a:defRPr sz="1800">
                <a:solidFill>
                  <a:schemeClr val="accent6">
                    <a:lumMod val="50000"/>
                  </a:schemeClr>
                </a:solidFill>
                <a:latin typeface="+mn-lt"/>
              </a:defRPr>
            </a:lvl4pPr>
            <a:lvl5pPr marL="1404000" marR="0" indent="-288000" algn="l" defTabSz="914400" rtl="0" eaLnBrk="1" fontAlgn="auto" latinLnBrk="0" hangingPunct="1">
              <a:lnSpc>
                <a:spcPct val="110000"/>
              </a:lnSpc>
              <a:spcBef>
                <a:spcPts val="800"/>
              </a:spcBef>
              <a:spcAft>
                <a:spcPts val="0"/>
              </a:spcAft>
              <a:buClrTx/>
              <a:buSzTx/>
              <a:buFontTx/>
              <a:buBlip>
                <a:blip r:embed="rId5"/>
              </a:buBlip>
              <a:tabLst/>
              <a:defRPr sz="1800">
                <a:solidFill>
                  <a:schemeClr val="accent6">
                    <a:lumMod val="50000"/>
                  </a:schemeClr>
                </a:solidFill>
                <a:latin typeface="+mn-lt"/>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10F6E983-D203-4490-8A09-CD042DC74C6B}"/>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CCD07E4B-6C1D-46F4-B1A0-40EA7B47E67B}"/>
              </a:ext>
            </a:extLst>
          </p:cNvPr>
          <p:cNvSpPr>
            <a:spLocks noGrp="1"/>
          </p:cNvSpPr>
          <p:nvPr>
            <p:ph type="dt" sz="half" idx="10"/>
          </p:nvPr>
        </p:nvSpPr>
        <p:spPr>
          <a:xfrm>
            <a:off x="10237727" y="6483875"/>
            <a:ext cx="849775" cy="365125"/>
          </a:xfrm>
        </p:spPr>
        <p:txBody>
          <a:bodyPr/>
          <a:lstStyle/>
          <a:p>
            <a:fld id="{230AEA6A-4C46-4D84-8097-84318870DFF4}" type="datetime1">
              <a:rPr lang="de-DE" smtClean="0"/>
              <a:t>17.01.2022</a:t>
            </a:fld>
            <a:endParaRPr lang="de-DE"/>
          </a:p>
        </p:txBody>
      </p:sp>
      <p:sp>
        <p:nvSpPr>
          <p:cNvPr id="11" name="Fußzeilenplatzhalter 4">
            <a:extLst>
              <a:ext uri="{FF2B5EF4-FFF2-40B4-BE49-F238E27FC236}">
                <a16:creationId xmlns:a16="http://schemas.microsoft.com/office/drawing/2014/main" id="{AFA658F1-5EEB-4215-9696-51437E59773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C98F6F90-865F-4148-9256-DF3E65107AF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1518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0" indent="0">
              <a:lnSpc>
                <a:spcPct val="100000"/>
              </a:lnSpc>
              <a:spcBef>
                <a:spcPts val="800"/>
              </a:spcBef>
              <a:buFont typeface="Arial" panose="020B0604020202020204" pitchFamily="34" charset="0"/>
              <a:buNone/>
              <a:defRPr sz="1800" b="0">
                <a:solidFill>
                  <a:schemeClr val="accent6">
                    <a:lumMod val="50000"/>
                  </a:schemeClr>
                </a:solidFill>
                <a:latin typeface="+mn-lt"/>
              </a:defRPr>
            </a:lvl1pPr>
            <a:lvl2pPr marL="263525" indent="-80963">
              <a:lnSpc>
                <a:spcPct val="100000"/>
              </a:lnSpc>
              <a:spcBef>
                <a:spcPts val="800"/>
              </a:spcBef>
              <a:buFontTx/>
              <a:buBlip>
                <a:blip r:embed="rId2"/>
              </a:buBlip>
              <a:defRPr sz="1800"/>
            </a:lvl2pPr>
            <a:lvl3pPr marL="536575" indent="-90488">
              <a:lnSpc>
                <a:spcPct val="100000"/>
              </a:lnSpc>
              <a:spcBef>
                <a:spcPts val="800"/>
              </a:spcBef>
              <a:buFontTx/>
              <a:buBlip>
                <a:blip r:embed="rId3"/>
              </a:buBlip>
              <a:defRPr sz="1800"/>
            </a:lvl3pPr>
            <a:lvl4pPr marL="811213" indent="-90488">
              <a:lnSpc>
                <a:spcPct val="100000"/>
              </a:lnSpc>
              <a:spcBef>
                <a:spcPts val="800"/>
              </a:spcBef>
              <a:buFontTx/>
              <a:buBlip>
                <a:blip r:embed="rId4"/>
              </a:buBlip>
              <a:defRPr sz="1800"/>
            </a:lvl4pPr>
            <a:lvl5pPr marL="982662" marR="0" indent="0" algn="l" defTabSz="914400" rtl="0" eaLnBrk="1" fontAlgn="auto" latinLnBrk="0" hangingPunct="1">
              <a:lnSpc>
                <a:spcPct val="100000"/>
              </a:lnSpc>
              <a:spcBef>
                <a:spcPts val="800"/>
              </a:spcBef>
              <a:spcAft>
                <a:spcPts val="0"/>
              </a:spcAft>
              <a:buClrTx/>
              <a:buSzTx/>
              <a:buFontTx/>
              <a:buNone/>
              <a:tabLst/>
              <a:defRPr sz="1800"/>
            </a:lvl5pPr>
            <a:lvl6pPr marL="2514600" indent="-228600">
              <a:buNone/>
              <a:defRPr/>
            </a:lvl6pPr>
          </a:lstStyle>
          <a:p>
            <a:pPr lvl="0"/>
            <a:r>
              <a:rPr lang="de-DE"/>
              <a:t>This is a copy text.</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BDD55423-4C5E-49D0-922D-84E5C37C7006}"/>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0AA764C7-4299-435D-943B-5A46F7C3DFB2}"/>
              </a:ext>
            </a:extLst>
          </p:cNvPr>
          <p:cNvSpPr>
            <a:spLocks noGrp="1"/>
          </p:cNvSpPr>
          <p:nvPr>
            <p:ph type="dt" sz="half" idx="10"/>
          </p:nvPr>
        </p:nvSpPr>
        <p:spPr>
          <a:xfrm>
            <a:off x="10237727" y="6483875"/>
            <a:ext cx="849775" cy="365125"/>
          </a:xfrm>
        </p:spPr>
        <p:txBody>
          <a:bodyPr/>
          <a:lstStyle/>
          <a:p>
            <a:fld id="{D26F32C5-5121-4753-80EB-A6F825BC1D9F}" type="datetime1">
              <a:rPr lang="de-DE" smtClean="0"/>
              <a:t>17.01.2022</a:t>
            </a:fld>
            <a:endParaRPr lang="de-DE"/>
          </a:p>
        </p:txBody>
      </p:sp>
      <p:sp>
        <p:nvSpPr>
          <p:cNvPr id="11" name="Fußzeilenplatzhalter 4">
            <a:extLst>
              <a:ext uri="{FF2B5EF4-FFF2-40B4-BE49-F238E27FC236}">
                <a16:creationId xmlns:a16="http://schemas.microsoft.com/office/drawing/2014/main" id="{14D1B549-BF0D-497E-A2E3-79C60BF4D645}"/>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84DBA507-3516-46C5-8A99-9CDB0BEFC8E9}"/>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03600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5C4C9A30-1FE8-4128-8432-FBAAA297E295}"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437193140"/>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33BDF83F-712C-4929-B42D-1715B4F782BA}"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2874789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8D01B4E-C2A2-4479-A780-44AEBB3B7963}"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9" name="Grafik 8">
            <a:extLst>
              <a:ext uri="{FF2B5EF4-FFF2-40B4-BE49-F238E27FC236}">
                <a16:creationId xmlns:a16="http://schemas.microsoft.com/office/drawing/2014/main" id="{FBE35180-5D59-4433-8EBA-5B98ABBD21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Tree>
    <p:extLst>
      <p:ext uri="{BB962C8B-B14F-4D97-AF65-F5344CB8AC3E}">
        <p14:creationId xmlns:p14="http://schemas.microsoft.com/office/powerpoint/2010/main" val="34435602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100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8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6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spTree>
    <p:extLst>
      <p:ext uri="{BB962C8B-B14F-4D97-AF65-F5344CB8AC3E}">
        <p14:creationId xmlns:p14="http://schemas.microsoft.com/office/powerpoint/2010/main" val="72134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7A8DBA2-A38A-42EF-A8C4-30DF2BEE4A40}"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46276497"/>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5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35653DAE-47EB-4C8E-8F07-D92ED2FED604}" type="datetime1">
              <a:rPr lang="de-DE" smtClean="0"/>
              <a:t>17.01.2022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4291965165"/>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6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97390ED-392F-4318-A52E-4130A27A7875}" type="datetime1">
              <a:rPr lang="de-DE" smtClean="0"/>
              <a:t>17.01.2022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446811244"/>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862579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9F6A99C-44CA-468A-858D-100F4CC38DC2}"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1963004466"/>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EAE09A7-F717-4C8A-BC19-F0E953A3C235}"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349207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2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2BB997EE-26D2-480C-977E-F388672B8FB3}" type="datetime1">
              <a:rPr lang="de-DE" smtClean="0"/>
              <a:t>17.01.2022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410065235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DDEC620-77BE-48A4-951D-297D1F07B14A}"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0940150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2A52CC3-2602-4EFB-BAD9-114792EC02C2}"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3278755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0BCA319D-F47E-485E-B04B-F5D64E419295}" type="datetime1">
              <a:rPr lang="de-DE" smtClean="0"/>
              <a:t>17.01.2022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6821973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858965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481B-12CC-43AF-AC55-1551FB6AE6B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B4086A71-CCE3-40DA-A453-3DDF6B37C1C4}"/>
              </a:ext>
            </a:extLst>
          </p:cNvPr>
          <p:cNvSpPr>
            <a:spLocks noGrp="1"/>
          </p:cNvSpPr>
          <p:nvPr>
            <p:ph type="dt" sz="half" idx="10"/>
          </p:nvPr>
        </p:nvSpPr>
        <p:spPr/>
        <p:txBody>
          <a:bodyPr/>
          <a:lstStyle/>
          <a:p>
            <a:fld id="{94DA8463-DF3F-4E02-B34D-36441EA15351}" type="datetime1">
              <a:rPr lang="de-DE" smtClean="0"/>
              <a:t>17.01.2022</a:t>
            </a:fld>
            <a:endParaRPr lang="de-DE"/>
          </a:p>
        </p:txBody>
      </p:sp>
      <p:sp>
        <p:nvSpPr>
          <p:cNvPr id="4" name="Footer Placeholder 3">
            <a:extLst>
              <a:ext uri="{FF2B5EF4-FFF2-40B4-BE49-F238E27FC236}">
                <a16:creationId xmlns:a16="http://schemas.microsoft.com/office/drawing/2014/main" id="{7293AA63-B768-4B70-BEF9-DA47FEBCEE9A}"/>
              </a:ext>
            </a:extLst>
          </p:cNvPr>
          <p:cNvSpPr>
            <a:spLocks noGrp="1"/>
          </p:cNvSpPr>
          <p:nvPr>
            <p:ph type="ftr" sz="quarter" idx="11"/>
          </p:nvPr>
        </p:nvSpPr>
        <p:spPr/>
        <p:txBody>
          <a:bodyPr/>
          <a:lstStyle/>
          <a:p>
            <a:r>
              <a:rPr lang="en-US"/>
              <a:t>Gaia-X DSBC</a:t>
            </a:r>
            <a:endParaRPr lang="de-DE"/>
          </a:p>
        </p:txBody>
      </p:sp>
      <p:sp>
        <p:nvSpPr>
          <p:cNvPr id="5" name="Slide Number Placeholder 4">
            <a:extLst>
              <a:ext uri="{FF2B5EF4-FFF2-40B4-BE49-F238E27FC236}">
                <a16:creationId xmlns:a16="http://schemas.microsoft.com/office/drawing/2014/main" id="{D2455AF5-438E-4209-9EED-AB3B80723D1F}"/>
              </a:ext>
            </a:extLst>
          </p:cNvPr>
          <p:cNvSpPr>
            <a:spLocks noGrp="1"/>
          </p:cNvSpPr>
          <p:nvPr>
            <p:ph type="sldNum" sz="quarter" idx="12"/>
          </p:nvPr>
        </p:nvSpPr>
        <p:spPr/>
        <p:txBody>
          <a:bodyPr/>
          <a:lstStyle/>
          <a:p>
            <a:fld id="{46735E09-D06A-4765-B4D1-A70A5B2E5B6E}" type="slidenum">
              <a:rPr lang="de-DE" smtClean="0"/>
              <a:pPr/>
              <a:t>‹N°›</a:t>
            </a:fld>
            <a:endParaRPr lang="de-DE"/>
          </a:p>
        </p:txBody>
      </p:sp>
    </p:spTree>
    <p:extLst>
      <p:ext uri="{BB962C8B-B14F-4D97-AF65-F5344CB8AC3E}">
        <p14:creationId xmlns:p14="http://schemas.microsoft.com/office/powerpoint/2010/main" val="4194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4_title">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C5AE839C-AA80-4CF6-AC9C-0ACE6C08EF8D}"/>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a:stretch/>
        </p:blipFill>
        <p:spPr>
          <a:xfrm>
            <a:off x="-5747" y="1420617"/>
            <a:ext cx="12212834" cy="5446292"/>
          </a:xfrm>
          <a:prstGeom prst="rect">
            <a:avLst/>
          </a:prstGeom>
        </p:spPr>
      </p:pic>
      <p:sp>
        <p:nvSpPr>
          <p:cNvPr id="11" name="Rechteck 10">
            <a:extLst>
              <a:ext uri="{FF2B5EF4-FFF2-40B4-BE49-F238E27FC236}">
                <a16:creationId xmlns:a16="http://schemas.microsoft.com/office/drawing/2014/main" id="{5214EF93-2455-4E3F-91E0-B7943F671804}"/>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4" name="Rechteck 3">
            <a:extLst>
              <a:ext uri="{FF2B5EF4-FFF2-40B4-BE49-F238E27FC236}">
                <a16:creationId xmlns:a16="http://schemas.microsoft.com/office/drawing/2014/main" id="{34E95868-D70C-4F04-BFA6-137C22D82466}"/>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 name="Titel 1">
            <a:extLst>
              <a:ext uri="{FF2B5EF4-FFF2-40B4-BE49-F238E27FC236}">
                <a16:creationId xmlns:a16="http://schemas.microsoft.com/office/drawing/2014/main" id="{14E530E1-D8F1-47B0-86B9-533CA37FD818}"/>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3" name="Untertitel 2">
            <a:extLst>
              <a:ext uri="{FF2B5EF4-FFF2-40B4-BE49-F238E27FC236}">
                <a16:creationId xmlns:a16="http://schemas.microsoft.com/office/drawing/2014/main" id="{C517A7B7-B810-407F-A3BD-3D293CA64DCA}"/>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5" name="Datumsplatzhalter 3">
            <a:extLst>
              <a:ext uri="{FF2B5EF4-FFF2-40B4-BE49-F238E27FC236}">
                <a16:creationId xmlns:a16="http://schemas.microsoft.com/office/drawing/2014/main" id="{5B12C922-31FC-4763-8ED2-982CFD5DBF1E}"/>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D23A919-C84A-4892-A4CB-962605EB0AAA}" type="datetime1">
              <a:rPr lang="de-DE" smtClean="0"/>
              <a:t>17.01.2022</a:t>
            </a:fld>
            <a:endParaRPr lang="de-DE"/>
          </a:p>
        </p:txBody>
      </p:sp>
      <p:pic>
        <p:nvPicPr>
          <p:cNvPr id="10" name="Grafik 9">
            <a:extLst>
              <a:ext uri="{FF2B5EF4-FFF2-40B4-BE49-F238E27FC236}">
                <a16:creationId xmlns:a16="http://schemas.microsoft.com/office/drawing/2014/main" id="{D3FCEE86-CA87-461D-BDEC-757FD809E08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54185262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5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4813876"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5" name="Grafik 14">
            <a:extLst>
              <a:ext uri="{FF2B5EF4-FFF2-40B4-BE49-F238E27FC236}">
                <a16:creationId xmlns:a16="http://schemas.microsoft.com/office/drawing/2014/main" id="{B8CA4AD4-CF3C-4B32-BEEE-89F3E0186CA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7439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165090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_1">
    <p:spTree>
      <p:nvGrpSpPr>
        <p:cNvPr id="1" name=""/>
        <p:cNvGrpSpPr/>
        <p:nvPr/>
      </p:nvGrpSpPr>
      <p:grpSpPr>
        <a:xfrm>
          <a:off x="0" y="0"/>
          <a:ext cx="0" cy="0"/>
          <a:chOff x="0" y="0"/>
          <a:chExt cx="0" cy="0"/>
        </a:xfrm>
      </p:grpSpPr>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
        <p:nvSpPr>
          <p:cNvPr id="23" name="Datumsplatzhalter 3">
            <a:extLst>
              <a:ext uri="{FF2B5EF4-FFF2-40B4-BE49-F238E27FC236}">
                <a16:creationId xmlns:a16="http://schemas.microsoft.com/office/drawing/2014/main" id="{55100564-019C-4399-8718-729CFA19FD96}"/>
              </a:ext>
            </a:extLst>
          </p:cNvPr>
          <p:cNvSpPr>
            <a:spLocks noGrp="1"/>
          </p:cNvSpPr>
          <p:nvPr>
            <p:ph type="dt" sz="half" idx="10"/>
          </p:nvPr>
        </p:nvSpPr>
        <p:spPr>
          <a:xfrm>
            <a:off x="10237727" y="6483875"/>
            <a:ext cx="849775" cy="365125"/>
          </a:xfrm>
        </p:spPr>
        <p:txBody>
          <a:bodyPr/>
          <a:lstStyle/>
          <a:p>
            <a:fld id="{4D406B45-BEB3-4E64-ABC4-AE0524A8164D}" type="datetime1">
              <a:rPr lang="de-DE" smtClean="0"/>
              <a:t>17.01.2022</a:t>
            </a:fld>
            <a:endParaRPr lang="de-DE"/>
          </a:p>
        </p:txBody>
      </p:sp>
      <p:sp>
        <p:nvSpPr>
          <p:cNvPr id="27" name="Fußzeilenplatzhalter 4">
            <a:extLst>
              <a:ext uri="{FF2B5EF4-FFF2-40B4-BE49-F238E27FC236}">
                <a16:creationId xmlns:a16="http://schemas.microsoft.com/office/drawing/2014/main" id="{4B305BA5-98B8-44D3-9130-DFBC2A807B29}"/>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29" name="Foliennummernplatzhalter 5">
            <a:extLst>
              <a:ext uri="{FF2B5EF4-FFF2-40B4-BE49-F238E27FC236}">
                <a16:creationId xmlns:a16="http://schemas.microsoft.com/office/drawing/2014/main" id="{C494F2B9-311D-4A53-AFEC-32102E3C3AF7}"/>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159348436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11513049-8095-4C18-B9C6-39D76BDB54C5}"/>
              </a:ext>
            </a:extLst>
          </p:cNvPr>
          <p:cNvSpPr>
            <a:spLocks noGrp="1"/>
          </p:cNvSpPr>
          <p:nvPr>
            <p:ph type="dt" sz="half" idx="10"/>
          </p:nvPr>
        </p:nvSpPr>
        <p:spPr>
          <a:xfrm>
            <a:off x="10237727" y="6483875"/>
            <a:ext cx="849775" cy="365125"/>
          </a:xfrm>
        </p:spPr>
        <p:txBody>
          <a:bodyPr/>
          <a:lstStyle/>
          <a:p>
            <a:fld id="{3DAB9C03-4710-4790-8194-A33A84E92D80}" type="datetime1">
              <a:rPr lang="de-DE" smtClean="0"/>
              <a:t>17.01.2022</a:t>
            </a:fld>
            <a:endParaRPr lang="de-DE"/>
          </a:p>
        </p:txBody>
      </p:sp>
      <p:sp>
        <p:nvSpPr>
          <p:cNvPr id="11" name="Fußzeilenplatzhalter 4">
            <a:extLst>
              <a:ext uri="{FF2B5EF4-FFF2-40B4-BE49-F238E27FC236}">
                <a16:creationId xmlns:a16="http://schemas.microsoft.com/office/drawing/2014/main" id="{091B939B-D988-4B54-A719-46E42BAC41FA}"/>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43952CBC-AEE5-4430-B63D-5772A3B67D9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203026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5B0D7193-EEB0-4133-86AE-A3C20EC8C38D}"/>
              </a:ext>
            </a:extLst>
          </p:cNvPr>
          <p:cNvSpPr>
            <a:spLocks noGrp="1"/>
          </p:cNvSpPr>
          <p:nvPr>
            <p:ph type="dt" sz="half" idx="10"/>
          </p:nvPr>
        </p:nvSpPr>
        <p:spPr>
          <a:xfrm>
            <a:off x="10237727" y="6483875"/>
            <a:ext cx="849775" cy="365125"/>
          </a:xfrm>
        </p:spPr>
        <p:txBody>
          <a:bodyPr/>
          <a:lstStyle/>
          <a:p>
            <a:fld id="{B0FFA9A6-7BBD-4249-A5E5-44093C4A1CD7}" type="datetime1">
              <a:rPr lang="de-DE" smtClean="0"/>
              <a:t>17.01.2022</a:t>
            </a:fld>
            <a:endParaRPr lang="de-DE"/>
          </a:p>
        </p:txBody>
      </p:sp>
      <p:sp>
        <p:nvSpPr>
          <p:cNvPr id="11" name="Fußzeilenplatzhalter 4">
            <a:extLst>
              <a:ext uri="{FF2B5EF4-FFF2-40B4-BE49-F238E27FC236}">
                <a16:creationId xmlns:a16="http://schemas.microsoft.com/office/drawing/2014/main" id="{EB5BE01F-5C82-44B6-AEBB-A5B4140DE86B}"/>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969D0A23-9196-41C1-A694-2B04DAA840A0}"/>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30648141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86D06D6B-615D-40EC-A313-093EE9F223C1}"/>
              </a:ext>
            </a:extLst>
          </p:cNvPr>
          <p:cNvSpPr>
            <a:spLocks noGrp="1"/>
          </p:cNvSpPr>
          <p:nvPr>
            <p:ph type="dt" sz="half" idx="2"/>
          </p:nvPr>
        </p:nvSpPr>
        <p:spPr>
          <a:xfrm>
            <a:off x="10237727" y="6377125"/>
            <a:ext cx="849775" cy="365125"/>
          </a:xfrm>
          <a:prstGeom prst="rect">
            <a:avLst/>
          </a:prstGeom>
        </p:spPr>
        <p:txBody>
          <a:bodyPr vert="horz" lIns="0" tIns="0" rIns="0" bIns="45720" rtlCol="0" anchor="ctr"/>
          <a:lstStyle>
            <a:lvl1pPr algn="r">
              <a:defRPr sz="1100">
                <a:solidFill>
                  <a:schemeClr val="tx1">
                    <a:tint val="75000"/>
                  </a:schemeClr>
                </a:solidFill>
              </a:defRPr>
            </a:lvl1pPr>
          </a:lstStyle>
          <a:p>
            <a:fld id="{94DA8463-DF3F-4E02-B34D-36441EA15351}" type="datetime1">
              <a:rPr lang="de-DE" smtClean="0"/>
              <a:t>17.01.2022</a:t>
            </a:fld>
            <a:endParaRPr lang="de-DE"/>
          </a:p>
        </p:txBody>
      </p:sp>
      <p:sp>
        <p:nvSpPr>
          <p:cNvPr id="5" name="Fußzeilenplatzhalter 4">
            <a:extLst>
              <a:ext uri="{FF2B5EF4-FFF2-40B4-BE49-F238E27FC236}">
                <a16:creationId xmlns:a16="http://schemas.microsoft.com/office/drawing/2014/main" id="{8F3FE9F4-3C2C-415D-80B5-C9D4E709E79F}"/>
              </a:ext>
            </a:extLst>
          </p:cNvPr>
          <p:cNvSpPr>
            <a:spLocks noGrp="1"/>
          </p:cNvSpPr>
          <p:nvPr>
            <p:ph type="ftr" sz="quarter" idx="3"/>
          </p:nvPr>
        </p:nvSpPr>
        <p:spPr>
          <a:xfrm>
            <a:off x="515938" y="6377125"/>
            <a:ext cx="4114800" cy="365125"/>
          </a:xfrm>
          <a:prstGeom prst="rect">
            <a:avLst/>
          </a:prstGeom>
        </p:spPr>
        <p:txBody>
          <a:bodyPr vert="horz" lIns="0" tIns="0" rIns="91440" bIns="45720" rtlCol="0" anchor="ctr"/>
          <a:lstStyle>
            <a:lvl1pPr algn="l">
              <a:defRPr sz="1100">
                <a:solidFill>
                  <a:schemeClr val="tx1">
                    <a:tint val="75000"/>
                  </a:schemeClr>
                </a:solidFill>
              </a:defRPr>
            </a:lvl1pPr>
          </a:lstStyle>
          <a:p>
            <a:r>
              <a:rPr lang="en-US"/>
              <a:t>Gaia-X DSBC</a:t>
            </a:r>
            <a:endParaRPr lang="de-DE"/>
          </a:p>
        </p:txBody>
      </p:sp>
      <p:sp>
        <p:nvSpPr>
          <p:cNvPr id="6" name="Foliennummernplatzhalter 5">
            <a:extLst>
              <a:ext uri="{FF2B5EF4-FFF2-40B4-BE49-F238E27FC236}">
                <a16:creationId xmlns:a16="http://schemas.microsoft.com/office/drawing/2014/main" id="{EC0263FF-4A53-40DC-8D53-CCA50EB96FC1}"/>
              </a:ext>
            </a:extLst>
          </p:cNvPr>
          <p:cNvSpPr>
            <a:spLocks noGrp="1"/>
          </p:cNvSpPr>
          <p:nvPr>
            <p:ph type="sldNum" sz="quarter" idx="4"/>
          </p:nvPr>
        </p:nvSpPr>
        <p:spPr>
          <a:xfrm>
            <a:off x="11157818" y="6377125"/>
            <a:ext cx="510070" cy="365125"/>
          </a:xfrm>
          <a:prstGeom prst="rect">
            <a:avLst/>
          </a:prstGeom>
        </p:spPr>
        <p:txBody>
          <a:bodyPr vert="horz" lIns="0" tIns="0" rIns="0" bIns="45720" rtlCol="0" anchor="ctr"/>
          <a:lstStyle>
            <a:lvl1pPr algn="r">
              <a:defRPr sz="1100">
                <a:solidFill>
                  <a:schemeClr val="tx1">
                    <a:tint val="75000"/>
                  </a:schemeClr>
                </a:solidFill>
              </a:defRPr>
            </a:lvl1pPr>
          </a:lstStyle>
          <a:p>
            <a:fld id="{46735E09-D06A-4765-B4D1-A70A5B2E5B6E}" type="slidenum">
              <a:rPr lang="de-DE" smtClean="0"/>
              <a:pPr/>
              <a:t>‹N°›</a:t>
            </a:fld>
            <a:endParaRPr lang="de-DE"/>
          </a:p>
        </p:txBody>
      </p:sp>
      <p:sp>
        <p:nvSpPr>
          <p:cNvPr id="2" name="MSIPCMContentMarking" descr="{&quot;HashCode&quot;:-980460767,&quot;Placement&quot;:&quot;Header&quot;}">
            <a:extLst>
              <a:ext uri="{FF2B5EF4-FFF2-40B4-BE49-F238E27FC236}">
                <a16:creationId xmlns:a16="http://schemas.microsoft.com/office/drawing/2014/main" id="{4964CBC4-E0E2-4E90-9E24-CDF3F51F2146}"/>
              </a:ext>
            </a:extLst>
          </p:cNvPr>
          <p:cNvSpPr txBox="1"/>
          <p:nvPr userDrawn="1"/>
        </p:nvSpPr>
        <p:spPr>
          <a:xfrm>
            <a:off x="10002555" y="0"/>
            <a:ext cx="2189445" cy="296525"/>
          </a:xfrm>
          <a:prstGeom prst="rect">
            <a:avLst/>
          </a:prstGeom>
          <a:noFill/>
        </p:spPr>
        <p:txBody>
          <a:bodyPr vert="horz" wrap="square" lIns="0" tIns="0" rIns="0" bIns="0" rtlCol="0" anchor="ctr" anchorCtr="1">
            <a:spAutoFit/>
          </a:bodyPr>
          <a:lstStyle/>
          <a:p>
            <a:pPr algn="r">
              <a:spcBef>
                <a:spcPts val="0"/>
              </a:spcBef>
              <a:spcAft>
                <a:spcPts val="0"/>
              </a:spcAft>
            </a:pPr>
            <a:r>
              <a:rPr lang="en-US" sz="1200">
                <a:solidFill>
                  <a:srgbClr val="FF8C00"/>
                </a:solidFill>
                <a:latin typeface="Calibri" panose="020F0502020204030204" pitchFamily="34" charset="0"/>
              </a:rPr>
              <a:t>CONFIDENTIAL &amp; RESTRICTED</a:t>
            </a:r>
          </a:p>
        </p:txBody>
      </p:sp>
    </p:spTree>
    <p:extLst>
      <p:ext uri="{BB962C8B-B14F-4D97-AF65-F5344CB8AC3E}">
        <p14:creationId xmlns:p14="http://schemas.microsoft.com/office/powerpoint/2010/main" val="28333559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90" r:id="rId3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p15:clr>
            <a:srgbClr val="F26B43"/>
          </p15:clr>
        </p15:guide>
        <p15:guide id="2" orient="horz" pos="278">
          <p15:clr>
            <a:srgbClr val="F26B43"/>
          </p15:clr>
        </p15:guide>
        <p15:guide id="3" pos="7355">
          <p15:clr>
            <a:srgbClr val="F26B43"/>
          </p15:clr>
        </p15:guide>
        <p15:guide id="4" orient="horz" pos="3929">
          <p15:clr>
            <a:srgbClr val="F26B43"/>
          </p15:clr>
        </p15:guide>
        <p15:guide id="5" orient="horz" pos="91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1C78C0-DF5A-4CC3-B764-DD9D0FB9B5E0}"/>
              </a:ext>
            </a:extLst>
          </p:cNvPr>
          <p:cNvSpPr>
            <a:spLocks noGrp="1"/>
          </p:cNvSpPr>
          <p:nvPr>
            <p:ph type="dt" sz="half" idx="10"/>
          </p:nvPr>
        </p:nvSpPr>
        <p:spPr/>
        <p:txBody>
          <a:bodyPr/>
          <a:lstStyle/>
          <a:p>
            <a:fld id="{507A9616-A82C-4E2E-8267-529CA9110683}" type="datetime1">
              <a:rPr lang="de-DE" smtClean="0"/>
              <a:t>17.01.2022</a:t>
            </a:fld>
            <a:endParaRPr lang="de-DE"/>
          </a:p>
        </p:txBody>
      </p:sp>
      <p:sp>
        <p:nvSpPr>
          <p:cNvPr id="3" name="Footer Placeholder 2">
            <a:extLst>
              <a:ext uri="{FF2B5EF4-FFF2-40B4-BE49-F238E27FC236}">
                <a16:creationId xmlns:a16="http://schemas.microsoft.com/office/drawing/2014/main" id="{2C704CD1-3C14-4EF6-B4FB-0B950484C68A}"/>
              </a:ext>
            </a:extLst>
          </p:cNvPr>
          <p:cNvSpPr>
            <a:spLocks noGrp="1"/>
          </p:cNvSpPr>
          <p:nvPr>
            <p:ph type="ftr" sz="quarter" idx="11"/>
          </p:nvPr>
        </p:nvSpPr>
        <p:spPr/>
        <p:txBody>
          <a:bodyPr/>
          <a:lstStyle/>
          <a:p>
            <a:r>
              <a:rPr lang="en-US"/>
              <a:t>Gaia-X DSBC</a:t>
            </a:r>
            <a:endParaRPr lang="de-DE"/>
          </a:p>
        </p:txBody>
      </p:sp>
      <p:sp>
        <p:nvSpPr>
          <p:cNvPr id="4" name="Slide Number Placeholder 3">
            <a:extLst>
              <a:ext uri="{FF2B5EF4-FFF2-40B4-BE49-F238E27FC236}">
                <a16:creationId xmlns:a16="http://schemas.microsoft.com/office/drawing/2014/main" id="{252BD5D3-90EC-4E3B-B643-A44014C68DEA}"/>
              </a:ext>
            </a:extLst>
          </p:cNvPr>
          <p:cNvSpPr>
            <a:spLocks noGrp="1"/>
          </p:cNvSpPr>
          <p:nvPr>
            <p:ph type="sldNum" sz="quarter" idx="12"/>
          </p:nvPr>
        </p:nvSpPr>
        <p:spPr/>
        <p:txBody>
          <a:bodyPr/>
          <a:lstStyle/>
          <a:p>
            <a:fld id="{46735E09-D06A-4765-B4D1-A70A5B2E5B6E}" type="slidenum">
              <a:rPr lang="de-DE" smtClean="0"/>
              <a:t>1</a:t>
            </a:fld>
            <a:endParaRPr lang="de-DE"/>
          </a:p>
        </p:txBody>
      </p:sp>
      <p:sp>
        <p:nvSpPr>
          <p:cNvPr id="5" name="Title 4">
            <a:extLst>
              <a:ext uri="{FF2B5EF4-FFF2-40B4-BE49-F238E27FC236}">
                <a16:creationId xmlns:a16="http://schemas.microsoft.com/office/drawing/2014/main" id="{1097BD14-4B00-45A9-83D8-4610692ACACF}"/>
              </a:ext>
            </a:extLst>
          </p:cNvPr>
          <p:cNvSpPr>
            <a:spLocks noGrp="1"/>
          </p:cNvSpPr>
          <p:nvPr>
            <p:ph type="title"/>
          </p:nvPr>
        </p:nvSpPr>
        <p:spPr/>
        <p:txBody>
          <a:bodyPr/>
          <a:lstStyle/>
          <a:p>
            <a:r>
              <a:rPr lang="en-US" dirty="0"/>
              <a:t>Status Verticals</a:t>
            </a:r>
          </a:p>
        </p:txBody>
      </p:sp>
      <p:sp>
        <p:nvSpPr>
          <p:cNvPr id="8" name="Rectangle 7">
            <a:extLst>
              <a:ext uri="{FF2B5EF4-FFF2-40B4-BE49-F238E27FC236}">
                <a16:creationId xmlns:a16="http://schemas.microsoft.com/office/drawing/2014/main" id="{EA6B073B-B6C2-4CAC-ABEE-753381624C37}"/>
              </a:ext>
            </a:extLst>
          </p:cNvPr>
          <p:cNvSpPr/>
          <p:nvPr/>
        </p:nvSpPr>
        <p:spPr>
          <a:xfrm>
            <a:off x="534226"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Vertical</a:t>
            </a:r>
          </a:p>
        </p:txBody>
      </p:sp>
      <p:sp>
        <p:nvSpPr>
          <p:cNvPr id="9" name="Rectangle 8">
            <a:extLst>
              <a:ext uri="{FF2B5EF4-FFF2-40B4-BE49-F238E27FC236}">
                <a16:creationId xmlns:a16="http://schemas.microsoft.com/office/drawing/2014/main" id="{BC387B5B-FD84-4EC5-818A-04B131FFF0D1}"/>
              </a:ext>
            </a:extLst>
          </p:cNvPr>
          <p:cNvSpPr/>
          <p:nvPr/>
        </p:nvSpPr>
        <p:spPr>
          <a:xfrm>
            <a:off x="2363026"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Education &amp; Skills</a:t>
            </a:r>
            <a:endParaRPr lang="de-DE" sz="1600" dirty="0">
              <a:solidFill>
                <a:schemeClr val="tx1"/>
              </a:solidFill>
              <a:latin typeface="+mj-lt"/>
            </a:endParaRPr>
          </a:p>
        </p:txBody>
      </p:sp>
      <p:sp>
        <p:nvSpPr>
          <p:cNvPr id="10" name="Rectangle 9">
            <a:extLst>
              <a:ext uri="{FF2B5EF4-FFF2-40B4-BE49-F238E27FC236}">
                <a16:creationId xmlns:a16="http://schemas.microsoft.com/office/drawing/2014/main" id="{697CD157-8FD6-456B-A584-044C5105DC78}"/>
              </a:ext>
            </a:extLst>
          </p:cNvPr>
          <p:cNvSpPr/>
          <p:nvPr/>
        </p:nvSpPr>
        <p:spPr>
          <a:xfrm>
            <a:off x="6182314"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Lead</a:t>
            </a:r>
          </a:p>
        </p:txBody>
      </p:sp>
      <p:sp>
        <p:nvSpPr>
          <p:cNvPr id="11" name="Rectangle 10">
            <a:extLst>
              <a:ext uri="{FF2B5EF4-FFF2-40B4-BE49-F238E27FC236}">
                <a16:creationId xmlns:a16="http://schemas.microsoft.com/office/drawing/2014/main" id="{855F26F3-09D1-431A-8C90-7113F921BBED}"/>
              </a:ext>
            </a:extLst>
          </p:cNvPr>
          <p:cNvSpPr/>
          <p:nvPr/>
        </p:nvSpPr>
        <p:spPr>
          <a:xfrm>
            <a:off x="8011114"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To be determined</a:t>
            </a:r>
            <a:endParaRPr lang="de-DE" sz="1600" dirty="0">
              <a:solidFill>
                <a:schemeClr val="tx1"/>
              </a:solidFill>
              <a:latin typeface="+mj-lt"/>
            </a:endParaRPr>
          </a:p>
        </p:txBody>
      </p:sp>
      <p:sp>
        <p:nvSpPr>
          <p:cNvPr id="12" name="Rectangle 11">
            <a:extLst>
              <a:ext uri="{FF2B5EF4-FFF2-40B4-BE49-F238E27FC236}">
                <a16:creationId xmlns:a16="http://schemas.microsoft.com/office/drawing/2014/main" id="{06786F7C-6D00-4BD4-A7FE-5471429E92F5}"/>
              </a:ext>
            </a:extLst>
          </p:cNvPr>
          <p:cNvSpPr/>
          <p:nvPr/>
        </p:nvSpPr>
        <p:spPr>
          <a:xfrm>
            <a:off x="534226" y="1912691"/>
            <a:ext cx="5485574"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Achievements since last meeting</a:t>
            </a:r>
          </a:p>
        </p:txBody>
      </p:sp>
      <p:sp>
        <p:nvSpPr>
          <p:cNvPr id="13" name="Rectangle 12">
            <a:extLst>
              <a:ext uri="{FF2B5EF4-FFF2-40B4-BE49-F238E27FC236}">
                <a16:creationId xmlns:a16="http://schemas.microsoft.com/office/drawing/2014/main" id="{DB4CD5FA-A826-463B-94BC-3892701F4C27}"/>
              </a:ext>
            </a:extLst>
          </p:cNvPr>
          <p:cNvSpPr/>
          <p:nvPr/>
        </p:nvSpPr>
        <p:spPr>
          <a:xfrm>
            <a:off x="534226" y="2277815"/>
            <a:ext cx="5485574"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de-DE" sz="1600" dirty="0">
                <a:solidFill>
                  <a:schemeClr val="tx1"/>
                </a:solidFill>
                <a:latin typeface="+mj-lt"/>
              </a:rPr>
              <a:t>Vertical </a:t>
            </a:r>
            <a:r>
              <a:rPr lang="de-DE" sz="1600" dirty="0" err="1">
                <a:solidFill>
                  <a:schemeClr val="tx1"/>
                </a:solidFill>
                <a:latin typeface="+mj-lt"/>
              </a:rPr>
              <a:t>session</a:t>
            </a:r>
            <a:r>
              <a:rPr lang="de-DE" sz="1600" dirty="0">
                <a:solidFill>
                  <a:schemeClr val="tx1"/>
                </a:solidFill>
                <a:latin typeface="+mj-lt"/>
              </a:rPr>
              <a:t> 2 </a:t>
            </a:r>
            <a:r>
              <a:rPr lang="de-DE" sz="1600" dirty="0" err="1">
                <a:solidFill>
                  <a:schemeClr val="tx1"/>
                </a:solidFill>
                <a:latin typeface="+mj-lt"/>
              </a:rPr>
              <a:t>hosted</a:t>
            </a:r>
            <a:r>
              <a:rPr lang="de-DE" sz="1600" dirty="0">
                <a:solidFill>
                  <a:schemeClr val="tx1"/>
                </a:solidFill>
                <a:latin typeface="+mj-lt"/>
              </a:rPr>
              <a:t> 13th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january</a:t>
            </a:r>
            <a:endParaRPr lang="de-DE" sz="1600" dirty="0">
              <a:solidFill>
                <a:schemeClr val="tx1"/>
              </a:solidFill>
              <a:latin typeface="+mj-lt"/>
            </a:endParaRPr>
          </a:p>
          <a:p>
            <a:pPr marL="285750" indent="-285750">
              <a:buFont typeface="Arial" panose="020B0604020202020204" pitchFamily="34" charset="0"/>
              <a:buChar char="•"/>
            </a:pPr>
            <a:r>
              <a:rPr lang="de-DE" sz="1600" dirty="0" err="1">
                <a:solidFill>
                  <a:schemeClr val="tx1"/>
                </a:solidFill>
                <a:latin typeface="+mj-lt"/>
              </a:rPr>
              <a:t>Representant</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German WG on Skills (MERLOT)</a:t>
            </a:r>
          </a:p>
          <a:p>
            <a:pPr marL="285750" indent="-285750">
              <a:buFont typeface="Arial" panose="020B0604020202020204" pitchFamily="34" charset="0"/>
              <a:buChar char="•"/>
            </a:pPr>
            <a:r>
              <a:rPr lang="de-DE" sz="1600" dirty="0" err="1">
                <a:solidFill>
                  <a:schemeClr val="tx1"/>
                </a:solidFill>
                <a:latin typeface="+mj-lt"/>
              </a:rPr>
              <a:t>Meeting‘s</a:t>
            </a:r>
            <a:r>
              <a:rPr lang="de-DE" sz="1600" dirty="0">
                <a:solidFill>
                  <a:schemeClr val="tx1"/>
                </a:solidFill>
                <a:latin typeface="+mj-lt"/>
              </a:rPr>
              <a:t> </a:t>
            </a:r>
            <a:r>
              <a:rPr lang="de-DE" sz="1600" dirty="0" err="1">
                <a:solidFill>
                  <a:schemeClr val="tx1"/>
                </a:solidFill>
                <a:latin typeface="+mj-lt"/>
              </a:rPr>
              <a:t>organisation</a:t>
            </a:r>
            <a:r>
              <a:rPr lang="de-DE" sz="1600" dirty="0">
                <a:solidFill>
                  <a:schemeClr val="tx1"/>
                </a:solidFill>
                <a:latin typeface="+mj-lt"/>
              </a:rPr>
              <a:t> </a:t>
            </a:r>
            <a:r>
              <a:rPr lang="de-DE" sz="1600" dirty="0" err="1">
                <a:solidFill>
                  <a:schemeClr val="tx1"/>
                </a:solidFill>
                <a:latin typeface="+mj-lt"/>
              </a:rPr>
              <a:t>managed</a:t>
            </a:r>
            <a:r>
              <a:rPr lang="de-DE" sz="1600" dirty="0">
                <a:solidFill>
                  <a:schemeClr val="tx1"/>
                </a:solidFill>
                <a:latin typeface="+mj-lt"/>
              </a:rPr>
              <a:t> </a:t>
            </a:r>
            <a:r>
              <a:rPr lang="de-DE" sz="1600" dirty="0" err="1">
                <a:solidFill>
                  <a:schemeClr val="tx1"/>
                </a:solidFill>
                <a:latin typeface="+mj-lt"/>
              </a:rPr>
              <a:t>by</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group</a:t>
            </a:r>
            <a:r>
              <a:rPr lang="de-DE" sz="1600" dirty="0">
                <a:solidFill>
                  <a:schemeClr val="tx1"/>
                </a:solidFill>
                <a:latin typeface="+mj-lt"/>
              </a:rPr>
              <a:t> </a:t>
            </a:r>
            <a:r>
              <a:rPr lang="de-DE" sz="1600" dirty="0" err="1">
                <a:solidFill>
                  <a:schemeClr val="tx1"/>
                </a:solidFill>
                <a:latin typeface="+mj-lt"/>
              </a:rPr>
              <a:t>itself</a:t>
            </a:r>
            <a:r>
              <a:rPr lang="de-DE" sz="1600" dirty="0">
                <a:solidFill>
                  <a:schemeClr val="tx1"/>
                </a:solidFill>
                <a:latin typeface="+mj-lt"/>
              </a:rPr>
              <a:t> (French WG </a:t>
            </a:r>
            <a:r>
              <a:rPr lang="de-DE" sz="1600" dirty="0" err="1">
                <a:solidFill>
                  <a:schemeClr val="tx1"/>
                </a:solidFill>
                <a:latin typeface="+mj-lt"/>
              </a:rPr>
              <a:t>for</a:t>
            </a:r>
            <a:r>
              <a:rPr lang="de-DE" sz="1600" dirty="0">
                <a:solidFill>
                  <a:schemeClr val="tx1"/>
                </a:solidFill>
                <a:latin typeface="+mj-lt"/>
              </a:rPr>
              <a:t> </a:t>
            </a:r>
            <a:r>
              <a:rPr lang="de-DE" sz="1600" dirty="0" err="1">
                <a:solidFill>
                  <a:schemeClr val="tx1"/>
                </a:solidFill>
                <a:latin typeface="+mj-lt"/>
              </a:rPr>
              <a:t>now</a:t>
            </a:r>
            <a:r>
              <a:rPr lang="de-DE" sz="1600" dirty="0">
                <a:solidFill>
                  <a:schemeClr val="tx1"/>
                </a:solidFill>
                <a:latin typeface="+mj-lt"/>
              </a:rPr>
              <a:t>)</a:t>
            </a:r>
          </a:p>
          <a:p>
            <a:pPr marL="285750" indent="-285750">
              <a:buFont typeface="Arial" panose="020B0604020202020204" pitchFamily="34" charset="0"/>
              <a:buChar char="•"/>
            </a:pPr>
            <a:r>
              <a:rPr lang="de-DE" sz="1600" dirty="0">
                <a:solidFill>
                  <a:schemeClr val="tx1"/>
                </a:solidFill>
                <a:latin typeface="+mj-lt"/>
              </a:rPr>
              <a:t>Invitation </a:t>
            </a:r>
            <a:r>
              <a:rPr lang="de-DE" sz="1600" dirty="0" err="1">
                <a:solidFill>
                  <a:schemeClr val="tx1"/>
                </a:solidFill>
                <a:latin typeface="+mj-lt"/>
              </a:rPr>
              <a:t>opened</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interested</a:t>
            </a:r>
            <a:r>
              <a:rPr lang="de-DE" sz="1600" dirty="0">
                <a:solidFill>
                  <a:schemeClr val="tx1"/>
                </a:solidFill>
                <a:latin typeface="+mj-lt"/>
              </a:rPr>
              <a:t> </a:t>
            </a:r>
            <a:r>
              <a:rPr lang="de-DE" sz="1600" dirty="0" err="1">
                <a:solidFill>
                  <a:schemeClr val="tx1"/>
                </a:solidFill>
                <a:latin typeface="+mj-lt"/>
              </a:rPr>
              <a:t>parties</a:t>
            </a:r>
            <a:r>
              <a:rPr lang="de-DE" sz="1600" dirty="0">
                <a:solidFill>
                  <a:schemeClr val="tx1"/>
                </a:solidFill>
                <a:latin typeface="+mj-lt"/>
              </a:rPr>
              <a:t> in </a:t>
            </a:r>
            <a:r>
              <a:rPr lang="de-DE" sz="1600" dirty="0" err="1">
                <a:solidFill>
                  <a:schemeClr val="tx1"/>
                </a:solidFill>
                <a:latin typeface="+mj-lt"/>
              </a:rPr>
              <a:t>other</a:t>
            </a:r>
            <a:r>
              <a:rPr lang="de-DE" sz="1600" dirty="0">
                <a:solidFill>
                  <a:schemeClr val="tx1"/>
                </a:solidFill>
                <a:latin typeface="+mj-lt"/>
              </a:rPr>
              <a:t> countries, </a:t>
            </a:r>
            <a:r>
              <a:rPr lang="de-DE" sz="1600" dirty="0" err="1">
                <a:solidFill>
                  <a:schemeClr val="tx1"/>
                </a:solidFill>
                <a:latin typeface="+mj-lt"/>
              </a:rPr>
              <a:t>new</a:t>
            </a:r>
            <a:r>
              <a:rPr lang="de-DE" sz="1600" dirty="0">
                <a:solidFill>
                  <a:schemeClr val="tx1"/>
                </a:solidFill>
                <a:latin typeface="+mj-lt"/>
              </a:rPr>
              <a:t> </a:t>
            </a:r>
            <a:r>
              <a:rPr lang="de-DE" sz="1600" dirty="0" err="1">
                <a:solidFill>
                  <a:schemeClr val="tx1"/>
                </a:solidFill>
                <a:latin typeface="+mj-lt"/>
              </a:rPr>
              <a:t>participants</a:t>
            </a:r>
            <a:r>
              <a:rPr lang="de-DE" sz="1600" dirty="0">
                <a:solidFill>
                  <a:schemeClr val="tx1"/>
                </a:solidFill>
                <a:latin typeface="+mj-lt"/>
              </a:rPr>
              <a:t> (Portugal, Luxembourg)</a:t>
            </a:r>
          </a:p>
          <a:p>
            <a:pPr marL="285750" indent="-285750">
              <a:buFont typeface="Arial" panose="020B0604020202020204" pitchFamily="34" charset="0"/>
              <a:buChar char="•"/>
            </a:pPr>
            <a:endParaRPr lang="de-DE" sz="1600" dirty="0">
              <a:solidFill>
                <a:schemeClr val="tx1"/>
              </a:solidFill>
              <a:latin typeface="+mj-lt"/>
            </a:endParaRPr>
          </a:p>
        </p:txBody>
      </p:sp>
      <p:sp>
        <p:nvSpPr>
          <p:cNvPr id="14" name="Rectangle 13">
            <a:extLst>
              <a:ext uri="{FF2B5EF4-FFF2-40B4-BE49-F238E27FC236}">
                <a16:creationId xmlns:a16="http://schemas.microsoft.com/office/drawing/2014/main" id="{CD9FB801-DD2E-4E77-91D5-20CC4F75B0E7}"/>
              </a:ext>
            </a:extLst>
          </p:cNvPr>
          <p:cNvSpPr/>
          <p:nvPr/>
        </p:nvSpPr>
        <p:spPr>
          <a:xfrm>
            <a:off x="6182314" y="1912691"/>
            <a:ext cx="550691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Activities until next meeting</a:t>
            </a:r>
          </a:p>
        </p:txBody>
      </p:sp>
      <p:sp>
        <p:nvSpPr>
          <p:cNvPr id="15" name="Rectangle 14">
            <a:extLst>
              <a:ext uri="{FF2B5EF4-FFF2-40B4-BE49-F238E27FC236}">
                <a16:creationId xmlns:a16="http://schemas.microsoft.com/office/drawing/2014/main" id="{88231CA1-36C1-47AA-8262-9726084E4E72}"/>
              </a:ext>
            </a:extLst>
          </p:cNvPr>
          <p:cNvSpPr/>
          <p:nvPr/>
        </p:nvSpPr>
        <p:spPr>
          <a:xfrm>
            <a:off x="6188972" y="2277815"/>
            <a:ext cx="5506910"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de-DE" sz="1600" dirty="0">
                <a:solidFill>
                  <a:schemeClr val="tx1"/>
                </a:solidFill>
                <a:latin typeface="+mj-lt"/>
              </a:rPr>
              <a:t>Response in </a:t>
            </a:r>
            <a:r>
              <a:rPr lang="de-DE" sz="1600" dirty="0" err="1">
                <a:solidFill>
                  <a:schemeClr val="tx1"/>
                </a:solidFill>
                <a:latin typeface="+mj-lt"/>
              </a:rPr>
              <a:t>progress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DG Connect Call on Skills Data Space </a:t>
            </a:r>
            <a:r>
              <a:rPr lang="de-DE" sz="1600" dirty="0" err="1">
                <a:solidFill>
                  <a:schemeClr val="tx1"/>
                </a:solidFill>
                <a:latin typeface="+mj-lt"/>
              </a:rPr>
              <a:t>prefiguration</a:t>
            </a:r>
            <a:r>
              <a:rPr lang="de-DE" sz="1600" dirty="0">
                <a:solidFill>
                  <a:schemeClr val="tx1"/>
                </a:solidFill>
                <a:latin typeface="+mj-lt"/>
              </a:rPr>
              <a:t>. </a:t>
            </a:r>
            <a:r>
              <a:rPr lang="de-DE" sz="1600" dirty="0" err="1">
                <a:solidFill>
                  <a:schemeClr val="tx1"/>
                </a:solidFill>
                <a:latin typeface="+mj-lt"/>
              </a:rPr>
              <a:t>Presentation</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vertical</a:t>
            </a:r>
            <a:r>
              <a:rPr lang="de-DE" sz="1600" dirty="0">
                <a:solidFill>
                  <a:schemeClr val="tx1"/>
                </a:solidFill>
                <a:latin typeface="+mj-lt"/>
              </a:rPr>
              <a:t> </a:t>
            </a:r>
            <a:r>
              <a:rPr lang="de-DE" sz="1600" dirty="0" err="1">
                <a:solidFill>
                  <a:schemeClr val="tx1"/>
                </a:solidFill>
                <a:latin typeface="+mj-lt"/>
              </a:rPr>
              <a:t>participants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seek</a:t>
            </a:r>
            <a:r>
              <a:rPr lang="de-DE" sz="1600" dirty="0">
                <a:solidFill>
                  <a:schemeClr val="tx1"/>
                </a:solidFill>
                <a:latin typeface="+mj-lt"/>
              </a:rPr>
              <a:t> </a:t>
            </a:r>
            <a:r>
              <a:rPr lang="de-DE" sz="1600" dirty="0" err="1">
                <a:solidFill>
                  <a:schemeClr val="tx1"/>
                </a:solidFill>
                <a:latin typeface="+mj-lt"/>
              </a:rPr>
              <a:t>their</a:t>
            </a:r>
            <a:r>
              <a:rPr lang="de-DE" sz="1600" dirty="0">
                <a:solidFill>
                  <a:schemeClr val="tx1"/>
                </a:solidFill>
                <a:latin typeface="+mj-lt"/>
              </a:rPr>
              <a:t> support </a:t>
            </a:r>
          </a:p>
          <a:p>
            <a:pPr marL="285750" indent="-285750">
              <a:buFont typeface="Arial" panose="020B0604020202020204" pitchFamily="34" charset="0"/>
              <a:buChar char="•"/>
            </a:pPr>
            <a:r>
              <a:rPr lang="de-DE" sz="1600" dirty="0">
                <a:solidFill>
                  <a:schemeClr val="tx1"/>
                </a:solidFill>
                <a:latin typeface="+mj-lt"/>
              </a:rPr>
              <a:t>Technical </a:t>
            </a:r>
            <a:r>
              <a:rPr lang="de-DE" sz="1600" dirty="0" err="1">
                <a:solidFill>
                  <a:schemeClr val="tx1"/>
                </a:solidFill>
                <a:latin typeface="+mj-lt"/>
              </a:rPr>
              <a:t>meeting</a:t>
            </a:r>
            <a:r>
              <a:rPr lang="de-DE" sz="1600" dirty="0">
                <a:solidFill>
                  <a:schemeClr val="tx1"/>
                </a:solidFill>
                <a:latin typeface="+mj-lt"/>
              </a:rPr>
              <a:t> (</a:t>
            </a:r>
            <a:r>
              <a:rPr lang="de-DE" sz="1600" dirty="0" err="1">
                <a:solidFill>
                  <a:schemeClr val="tx1"/>
                </a:solidFill>
                <a:latin typeface="+mj-lt"/>
              </a:rPr>
              <a:t>identity</a:t>
            </a:r>
            <a:r>
              <a:rPr lang="de-DE" sz="1600" dirty="0">
                <a:solidFill>
                  <a:schemeClr val="tx1"/>
                </a:solidFill>
                <a:latin typeface="+mj-lt"/>
              </a:rPr>
              <a:t>, smart </a:t>
            </a:r>
            <a:r>
              <a:rPr lang="de-DE" sz="1600" dirty="0" err="1">
                <a:solidFill>
                  <a:schemeClr val="tx1"/>
                </a:solidFill>
                <a:latin typeface="+mj-lt"/>
              </a:rPr>
              <a:t>contracts</a:t>
            </a:r>
            <a:r>
              <a:rPr lang="de-DE" sz="1600" dirty="0">
                <a:solidFill>
                  <a:schemeClr val="tx1"/>
                </a:solidFill>
                <a:latin typeface="+mj-lt"/>
              </a:rPr>
              <a:t> and </a:t>
            </a:r>
            <a:r>
              <a:rPr lang="de-DE" sz="1600" dirty="0" err="1">
                <a:solidFill>
                  <a:schemeClr val="tx1"/>
                </a:solidFill>
                <a:latin typeface="+mj-lt"/>
              </a:rPr>
              <a:t>consent</a:t>
            </a:r>
            <a:r>
              <a:rPr lang="de-DE" sz="1600" dirty="0">
                <a:solidFill>
                  <a:schemeClr val="tx1"/>
                </a:solidFill>
                <a:latin typeface="+mj-lt"/>
              </a:rPr>
              <a:t>)</a:t>
            </a:r>
          </a:p>
          <a:p>
            <a:pPr marL="285750" indent="-285750">
              <a:buFont typeface="Arial" panose="020B0604020202020204" pitchFamily="34" charset="0"/>
              <a:buChar char="•"/>
            </a:pPr>
            <a:r>
              <a:rPr lang="de-DE" sz="1600" dirty="0" err="1">
                <a:solidFill>
                  <a:schemeClr val="tx1"/>
                </a:solidFill>
                <a:latin typeface="+mj-lt"/>
              </a:rPr>
              <a:t>Governance</a:t>
            </a:r>
            <a:r>
              <a:rPr lang="de-DE" sz="1600" dirty="0">
                <a:solidFill>
                  <a:schemeClr val="tx1"/>
                </a:solidFill>
                <a:latin typeface="+mj-lt"/>
              </a:rPr>
              <a:t> </a:t>
            </a:r>
            <a:r>
              <a:rPr lang="de-DE" sz="1600">
                <a:solidFill>
                  <a:schemeClr val="tx1"/>
                </a:solidFill>
                <a:latin typeface="+mj-lt"/>
              </a:rPr>
              <a:t>modeling</a:t>
            </a:r>
            <a:endParaRPr lang="de-DE" sz="1600" dirty="0">
              <a:solidFill>
                <a:schemeClr val="tx1"/>
              </a:solidFill>
              <a:latin typeface="+mj-lt"/>
            </a:endParaRPr>
          </a:p>
        </p:txBody>
      </p:sp>
      <p:sp>
        <p:nvSpPr>
          <p:cNvPr id="16" name="Rectangle 15">
            <a:extLst>
              <a:ext uri="{FF2B5EF4-FFF2-40B4-BE49-F238E27FC236}">
                <a16:creationId xmlns:a16="http://schemas.microsoft.com/office/drawing/2014/main" id="{3D6AD707-B135-4416-8DC9-20364AD7B222}"/>
              </a:ext>
            </a:extLst>
          </p:cNvPr>
          <p:cNvSpPr/>
          <p:nvPr/>
        </p:nvSpPr>
        <p:spPr>
          <a:xfrm>
            <a:off x="534226" y="4800600"/>
            <a:ext cx="11154998"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Issues, Risks, Decision needs</a:t>
            </a:r>
          </a:p>
        </p:txBody>
      </p:sp>
      <p:sp>
        <p:nvSpPr>
          <p:cNvPr id="17" name="Rectangle 16">
            <a:extLst>
              <a:ext uri="{FF2B5EF4-FFF2-40B4-BE49-F238E27FC236}">
                <a16:creationId xmlns:a16="http://schemas.microsoft.com/office/drawing/2014/main" id="{DDE7AE7C-1450-4EFA-80A3-8E78514EF631}"/>
              </a:ext>
            </a:extLst>
          </p:cNvPr>
          <p:cNvSpPr/>
          <p:nvPr/>
        </p:nvSpPr>
        <p:spPr>
          <a:xfrm>
            <a:off x="534226" y="5165725"/>
            <a:ext cx="11154998" cy="10064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de-DE" sz="1600" dirty="0" err="1">
                <a:solidFill>
                  <a:schemeClr val="tx1"/>
                </a:solidFill>
                <a:latin typeface="+mj-lt"/>
              </a:rPr>
              <a:t>Issue</a:t>
            </a:r>
            <a:r>
              <a:rPr lang="de-DE" sz="1600" dirty="0">
                <a:solidFill>
                  <a:schemeClr val="tx1"/>
                </a:solidFill>
                <a:latin typeface="+mj-lt"/>
              </a:rPr>
              <a:t> : </a:t>
            </a:r>
            <a:r>
              <a:rPr lang="de-DE" sz="1600" dirty="0" err="1">
                <a:solidFill>
                  <a:schemeClr val="tx1"/>
                </a:solidFill>
                <a:latin typeface="+mj-lt"/>
              </a:rPr>
              <a:t>set</a:t>
            </a:r>
            <a:r>
              <a:rPr lang="de-DE" sz="1600" dirty="0">
                <a:solidFill>
                  <a:schemeClr val="tx1"/>
                </a:solidFill>
                <a:latin typeface="+mj-lt"/>
              </a:rPr>
              <a:t> </a:t>
            </a:r>
            <a:r>
              <a:rPr lang="de-DE" sz="1600" dirty="0" err="1">
                <a:solidFill>
                  <a:schemeClr val="tx1"/>
                </a:solidFill>
                <a:latin typeface="+mj-lt"/>
              </a:rPr>
              <a:t>up</a:t>
            </a:r>
            <a:r>
              <a:rPr lang="de-DE" sz="1600" dirty="0">
                <a:solidFill>
                  <a:schemeClr val="tx1"/>
                </a:solidFill>
                <a:latin typeface="+mj-lt"/>
              </a:rPr>
              <a:t> a European </a:t>
            </a:r>
            <a:r>
              <a:rPr lang="de-DE" sz="1600" dirty="0" err="1">
                <a:solidFill>
                  <a:schemeClr val="tx1"/>
                </a:solidFill>
                <a:latin typeface="+mj-lt"/>
              </a:rPr>
              <a:t>common</a:t>
            </a:r>
            <a:r>
              <a:rPr lang="de-DE" sz="1600" dirty="0">
                <a:solidFill>
                  <a:schemeClr val="tx1"/>
                </a:solidFill>
                <a:latin typeface="+mj-lt"/>
              </a:rPr>
              <a:t> </a:t>
            </a:r>
            <a:r>
              <a:rPr lang="de-DE" sz="1600" dirty="0" err="1">
                <a:solidFill>
                  <a:schemeClr val="tx1"/>
                </a:solidFill>
                <a:latin typeface="+mj-lt"/>
              </a:rPr>
              <a:t>roadmap</a:t>
            </a:r>
            <a:r>
              <a:rPr lang="de-DE" sz="1600" dirty="0">
                <a:solidFill>
                  <a:schemeClr val="tx1"/>
                </a:solidFill>
                <a:latin typeface="+mj-lt"/>
              </a:rPr>
              <a:t>, </a:t>
            </a:r>
            <a:r>
              <a:rPr lang="de-DE" sz="1600" dirty="0" err="1">
                <a:solidFill>
                  <a:schemeClr val="tx1"/>
                </a:solidFill>
                <a:latin typeface="+mj-lt"/>
              </a:rPr>
              <a:t>identifying</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right</a:t>
            </a:r>
            <a:r>
              <a:rPr lang="de-DE" sz="1600" dirty="0">
                <a:solidFill>
                  <a:schemeClr val="tx1"/>
                </a:solidFill>
                <a:latin typeface="+mj-lt"/>
              </a:rPr>
              <a:t> countries‘ </a:t>
            </a:r>
            <a:r>
              <a:rPr lang="de-DE" sz="1600" dirty="0" err="1">
                <a:solidFill>
                  <a:schemeClr val="tx1"/>
                </a:solidFill>
                <a:latin typeface="+mj-lt"/>
              </a:rPr>
              <a:t>representatives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brought</a:t>
            </a:r>
            <a:r>
              <a:rPr lang="de-DE" sz="1600" dirty="0">
                <a:solidFill>
                  <a:schemeClr val="tx1"/>
                </a:solidFill>
                <a:latin typeface="+mj-lt"/>
              </a:rPr>
              <a:t> on </a:t>
            </a:r>
            <a:r>
              <a:rPr lang="de-DE" sz="1600" dirty="0" err="1">
                <a:solidFill>
                  <a:schemeClr val="tx1"/>
                </a:solidFill>
                <a:latin typeface="+mj-lt"/>
              </a:rPr>
              <a:t>board</a:t>
            </a:r>
            <a:r>
              <a:rPr lang="de-DE" sz="1600" dirty="0">
                <a:solidFill>
                  <a:schemeClr val="tx1"/>
                </a:solidFill>
                <a:latin typeface="+mj-lt"/>
              </a:rPr>
              <a:t> </a:t>
            </a:r>
          </a:p>
          <a:p>
            <a:pPr marL="285750" indent="-285750">
              <a:buFont typeface="Arial" panose="020B0604020202020204" pitchFamily="34" charset="0"/>
              <a:buChar char="•"/>
            </a:pPr>
            <a:r>
              <a:rPr lang="de-DE" sz="1600" dirty="0">
                <a:solidFill>
                  <a:schemeClr val="tx1"/>
                </a:solidFill>
                <a:latin typeface="+mj-lt"/>
              </a:rPr>
              <a:t>Risk :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convergence</a:t>
            </a:r>
            <a:r>
              <a:rPr lang="de-DE" sz="1600" dirty="0">
                <a:solidFill>
                  <a:schemeClr val="tx1"/>
                </a:solidFill>
                <a:latin typeface="+mj-lt"/>
              </a:rPr>
              <a:t> </a:t>
            </a:r>
            <a:r>
              <a:rPr lang="de-DE" sz="1600" dirty="0" err="1">
                <a:solidFill>
                  <a:schemeClr val="tx1"/>
                </a:solidFill>
                <a:latin typeface="+mj-lt"/>
              </a:rPr>
              <a:t>among</a:t>
            </a:r>
            <a:r>
              <a:rPr lang="de-DE" sz="1600" dirty="0">
                <a:solidFill>
                  <a:schemeClr val="tx1"/>
                </a:solidFill>
                <a:latin typeface="+mj-lt"/>
              </a:rPr>
              <a:t> </a:t>
            </a:r>
            <a:r>
              <a:rPr lang="de-DE" sz="1600" dirty="0" err="1">
                <a:solidFill>
                  <a:schemeClr val="tx1"/>
                </a:solidFill>
                <a:latin typeface="+mj-lt"/>
              </a:rPr>
              <a:t>actions</a:t>
            </a:r>
            <a:r>
              <a:rPr lang="de-DE" sz="1600" dirty="0">
                <a:solidFill>
                  <a:schemeClr val="tx1"/>
                </a:solidFill>
                <a:latin typeface="+mj-lt"/>
              </a:rPr>
              <a:t>,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time/</a:t>
            </a:r>
            <a:r>
              <a:rPr lang="de-DE" sz="1600" dirty="0" err="1">
                <a:solidFill>
                  <a:schemeClr val="tx1"/>
                </a:solidFill>
                <a:latin typeface="+mj-lt"/>
              </a:rPr>
              <a:t>efficiency</a:t>
            </a:r>
            <a:r>
              <a:rPr lang="de-DE" sz="1600" dirty="0">
                <a:solidFill>
                  <a:schemeClr val="tx1"/>
                </a:solidFill>
                <a:latin typeface="+mj-lt"/>
              </a:rPr>
              <a:t> due </a:t>
            </a:r>
            <a:r>
              <a:rPr lang="de-DE" sz="1600" dirty="0" err="1">
                <a:solidFill>
                  <a:schemeClr val="tx1"/>
                </a:solidFill>
                <a:latin typeface="+mj-lt"/>
              </a:rPr>
              <a:t>to</a:t>
            </a:r>
            <a:r>
              <a:rPr lang="de-DE" sz="1600" dirty="0">
                <a:solidFill>
                  <a:schemeClr val="tx1"/>
                </a:solidFill>
                <a:latin typeface="+mj-lt"/>
              </a:rPr>
              <a:t> a lack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coordination</a:t>
            </a:r>
            <a:endParaRPr lang="de-DE" sz="1600" dirty="0">
              <a:solidFill>
                <a:schemeClr val="tx1"/>
              </a:solidFill>
              <a:latin typeface="+mj-lt"/>
            </a:endParaRPr>
          </a:p>
          <a:p>
            <a:pPr marL="285750" indent="-285750">
              <a:buFont typeface="Arial" panose="020B0604020202020204" pitchFamily="34" charset="0"/>
              <a:buChar char="•"/>
            </a:pPr>
            <a:r>
              <a:rPr lang="de-DE" sz="1600" dirty="0" err="1">
                <a:solidFill>
                  <a:schemeClr val="tx1"/>
                </a:solidFill>
                <a:latin typeface="+mj-lt"/>
              </a:rPr>
              <a:t>Decision</a:t>
            </a:r>
            <a:r>
              <a:rPr lang="de-DE" sz="1600" dirty="0">
                <a:solidFill>
                  <a:schemeClr val="tx1"/>
                </a:solidFill>
                <a:latin typeface="+mj-lt"/>
              </a:rPr>
              <a:t> </a:t>
            </a:r>
            <a:r>
              <a:rPr lang="de-DE" sz="1600" dirty="0" err="1">
                <a:solidFill>
                  <a:schemeClr val="tx1"/>
                </a:solidFill>
                <a:latin typeface="+mj-lt"/>
              </a:rPr>
              <a:t>need</a:t>
            </a:r>
            <a:r>
              <a:rPr lang="de-DE" sz="1600" dirty="0">
                <a:solidFill>
                  <a:schemeClr val="tx1"/>
                </a:solidFill>
                <a:latin typeface="+mj-lt"/>
              </a:rPr>
              <a:t> : </a:t>
            </a:r>
            <a:r>
              <a:rPr lang="de-DE" sz="1600" dirty="0" err="1">
                <a:solidFill>
                  <a:schemeClr val="tx1"/>
                </a:solidFill>
                <a:latin typeface="+mj-lt"/>
              </a:rPr>
              <a:t>use-cases</a:t>
            </a:r>
            <a:r>
              <a:rPr lang="de-DE" sz="1600" dirty="0">
                <a:solidFill>
                  <a:schemeClr val="tx1"/>
                </a:solidFill>
                <a:latin typeface="+mj-lt"/>
              </a:rPr>
              <a:t> </a:t>
            </a:r>
            <a:r>
              <a:rPr lang="de-DE" sz="1600" dirty="0" err="1">
                <a:solidFill>
                  <a:schemeClr val="tx1"/>
                </a:solidFill>
                <a:latin typeface="+mj-lt"/>
              </a:rPr>
              <a:t>priorities</a:t>
            </a:r>
            <a:r>
              <a:rPr lang="de-DE" sz="1600" dirty="0">
                <a:solidFill>
                  <a:schemeClr val="tx1"/>
                </a:solidFill>
                <a:latin typeface="+mj-lt"/>
              </a:rPr>
              <a:t>, </a:t>
            </a:r>
            <a:r>
              <a:rPr lang="de-DE" sz="1600" dirty="0" err="1">
                <a:solidFill>
                  <a:schemeClr val="tx1"/>
                </a:solidFill>
                <a:latin typeface="+mj-lt"/>
              </a:rPr>
              <a:t>appropriate</a:t>
            </a:r>
            <a:r>
              <a:rPr lang="de-DE" sz="1600" dirty="0">
                <a:solidFill>
                  <a:schemeClr val="tx1"/>
                </a:solidFill>
                <a:latin typeface="+mj-lt"/>
              </a:rPr>
              <a:t> </a:t>
            </a:r>
            <a:r>
              <a:rPr lang="de-DE" sz="1600" dirty="0" err="1">
                <a:solidFill>
                  <a:schemeClr val="tx1"/>
                </a:solidFill>
                <a:latin typeface="+mj-lt"/>
              </a:rPr>
              <a:t>levels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governance</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built</a:t>
            </a:r>
            <a:r>
              <a:rPr lang="de-DE" sz="1600" dirty="0">
                <a:solidFill>
                  <a:schemeClr val="tx1"/>
                </a:solidFill>
                <a:latin typeface="+mj-lt"/>
              </a:rPr>
              <a:t>, </a:t>
            </a:r>
            <a:r>
              <a:rPr lang="de-DE" sz="1600" dirty="0" err="1">
                <a:solidFill>
                  <a:schemeClr val="tx1"/>
                </a:solidFill>
                <a:latin typeface="+mj-lt"/>
              </a:rPr>
              <a:t>funding</a:t>
            </a:r>
            <a:r>
              <a:rPr lang="de-DE" sz="1600" dirty="0">
                <a:solidFill>
                  <a:schemeClr val="tx1"/>
                </a:solidFill>
                <a:latin typeface="+mj-lt"/>
              </a:rPr>
              <a:t> </a:t>
            </a:r>
            <a:r>
              <a:rPr lang="de-DE" sz="1600" dirty="0" err="1">
                <a:solidFill>
                  <a:schemeClr val="tx1"/>
                </a:solidFill>
                <a:latin typeface="+mj-lt"/>
              </a:rPr>
              <a:t>opportunities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found</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start</a:t>
            </a:r>
            <a:r>
              <a:rPr lang="de-DE" sz="1600" dirty="0">
                <a:solidFill>
                  <a:schemeClr val="tx1"/>
                </a:solidFill>
                <a:latin typeface="+mj-lt"/>
              </a:rPr>
              <a:t> </a:t>
            </a:r>
            <a:r>
              <a:rPr lang="de-DE" sz="1600" dirty="0" err="1">
                <a:solidFill>
                  <a:schemeClr val="tx1"/>
                </a:solidFill>
                <a:latin typeface="+mj-lt"/>
              </a:rPr>
              <a:t>pilot</a:t>
            </a:r>
            <a:r>
              <a:rPr lang="de-DE" sz="1600" dirty="0">
                <a:solidFill>
                  <a:schemeClr val="tx1"/>
                </a:solidFill>
                <a:latin typeface="+mj-lt"/>
              </a:rPr>
              <a:t> </a:t>
            </a:r>
            <a:r>
              <a:rPr lang="de-DE" sz="1600" dirty="0" err="1">
                <a:solidFill>
                  <a:schemeClr val="tx1"/>
                </a:solidFill>
                <a:latin typeface="+mj-lt"/>
              </a:rPr>
              <a:t>collaborations</a:t>
            </a:r>
            <a:endParaRPr lang="de-DE" sz="1600" dirty="0">
              <a:solidFill>
                <a:schemeClr val="tx1"/>
              </a:solidFill>
              <a:latin typeface="+mj-lt"/>
            </a:endParaRPr>
          </a:p>
        </p:txBody>
      </p:sp>
      <p:sp>
        <p:nvSpPr>
          <p:cNvPr id="18" name="Rectangle 17">
            <a:extLst>
              <a:ext uri="{FF2B5EF4-FFF2-40B4-BE49-F238E27FC236}">
                <a16:creationId xmlns:a16="http://schemas.microsoft.com/office/drawing/2014/main" id="{625D012F-5C61-471B-B920-026C743B0FD1}"/>
              </a:ext>
            </a:extLst>
          </p:cNvPr>
          <p:cNvSpPr/>
          <p:nvPr/>
        </p:nvSpPr>
        <p:spPr>
          <a:xfrm>
            <a:off x="4468873" y="467535"/>
            <a:ext cx="1550927" cy="3651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CW 43/21</a:t>
            </a:r>
          </a:p>
        </p:txBody>
      </p:sp>
    </p:spTree>
    <p:extLst>
      <p:ext uri="{BB962C8B-B14F-4D97-AF65-F5344CB8AC3E}">
        <p14:creationId xmlns:p14="http://schemas.microsoft.com/office/powerpoint/2010/main" val="13930533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25d52fde-eb10-4e70-8aa2-c1e9f5b29423"/>
  <p:tag name="EE4P_AGENDAWIZARD" val="&lt;ee4p&gt;&lt;layouts&gt;&lt;layout name=&quot;Capgemini invent Line White&quot; id=&quot;435_22&quot;&gt;&lt;standard&gt;&lt;textframe horizontalAnchor=&quot;1&quot; marginBottom=&quot;0&quot; marginLeft=&quot;0&quot; marginRight=&quot;0&quot; marginTop=&quot;0&quot; orientation=&quot;1&quot; verticalAnchor=&quot;1&quot; /&gt;&lt;font name=&quot;Ubuntu&quot; bold=&quot;0&quot; italic=&quot;0&quot; color=&quot;#000000&quot; /&gt;&lt;paragraphformat firstLineIndent=&quot;0&quot; leftIndent=&quot;0&quot; rightIndent=&quot;0&quot; lineRuleBefore=&quot;&quot; lineRuleWithin=&quot;&quot; lineRuleAfter=&quot;&quot; spaceBefore=&quot;&quot; spaceWithin=&quot;&quot; spaceAfter=&quot;&quot; /&gt;&lt;fill visible=&quot;0&quot; /&gt;&lt;line visible=&quot;0&quot; /&gt;&lt;bulletformat visible=&quot;0&quot; /&gt;&lt;shadow visible=&quot;0&quot; /&gt;&lt;/standard&gt;&lt;agenda name=&quot;New Agenda&quot; title=&quot;Agenda&quot; subtitle=&quot;&quot; sizingModeId=&quot;2&quot; fontSize=&quot;24&quot; fontSizeAuto=&quot;1&quot; startTime=&quot;540&quot; timeFormatId=&quot;2&quot; startItemNo=&quot;1&quot; createSingleAgendaSlide=&quot;1&quot; createSeparatingSlides=&quot;1&quot; createBackupSlide=&quot;1&quot; /&gt;&lt;columns&gt;&lt;column field=&quot;itemno&quot; label=&quot;No.&quot; checked=&quot;1&quot; leftSpacing=&quot;0&quot; rightSpacing=&quot;0&quot; dock=&quot;1&quot; fixedWidth=&quot;52&quot; /&gt;&lt;column field=&quot;topic&quot; label=&quot;Topic&quot; leftSpacing=&quot;10&quot; rightDistribute=&quot;1&quot; dock=&quot;1&quot; /&gt;&lt;column field=&quot;responsible&quot; label=&quot;Responsible&quot; visible=&quot;1&quot; checked=&quot;1&quot; leftSpacing=&quot;10&quot; rightDistribute=&quot;1&quot; dock=&quot;1&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position left=&quot;84.31764&quot; top=&quot;128.4218&quot; width=&quot;611.1824&quot; height=&quot;379.8731&quot; /&gt;&lt;settings allowedSizingModeIds=&quot;1|2&quot; allowedFontSizes=&quot;8|9|10|10.5|11|12|14|16|18&quot; allowedTimeFormatIds=&quot;1|2|3&quot; slideLayout=&quot;11&quot; customLayoutName=&quot;2_Agenda&quot; customLayoutNameBackup=&quot;2_Agenda&quot; customLayoutIndex=&quot;&quot; showBreak=&quot;1&quot; singleAgendaSlideSelected=&quot;0&quot; backupSlideTitle=&quot;Backup: %agendaName%&quot; topMargin=&quot;0&quot; leftMargin=&quot;0&quot; allowedLevels=&quot;4&quot; itemNoFormats=&quot;{1:2}¦{1:2}.{2}¦{3:alphaLC}¦{3:alphaLC}.{4:alphaLC}&quot; /&gt;&lt;!-- Agenda item formats --&gt;&lt;cases&gt;&lt;case level=&quot;1&quot; selected=&quot;0&quot; break=&quot;0&quot; topMinSpacing=&quot;15&quot; topMaxSpacing=&quot;15&quot; bottomMinSpacing=&quot;0&quot; bottomMaxSpacing=&quot;0&quo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0&quot; break=&quot;0&quot; topMinSpacing=&quot;15&quot; topMaxSpacing=&quot;15&quot; bottomMinSpacing=&quot;0&quot; bottomMaxSpacing=&quot;0&quo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0&quot; break=&quot;1&quot; topMinSpacing=&quot;15&quot; topMaxSpacing=&quot;15&quot; bottomMinSpacing=&quot;0&quot; bottomMaxSpacing=&quot;0&quo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 level=&quot;1&quot; selected=&quot;1&quot; break=&quot;1&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s&gt;&lt;!-- Elements on slide independent of items --&gt;&lt;elements&gt;&lt;!--   &lt;element type=&quot;picture&quot; picture=&quot;image.png&quot; value=&quot;asdf&quot;  &gt;&#10;          &lt;position left=&quot;-278.9405&quot; top=&quot;-142.375&quot; width=&quot;457.6407&quot; height=&quot;540.0002&quot;/&gt;        &#10;        &lt;/element&gt;&#10;&#10;        &lt;element type=&quot;picture&quot; picture=&quot;BG_blue.png&quot; value=&quot;asdf&quot;  &gt;&#10;          &lt;position left=&quot;-278.9405&quot; top=&quot;-142.375&quot; width=&quot;960&quot; height=&quot;540&quot;/&gt;        &#10;        &lt;/element&gt; --&gt;&lt;/elements&gt;&lt;/layout&gt;&lt;/layouts&gt;&lt;contents&gt;&lt;agenda name=&quot;Agenda&quot; title=&quot;Agenda&quot; subtitle=&quot;&quot; sizingModeId=&quot;2&quot; fontSize=&quot;24&quot; fontSizeAuto=&quot;1&quot; startTime=&quot;600&quot; timeFormatId=&quot;2&quot; startItemNo=&quot;1&quot; createSingleAgendaSlide=&quot;1&quot; createSeparatingSlides=&quot;0&quot; createBackupSlide=&quot;0&quot; layoutId=&quot;435_22&quot; hideSeparatingSlides=&quot;0&quot; singleSlideId=&quot;0b96cbbe-9ed5-48fe-be33-df213d24139d&quot;&gt;&lt;columns leftSpacing=&quot;0&quot; rightSpacing=&quot;0&quot;&gt;&lt;column field=&quot;itemno&quot; label=&quot;No.&quot; checked=&quot;1&quot; leftSpacing=&quot;0&quot; rightSpacing=&quot;0&quot; dock=&quot;1&quot; fixedWidth=&quot;52&quot; /&gt;&lt;column field=&quot;topic&quot; label=&quot;Topic&quot; leftSpacing=&quot;10&quot; rightDistribute=&quot;1&quot; dock=&quot;1&quot; rightSpacing=&quot;0&quot; /&gt;&lt;column field=&quot;responsible&quot; label=&quot;Responsible&quot; visible=&quot;1&quot; checked=&quot;0&quot; leftSpacing=&quot;10&quot; rightDistribute=&quot;1&quot; dock=&quot;1&quot; rightSpacing=&quot;9.495125E-06&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items&gt;&lt;item duration=&quot;20&quot; id=&quot;6e6e7a9f-6214-48a5-870f-e358c1e020d8&quot; parentId=&quot;&quot; level=&quot;1&quot; generateAgendaSlide=&quot;1&quot; showAgendaItem=&quot;1&quot; isBreak=&quot;0&quot; topic=&quot;Status Quo&quot; responsible=&quot;Committe Heads&quot; /&gt;&lt;item duration=&quot;15&quot; id=&quot;700af2e6-ff36-44e7-b810-36375639fc39&quot; parentId=&quot;&quot; level=&quot;1&quot; generateAgendaSlide=&quot;1&quot; showAgendaItem=&quot;1&quot; isBreak=&quot;0&quot; topic=&quot; Key Deliverables&quot; responsible=&quot;All&quot; /&gt;&lt;item duration=&quot;15&quot; id=&quot;a9707aa4-921e-49e7-bd68-2a2af9212505&quot; parentId=&quot;&quot; level=&quot;1&quot; generateAgendaSlide=&quot;1&quot; showAgendaItem=&quot;1&quot; isBreak=&quot;0&quot; topic=&quot;Inter-Committe Working Model&quot; responsible=&quot;All&quot; /&gt;&lt;item duration=&quot;20&quot; id=&quot;c8f6cd7c-2e34-4ee5-9544-2d25997bc313&quot; parentId=&quot;&quot; level=&quot;1&quot; generateAgendaSlide=&quot;1&quot; showAgendaItem=&quot;1&quot; isBreak=&quot;0&quot; topic=&quot;Working Model Data Spaces &amp;amp; Hubs&quot; responsible=&quot;All&quot; /&gt;&lt;item duration=&quot;15&quot; id=&quot;e64dca4d-363d-4b57-a342-7ede4448aa4d&quot; parentId=&quot;&quot; level=&quot;1&quot; generateAgendaSlide=&quot;1&quot; showAgendaItem=&quot;1&quot; isBreak=&quot;0&quot; topic=&quot;Meeting Structure&quot; responsible=&quot;All&quot; /&gt;&lt;item duration=&quot;15&quot; id=&quot;3719c8bb-f88e-414d-98b6-832a9eabd2a3&quot; parentId=&quot;&quot; level=&quot;1&quot; generateAgendaSlide=&quot;1&quot; showAgendaItem=&quot;1&quot; isBreak=&quot;0&quot; topic=&quot;High Level Roadmap / Timeline&quot; responsible=&quot;All&quot; /&gt;&lt;item duration=&quot;20&quot; id=&quot;252f4dae-eb6f-40fb-a29a-1bdfae8581a3&quot; parentId=&quot;&quot; level=&quot;1&quot; generateAgendaSlide=&quot;1&quot; showAgendaItem=&quot;1&quot; isBreak=&quot;0&quot; topic=&quot;Q&amp;amp;A&quot; responsible=&quot;All&quot; /&gt;&lt;/items&gt;&lt;/agenda&gt;&lt;/contents&gt;&lt;/ee4p&gt;"/>
</p:tagLst>
</file>

<file path=ppt/theme/theme1.xml><?xml version="1.0" encoding="utf-8"?>
<a:theme xmlns:a="http://schemas.openxmlformats.org/drawingml/2006/main" name="2_Office">
  <a:themeElements>
    <a:clrScheme name="gaia-x">
      <a:dk1>
        <a:srgbClr val="000000"/>
      </a:dk1>
      <a:lt1>
        <a:srgbClr val="FFFFFF"/>
      </a:lt1>
      <a:dk2>
        <a:srgbClr val="000094"/>
      </a:dk2>
      <a:lt2>
        <a:srgbClr val="FFFFFF"/>
      </a:lt2>
      <a:accent1>
        <a:srgbClr val="000094"/>
      </a:accent1>
      <a:accent2>
        <a:srgbClr val="B900FF"/>
      </a:accent2>
      <a:accent3>
        <a:srgbClr val="46DAFF"/>
      </a:accent3>
      <a:accent4>
        <a:srgbClr val="4757F1"/>
      </a:accent4>
      <a:accent5>
        <a:srgbClr val="BFBFBF"/>
      </a:accent5>
      <a:accent6>
        <a:srgbClr val="7F7F7F"/>
      </a:accent6>
      <a:hlink>
        <a:srgbClr val="4757F1"/>
      </a:hlink>
      <a:folHlink>
        <a:srgbClr val="B900FF"/>
      </a:folHlink>
    </a:clrScheme>
    <a:fontScheme name="gaia-x master">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FC475D8E87814E9B9E937338601B09" ma:contentTypeVersion="13" ma:contentTypeDescription="Create a new document." ma:contentTypeScope="" ma:versionID="29c1f611f1ac22da6cef23742b74b1fe">
  <xsd:schema xmlns:xsd="http://www.w3.org/2001/XMLSchema" xmlns:xs="http://www.w3.org/2001/XMLSchema" xmlns:p="http://schemas.microsoft.com/office/2006/metadata/properties" xmlns:ns3="10a9daa1-ae53-43e0-9f0b-82f8b35e583b" xmlns:ns4="1199e707-c1ef-4a92-93f6-f1ebffdfc24d" targetNamespace="http://schemas.microsoft.com/office/2006/metadata/properties" ma:root="true" ma:fieldsID="b2b31ee464c9322f8fcc2dc6d78db6e0" ns3:_="" ns4:_="">
    <xsd:import namespace="10a9daa1-ae53-43e0-9f0b-82f8b35e583b"/>
    <xsd:import namespace="1199e707-c1ef-4a92-93f6-f1ebffdfc2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a9daa1-ae53-43e0-9f0b-82f8b35e583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199e707-c1ef-4a92-93f6-f1ebffdfc24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A92F45-995C-4167-ADD5-01C700B6F33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0E5F642-E2CB-4802-A461-27358889D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a9daa1-ae53-43e0-9f0b-82f8b35e583b"/>
    <ds:schemaRef ds:uri="1199e707-c1ef-4a92-93f6-f1ebffdfc2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D259EC-4694-4B58-8CB2-F88218B3F7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TotalTime>
  <Words>176</Words>
  <Application>Microsoft Office PowerPoint</Application>
  <PresentationFormat>Grand écran</PresentationFormat>
  <Paragraphs>22</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2_Office</vt:lpstr>
      <vt:lpstr>Status Verticals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 Herrmann</dc:creator>
  <cp:lastModifiedBy>Minichiello, Federica</cp:lastModifiedBy>
  <cp:revision>188</cp:revision>
  <dcterms:created xsi:type="dcterms:W3CDTF">2021-02-23T10:21:54Z</dcterms:created>
  <dcterms:modified xsi:type="dcterms:W3CDTF">2022-01-17T14:17:47Z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0x010100B8FC475D8E87814E9B9E937338601B09</vt:lpwstr>
  </property>
  <property fmtid="{D5CDD505-2E9C-101B-9397-08002B2CF9AE}" pid="3" name="MSIP_Label_d2db9220-a04a-4f06-aab9-80cbe5287fb3_Enabled">
    <vt:lpwstr>True</vt:lpwstr>
  </property>
  <property fmtid="{D5CDD505-2E9C-101B-9397-08002B2CF9AE}" pid="4" name="MSIP_Label_d2db9220-a04a-4f06-aab9-80cbe5287fb3_SiteId">
    <vt:lpwstr>b3f4f7c2-72ce-4192-aba4-d6c7719b5766</vt:lpwstr>
  </property>
  <property fmtid="{D5CDD505-2E9C-101B-9397-08002B2CF9AE}" pid="5" name="MSIP_Label_d2db9220-a04a-4f06-aab9-80cbe5287fb3_Owner">
    <vt:lpwstr>rossana.bianchi@amadeus.com</vt:lpwstr>
  </property>
  <property fmtid="{D5CDD505-2E9C-101B-9397-08002B2CF9AE}" pid="6" name="MSIP_Label_d2db9220-a04a-4f06-aab9-80cbe5287fb3_SetDate">
    <vt:lpwstr>2021-10-01T12:25:42.5271314Z</vt:lpwstr>
  </property>
  <property fmtid="{D5CDD505-2E9C-101B-9397-08002B2CF9AE}" pid="7" name="MSIP_Label_d2db9220-a04a-4f06-aab9-80cbe5287fb3_Name">
    <vt:lpwstr>Restricted</vt:lpwstr>
  </property>
  <property fmtid="{D5CDD505-2E9C-101B-9397-08002B2CF9AE}" pid="8" name="MSIP_Label_d2db9220-a04a-4f06-aab9-80cbe5287fb3_Application">
    <vt:lpwstr>Microsoft Azure Information Protection</vt:lpwstr>
  </property>
  <property fmtid="{D5CDD505-2E9C-101B-9397-08002B2CF9AE}" pid="9" name="MSIP_Label_d2db9220-a04a-4f06-aab9-80cbe5287fb3_ActionId">
    <vt:lpwstr>5b05e56c-a4e7-4287-bca3-7f77d8372ed2</vt:lpwstr>
  </property>
  <property fmtid="{D5CDD505-2E9C-101B-9397-08002B2CF9AE}" pid="10" name="MSIP_Label_d2db9220-a04a-4f06-aab9-80cbe5287fb3_Extended_MSFT_Method">
    <vt:lpwstr>Automatic</vt:lpwstr>
  </property>
  <property fmtid="{D5CDD505-2E9C-101B-9397-08002B2CF9AE}" pid="11" name="Sensitivity">
    <vt:lpwstr>Restricted</vt:lpwstr>
  </property>
</Properties>
</file>