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3" r:id="rId2"/>
    <p:sldMasterId id="2147483752" r:id="rId3"/>
  </p:sldMasterIdLst>
  <p:notesMasterIdLst>
    <p:notesMasterId r:id="rId16"/>
  </p:notesMasterIdLst>
  <p:sldIdLst>
    <p:sldId id="331" r:id="rId4"/>
    <p:sldId id="260" r:id="rId5"/>
    <p:sldId id="258" r:id="rId6"/>
    <p:sldId id="303" r:id="rId7"/>
    <p:sldId id="339" r:id="rId8"/>
    <p:sldId id="305" r:id="rId9"/>
    <p:sldId id="307" r:id="rId10"/>
    <p:sldId id="342" r:id="rId11"/>
    <p:sldId id="343" r:id="rId12"/>
    <p:sldId id="344" r:id="rId13"/>
    <p:sldId id="272" r:id="rId14"/>
    <p:sldId id="30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SONNATI" initials="" lastIdx="2" clrIdx="0"/>
  <p:cmAuthor id="1" name="Matthias De Bièvre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ana BIANCHI (contractor)" userId="b4cb4edf-becc-4119-a448-bb2dfe04a1d2" providerId="ADAL" clId="{9212AC87-BCE7-4E86-8DA3-4314F56A1209}"/>
    <pc:docChg chg="modSld">
      <pc:chgData name="Rossana BIANCHI (contractor)" userId="b4cb4edf-becc-4119-a448-bb2dfe04a1d2" providerId="ADAL" clId="{9212AC87-BCE7-4E86-8DA3-4314F56A1209}" dt="2021-12-21T17:59:33.918" v="0" actId="1076"/>
      <pc:docMkLst>
        <pc:docMk/>
      </pc:docMkLst>
      <pc:sldChg chg="modSp mod">
        <pc:chgData name="Rossana BIANCHI (contractor)" userId="b4cb4edf-becc-4119-a448-bb2dfe04a1d2" providerId="ADAL" clId="{9212AC87-BCE7-4E86-8DA3-4314F56A1209}" dt="2021-12-21T17:59:33.918" v="0" actId="1076"/>
        <pc:sldMkLst>
          <pc:docMk/>
          <pc:sldMk cId="3309556861" sldId="342"/>
        </pc:sldMkLst>
        <pc:spChg chg="mod">
          <ac:chgData name="Rossana BIANCHI (contractor)" userId="b4cb4edf-becc-4119-a448-bb2dfe04a1d2" providerId="ADAL" clId="{9212AC87-BCE7-4E86-8DA3-4314F56A1209}" dt="2021-12-21T17:59:33.918" v="0" actId="1076"/>
          <ac:spMkLst>
            <pc:docMk/>
            <pc:sldMk cId="3309556861" sldId="342"/>
            <ac:spMk id="1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Calibri"/>
              </a:rPr>
              <a:t>Click to edit the notes format</a:t>
            </a:r>
          </a:p>
        </p:txBody>
      </p:sp>
      <p:sp>
        <p:nvSpPr>
          <p:cNvPr id="40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Calibri"/>
              </a:rPr>
              <a:t>&lt;header&gt;</a:t>
            </a:r>
          </a:p>
        </p:txBody>
      </p:sp>
      <p:sp>
        <p:nvSpPr>
          <p:cNvPr id="40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Calibri"/>
              </a:rPr>
              <a:t>&lt;date/time&gt;</a:t>
            </a:r>
          </a:p>
        </p:txBody>
      </p:sp>
      <p:sp>
        <p:nvSpPr>
          <p:cNvPr id="40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Calibri"/>
              </a:rPr>
              <a:t>&lt;footer&gt;</a:t>
            </a:r>
          </a:p>
        </p:txBody>
      </p:sp>
      <p:sp>
        <p:nvSpPr>
          <p:cNvPr id="40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CEA8FC6-654A-4A74-BD54-B8511750EBEA}" type="slidenum">
              <a:rPr lang="en-US" sz="1400" b="0" strike="noStrike" spc="-1">
                <a:latin typeface="Calibri"/>
              </a:rPr>
              <a:t>‹N°›</a:t>
            </a:fld>
            <a:endParaRPr lang="en-US" sz="1400" b="0" strike="noStrike" spc="-1"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63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4" name="Google Shape;12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121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24548d9d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e24548d9d4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4" name="Google Shape;164;ge24548d9d4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12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379365c24_0_32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10379365c24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639720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865160" y="3999600"/>
            <a:ext cx="639720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86516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14332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028040" y="329652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190920" y="329652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865160" y="399960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028040" y="399960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190920" y="399960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 1">
  <p:cSld name="Titre et contenu 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e07f2e083f_0_1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e07f2e083f_0_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e07f2e083f_0_1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e07f2e083f_0_1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e07f2e083f_0_1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012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e07f2e083f_0_13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e07f2e083f_0_132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e07f2e083f_0_132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30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bg>
      <p:bgPr>
        <a:solidFill>
          <a:srgbClr val="0000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763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07f2e083f_0_10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ge07f2e083f_0_10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ge07f2e083f_0_10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921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ubTitle"/>
          </p:nvPr>
        </p:nvSpPr>
        <p:spPr>
          <a:xfrm>
            <a:off x="1865160" y="3296520"/>
            <a:ext cx="6397200" cy="134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639720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865160" y="3296520"/>
            <a:ext cx="6397200" cy="134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186516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514332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1865160" y="3999600"/>
            <a:ext cx="639720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639720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1865160" y="3999600"/>
            <a:ext cx="639720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186516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514332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028040" y="329652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190920" y="329652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 type="body"/>
          </p:nvPr>
        </p:nvSpPr>
        <p:spPr>
          <a:xfrm>
            <a:off x="1865160" y="399960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 type="body"/>
          </p:nvPr>
        </p:nvSpPr>
        <p:spPr>
          <a:xfrm>
            <a:off x="4028040" y="399960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7"/>
          <p:cNvSpPr>
            <a:spLocks noGrp="1"/>
          </p:cNvSpPr>
          <p:nvPr>
            <p:ph type="body"/>
          </p:nvPr>
        </p:nvSpPr>
        <p:spPr>
          <a:xfrm>
            <a:off x="6190920" y="399960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33309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781309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781309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781309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E477C811-DA68-48D4-B38C-C5188EE8D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80000" y="6389980"/>
            <a:ext cx="7872001" cy="4680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fr-FR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625519"/>
            <a:r>
              <a:rPr lang="fr-FR"/>
              <a:t>Direction du numérique pour l’éducation</a:t>
            </a:r>
          </a:p>
        </p:txBody>
      </p:sp>
    </p:spTree>
    <p:extLst>
      <p:ext uri="{BB962C8B-B14F-4D97-AF65-F5344CB8AC3E}">
        <p14:creationId xmlns:p14="http://schemas.microsoft.com/office/powerpoint/2010/main" val="244029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639720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569B-A9AD-401A-BA90-372039B56459}" type="datetimeFigureOut">
              <a:rPr lang="fr-FR" smtClean="0"/>
              <a:t>21/12/2021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117-6CA3-4935-967E-64EB5DEEEC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814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1_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1865160" y="3296520"/>
            <a:ext cx="6397200" cy="134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553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subTitle"/>
          </p:nvPr>
        </p:nvSpPr>
        <p:spPr>
          <a:xfrm>
            <a:off x="1865160" y="3296520"/>
            <a:ext cx="6397200" cy="134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639720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186516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514332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1865160" y="3999600"/>
            <a:ext cx="639720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639720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1865160" y="3999600"/>
            <a:ext cx="639720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186516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514332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028040" y="329652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190920" y="329652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1865160" y="399960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6"/>
          <p:cNvSpPr>
            <a:spLocks noGrp="1"/>
          </p:cNvSpPr>
          <p:nvPr>
            <p:ph type="body"/>
          </p:nvPr>
        </p:nvSpPr>
        <p:spPr>
          <a:xfrm>
            <a:off x="4028040" y="399960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PlaceHolder 7"/>
          <p:cNvSpPr>
            <a:spLocks noGrp="1"/>
          </p:cNvSpPr>
          <p:nvPr>
            <p:ph type="body"/>
          </p:nvPr>
        </p:nvSpPr>
        <p:spPr>
          <a:xfrm>
            <a:off x="6190920" y="3999600"/>
            <a:ext cx="2059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86516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134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43320" y="399960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86516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143320" y="3296520"/>
            <a:ext cx="312156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865160" y="3999600"/>
            <a:ext cx="6397200" cy="64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0" y="1904040"/>
            <a:ext cx="12191760" cy="4953600"/>
          </a:xfrm>
          <a:prstGeom prst="rect">
            <a:avLst/>
          </a:prstGeom>
          <a:gradFill rotWithShape="0">
            <a:gsLst>
              <a:gs pos="0">
                <a:srgbClr val="2626FF"/>
              </a:gs>
              <a:gs pos="100000">
                <a:srgbClr val="46DAFF"/>
              </a:gs>
            </a:gsLst>
            <a:lin ang="1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Grafik 12"/>
          <p:cNvPicPr/>
          <p:nvPr/>
        </p:nvPicPr>
        <p:blipFill>
          <a:blip r:embed="rId18">
            <a:alphaModFix amt="44000"/>
          </a:blip>
          <a:stretch/>
        </p:blipFill>
        <p:spPr>
          <a:xfrm>
            <a:off x="4532040" y="4411440"/>
            <a:ext cx="12675240" cy="5201640"/>
          </a:xfrm>
          <a:prstGeom prst="rect">
            <a:avLst/>
          </a:prstGeom>
          <a:ln>
            <a:noFill/>
          </a:ln>
        </p:spPr>
      </p:pic>
      <p:pic>
        <p:nvPicPr>
          <p:cNvPr id="3" name="Grafik 14"/>
          <p:cNvPicPr/>
          <p:nvPr/>
        </p:nvPicPr>
        <p:blipFill>
          <a:blip r:embed="rId19"/>
          <a:stretch/>
        </p:blipFill>
        <p:spPr>
          <a:xfrm>
            <a:off x="9925200" y="452520"/>
            <a:ext cx="1727640" cy="963360"/>
          </a:xfrm>
          <a:prstGeom prst="rect">
            <a:avLst/>
          </a:prstGeom>
          <a:ln>
            <a:noFill/>
          </a:ln>
        </p:spPr>
      </p:pic>
      <p:sp>
        <p:nvSpPr>
          <p:cNvPr id="4" name="Line 3"/>
          <p:cNvSpPr/>
          <p:nvPr/>
        </p:nvSpPr>
        <p:spPr>
          <a:xfrm>
            <a:off x="1030680" y="4949640"/>
            <a:ext cx="180000" cy="0"/>
          </a:xfrm>
          <a:prstGeom prst="line">
            <a:avLst/>
          </a:prstGeom>
          <a:ln w="5724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1005840" y="2610720"/>
            <a:ext cx="6627960" cy="2022120"/>
          </a:xfrm>
          <a:prstGeom prst="rect">
            <a:avLst/>
          </a:prstGeom>
        </p:spPr>
        <p:txBody>
          <a:bodyPr lIns="0" tIns="0" rIns="90000" bIns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5500" b="0" strike="noStrike" spc="-1">
                <a:solidFill>
                  <a:srgbClr val="FFFFFF"/>
                </a:solidFill>
                <a:latin typeface="Calibri"/>
              </a:rPr>
              <a:t>This is the title of the presentation</a:t>
            </a:r>
            <a:endParaRPr lang="de-DE" sz="5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1005840" y="6050520"/>
            <a:ext cx="2070360" cy="364680"/>
          </a:xfrm>
          <a:prstGeom prst="rect">
            <a:avLst/>
          </a:prstGeom>
        </p:spPr>
        <p:txBody>
          <a:bodyPr lIns="0" tIns="0" rIns="0">
            <a:noAutofit/>
          </a:bodyPr>
          <a:lstStyle/>
          <a:p>
            <a:pPr>
              <a:lnSpc>
                <a:spcPct val="100000"/>
              </a:lnSpc>
            </a:pPr>
            <a:fld id="{848E5AA4-C308-47E1-89C1-9D228A8ACF4E}" type="datetime">
              <a:rPr lang="en-GB" sz="1600" b="0" strike="noStrike" spc="-1">
                <a:solidFill>
                  <a:srgbClr val="FFFFFF"/>
                </a:solidFill>
                <a:latin typeface="Calibri"/>
              </a:rPr>
              <a:t>21/12/2021</a:t>
            </a:fld>
            <a:endParaRPr lang="en-US" sz="1600" b="0" strike="noStrike" spc="-1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3376440" y="6088680"/>
            <a:ext cx="4257360" cy="364680"/>
          </a:xfrm>
          <a:prstGeom prst="rect">
            <a:avLst/>
          </a:prstGeom>
        </p:spPr>
        <p:txBody>
          <a:bodyPr lIns="0" tIns="0" rIns="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46DAFF"/>
                </a:solidFill>
                <a:latin typeface="Calibri"/>
              </a:rPr>
              <a:t>Your name, company</a:t>
            </a:r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MSIPCMContentMarking" descr="{&quot;HashCode&quot;:-980460767,&quot;Placement&quot;:&quot;Header&quot;,&quot;Top&quot;:0.0,&quot;Left&quot;:787.6028,&quot;SlideWidth&quot;:960,&quot;SlideHeight&quot;:540}">
            <a:extLst>
              <a:ext uri="{FF2B5EF4-FFF2-40B4-BE49-F238E27FC236}">
                <a16:creationId xmlns:a16="http://schemas.microsoft.com/office/drawing/2014/main" id="{9991E92F-6C14-4593-87DA-E38BE96C61F1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dt"/>
          </p:nvPr>
        </p:nvSpPr>
        <p:spPr>
          <a:xfrm>
            <a:off x="10237680" y="6377040"/>
            <a:ext cx="849240" cy="364680"/>
          </a:xfrm>
          <a:prstGeom prst="rect">
            <a:avLst/>
          </a:prstGeom>
        </p:spPr>
        <p:txBody>
          <a:bodyPr lIns="0" tIns="0" rIns="0" anchor="ctr">
            <a:noAutofit/>
          </a:bodyPr>
          <a:lstStyle/>
          <a:p>
            <a:pPr algn="r">
              <a:lnSpc>
                <a:spcPct val="100000"/>
              </a:lnSpc>
            </a:pPr>
            <a:fld id="{BE765981-5ABF-4D5D-B4EE-58BB934C4CDF}" type="datetime">
              <a:rPr lang="en-GB" sz="1100" b="0" strike="noStrike" spc="-1">
                <a:solidFill>
                  <a:srgbClr val="8B8B8B"/>
                </a:solidFill>
                <a:latin typeface="Calibri"/>
              </a:rPr>
              <a:t>21/12/2021</a:t>
            </a:fld>
            <a:endParaRPr lang="en-US" sz="1100" b="0" strike="noStrike" spc="-1"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ftr"/>
          </p:nvPr>
        </p:nvSpPr>
        <p:spPr>
          <a:xfrm>
            <a:off x="515880" y="6377040"/>
            <a:ext cx="4114440" cy="364680"/>
          </a:xfrm>
          <a:prstGeom prst="rect">
            <a:avLst/>
          </a:prstGeom>
        </p:spPr>
        <p:txBody>
          <a:bodyPr lIns="0" t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8B8B8B"/>
                </a:solidFill>
                <a:latin typeface="Calibri"/>
              </a:rPr>
              <a:t>Gaia-X Information Web Seminar</a:t>
            </a:r>
            <a:endParaRPr lang="en-US" sz="1100" b="0" strike="noStrike" spc="-1"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ldNum"/>
          </p:nvPr>
        </p:nvSpPr>
        <p:spPr>
          <a:xfrm>
            <a:off x="11157840" y="6377040"/>
            <a:ext cx="509760" cy="364680"/>
          </a:xfrm>
          <a:prstGeom prst="rect">
            <a:avLst/>
          </a:prstGeom>
        </p:spPr>
        <p:txBody>
          <a:bodyPr lIns="0" tIns="0" rIns="0" anchor="ctr">
            <a:noAutofit/>
          </a:bodyPr>
          <a:lstStyle/>
          <a:p>
            <a:pPr algn="r">
              <a:lnSpc>
                <a:spcPct val="100000"/>
              </a:lnSpc>
            </a:pPr>
            <a:fld id="{27AD997A-496F-40BC-AF26-1476FC96B802}" type="slidenum">
              <a:rPr lang="de-DE" sz="11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en-US" sz="1100" b="0" strike="noStrike" spc="-1">
              <a:latin typeface="Calibr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title"/>
          </p:nvPr>
        </p:nvSpPr>
        <p:spPr>
          <a:xfrm>
            <a:off x="515880" y="453960"/>
            <a:ext cx="6874920" cy="757080"/>
          </a:xfrm>
          <a:prstGeom prst="rect">
            <a:avLst/>
          </a:prstGeom>
        </p:spPr>
        <p:txBody>
          <a:bodyPr lIns="0" tIns="0" rIns="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2900" b="0" strike="noStrike" spc="-1">
                <a:solidFill>
                  <a:srgbClr val="000094"/>
                </a:solidFill>
                <a:latin typeface="Calibri"/>
              </a:rPr>
              <a:t>This is a headline</a:t>
            </a:r>
            <a:endParaRPr lang="de-DE" sz="2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3" name="Grafik 8"/>
          <p:cNvPicPr/>
          <p:nvPr/>
        </p:nvPicPr>
        <p:blipFill>
          <a:blip r:embed="rId17"/>
          <a:stretch/>
        </p:blipFill>
        <p:spPr>
          <a:xfrm>
            <a:off x="10478160" y="368280"/>
            <a:ext cx="1183320" cy="658440"/>
          </a:xfrm>
          <a:prstGeom prst="rect">
            <a:avLst/>
          </a:prstGeom>
          <a:ln>
            <a:noFill/>
          </a:ln>
        </p:spPr>
      </p:pic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MSIPCMContentMarking" descr="{&quot;HashCode&quot;:-980460767,&quot;Placement&quot;:&quot;Header&quot;,&quot;Top&quot;:0.0,&quot;Left&quot;:787.6028,&quot;SlideWidth&quot;:960,&quot;SlideHeight&quot;:540}">
            <a:extLst>
              <a:ext uri="{FF2B5EF4-FFF2-40B4-BE49-F238E27FC236}">
                <a16:creationId xmlns:a16="http://schemas.microsoft.com/office/drawing/2014/main" id="{032FACE5-4280-4833-BB19-09AA162E7A17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69" r:id="rId13"/>
    <p:sldLayoutId id="2147483770" r:id="rId14"/>
    <p:sldLayoutId id="21474837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2"/>
          <p:cNvSpPr/>
          <p:nvPr/>
        </p:nvSpPr>
        <p:spPr>
          <a:xfrm>
            <a:off x="0" y="1856160"/>
            <a:ext cx="4647960" cy="4991400"/>
          </a:xfrm>
          <a:prstGeom prst="rect">
            <a:avLst/>
          </a:prstGeom>
          <a:gradFill rotWithShape="0">
            <a:gsLst>
              <a:gs pos="31000">
                <a:srgbClr val="000094"/>
              </a:gs>
              <a:gs pos="100000">
                <a:srgbClr val="9B00D6"/>
              </a:gs>
            </a:gsLst>
            <a:lin ang="12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3"/>
          <p:cNvSpPr/>
          <p:nvPr/>
        </p:nvSpPr>
        <p:spPr>
          <a:xfrm>
            <a:off x="0" y="1866240"/>
            <a:ext cx="12191760" cy="4991400"/>
          </a:xfrm>
          <a:prstGeom prst="rect">
            <a:avLst/>
          </a:prstGeom>
          <a:gradFill rotWithShape="0">
            <a:gsLst>
              <a:gs pos="0">
                <a:srgbClr val="000094">
                  <a:alpha val="0"/>
                </a:srgbClr>
              </a:gs>
              <a:gs pos="100000">
                <a:srgbClr val="46DAFF"/>
              </a:gs>
            </a:gsLst>
            <a:lin ang="1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9" name="CustomShape 4"/>
          <p:cNvSpPr/>
          <p:nvPr/>
        </p:nvSpPr>
        <p:spPr>
          <a:xfrm>
            <a:off x="1739520" y="3198240"/>
            <a:ext cx="6680160" cy="30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Line 5"/>
          <p:cNvSpPr/>
          <p:nvPr/>
        </p:nvSpPr>
        <p:spPr>
          <a:xfrm>
            <a:off x="1911600" y="2971800"/>
            <a:ext cx="216000" cy="0"/>
          </a:xfrm>
          <a:prstGeom prst="line">
            <a:avLst/>
          </a:prstGeom>
          <a:ln w="954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1" name="Grafik 12"/>
          <p:cNvPicPr/>
          <p:nvPr/>
        </p:nvPicPr>
        <p:blipFill>
          <a:blip r:embed="rId14"/>
          <a:stretch/>
        </p:blipFill>
        <p:spPr>
          <a:xfrm>
            <a:off x="9925200" y="452520"/>
            <a:ext cx="1727640" cy="963360"/>
          </a:xfrm>
          <a:prstGeom prst="rect">
            <a:avLst/>
          </a:prstGeom>
          <a:ln>
            <a:noFill/>
          </a:ln>
        </p:spPr>
      </p:pic>
      <p:sp>
        <p:nvSpPr>
          <p:cNvPr id="362" name="PlaceHolder 6"/>
          <p:cNvSpPr>
            <a:spLocks noGrp="1"/>
          </p:cNvSpPr>
          <p:nvPr>
            <p:ph type="body"/>
          </p:nvPr>
        </p:nvSpPr>
        <p:spPr>
          <a:xfrm>
            <a:off x="1865160" y="3296520"/>
            <a:ext cx="6397200" cy="1345680"/>
          </a:xfrm>
          <a:prstGeom prst="rect">
            <a:avLst/>
          </a:prstGeom>
        </p:spPr>
        <p:txBody>
          <a:bodyPr lIns="0" tIns="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de-DE" sz="4800" b="1" strike="noStrike" spc="-1">
                <a:solidFill>
                  <a:srgbClr val="FFFFFF"/>
                </a:solidFill>
                <a:latin typeface="Calibri"/>
              </a:rPr>
              <a:t>Thank you!</a:t>
            </a:r>
            <a:endParaRPr lang="de-DE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CustomShape 7"/>
          <p:cNvSpPr/>
          <p:nvPr/>
        </p:nvSpPr>
        <p:spPr>
          <a:xfrm>
            <a:off x="1865160" y="5320440"/>
            <a:ext cx="69152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9000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FFFFFF"/>
                </a:solidFill>
                <a:latin typeface="Calibri"/>
              </a:rPr>
              <a:t>© 2021 GAIA-X European Association for Data and Cloud AISBL</a:t>
            </a:r>
            <a:endParaRPr lang="en-US" sz="1500" b="0" strike="noStrike" spc="-1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FFFFFF"/>
                </a:solidFill>
                <a:latin typeface="Calibri"/>
              </a:rPr>
              <a:t>All rights reserved.</a:t>
            </a:r>
            <a:endParaRPr lang="en-US" sz="1500" b="0" strike="noStrike" spc="-1">
              <a:latin typeface="Calibri"/>
            </a:endParaRPr>
          </a:p>
        </p:txBody>
      </p:sp>
      <p:sp>
        <p:nvSpPr>
          <p:cNvPr id="364" name="CustomShape 8"/>
          <p:cNvSpPr/>
          <p:nvPr/>
        </p:nvSpPr>
        <p:spPr>
          <a:xfrm>
            <a:off x="1859760" y="5924160"/>
            <a:ext cx="6397200" cy="4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No part of this publication may be reproduced or transmitted in any form or for any purpose without the express written permission of the GAIA-X European Association for Data and Cloud AISBL</a:t>
            </a:r>
            <a:endParaRPr lang="en-US" sz="1200" b="0" strike="noStrike" spc="-1">
              <a:latin typeface="Calibri"/>
            </a:endParaRPr>
          </a:p>
        </p:txBody>
      </p:sp>
      <p:sp>
        <p:nvSpPr>
          <p:cNvPr id="365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" name="MSIPCMContentMarking" descr="{&quot;HashCode&quot;:-980460767,&quot;Placement&quot;:&quot;Header&quot;,&quot;Top&quot;:0.0,&quot;Left&quot;:787.6028,&quot;SlideWidth&quot;:960,&quot;SlideHeight&quot;:540}">
            <a:extLst>
              <a:ext uri="{FF2B5EF4-FFF2-40B4-BE49-F238E27FC236}">
                <a16:creationId xmlns:a16="http://schemas.microsoft.com/office/drawing/2014/main" id="{1AF951C2-ADB9-4405-B7D0-6C33FF47DF83}"/>
              </a:ext>
            </a:extLst>
          </p:cNvPr>
          <p:cNvSpPr txBox="1"/>
          <p:nvPr userDrawn="1"/>
        </p:nvSpPr>
        <p:spPr>
          <a:xfrm>
            <a:off x="10002555" y="0"/>
            <a:ext cx="2189445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FF8C00"/>
                </a:solidFill>
                <a:latin typeface="Calibri" panose="020F0502020204030204" pitchFamily="34" charset="0"/>
              </a:rPr>
              <a:t>CONFIDENTIAL &amp; 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hyperlink" Target="https://gaia-x.eu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ia-x.eu/use-cases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197225" y="2610720"/>
            <a:ext cx="11573434" cy="2022120"/>
          </a:xfrm>
          <a:prstGeom prst="rect">
            <a:avLst/>
          </a:prstGeom>
          <a:noFill/>
          <a:ln>
            <a:noFill/>
          </a:ln>
        </p:spPr>
        <p:txBody>
          <a:bodyPr lIns="0" tIns="0" rIns="9000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500" spc="-1">
                <a:solidFill>
                  <a:srgbClr val="FFFFFF"/>
                </a:solidFill>
                <a:latin typeface="Calibri"/>
              </a:rPr>
              <a:t>Vertical “Education &amp; Skills”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	      French working group</a:t>
            </a:r>
            <a:endParaRPr kumimoji="0" lang="de-DE" sz="55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0" name="TextShape 3"/>
          <p:cNvSpPr txBox="1"/>
          <p:nvPr/>
        </p:nvSpPr>
        <p:spPr>
          <a:xfrm>
            <a:off x="3376440" y="6088680"/>
            <a:ext cx="4257360" cy="36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1" name="TextShape 4"/>
          <p:cNvSpPr txBox="1"/>
          <p:nvPr/>
        </p:nvSpPr>
        <p:spPr>
          <a:xfrm>
            <a:off x="976657" y="6088680"/>
            <a:ext cx="2070360" cy="364680"/>
          </a:xfrm>
          <a:prstGeom prst="rect">
            <a:avLst/>
          </a:prstGeom>
          <a:noFill/>
          <a:ln>
            <a:noFill/>
          </a:ln>
        </p:spPr>
        <p:txBody>
          <a:bodyPr lIns="0" tIns="0" r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spc="-1">
                <a:solidFill>
                  <a:srgbClr val="FFFFFF"/>
                </a:solidFill>
                <a:latin typeface="Calibri"/>
              </a:rPr>
              <a:t>De</a:t>
            </a:r>
            <a:r>
              <a:rPr kumimoji="0" lang="en-GB" sz="1600" b="0" i="0" u="none" strike="noStrike" kern="1200" cap="none" spc="-1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cember</a:t>
            </a:r>
            <a:r>
              <a:rPr kumimoji="0" lang="en-GB" sz="16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2021</a:t>
            </a:r>
            <a:endParaRPr kumimoji="0" lang="en-US" sz="1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88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https://documents.lucid.app/documents/ebaced90-0d05-4a73-a185-bfcb91c80a86/pages/0_0?a=523&amp;x=-15&amp;y=-2&amp;w=1639&amp;h=1364&amp;store=1&amp;accept=image%2F*&amp;auth=LCA%2038a30aadc9f3dd0f44fed3fa35afb88d5b61e13a-ts%3D1634022447"/>
          <p:cNvSpPr>
            <a:spLocks noChangeAspect="1" noChangeArrowheads="1"/>
          </p:cNvSpPr>
          <p:nvPr/>
        </p:nvSpPr>
        <p:spPr bwMode="auto">
          <a:xfrm>
            <a:off x="1537692" y="-3146159"/>
            <a:ext cx="9511308" cy="79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117" name="Google Shape;127;p1"/>
          <p:cNvSpPr txBox="1"/>
          <p:nvPr/>
        </p:nvSpPr>
        <p:spPr>
          <a:xfrm>
            <a:off x="719452" y="357008"/>
            <a:ext cx="11011600" cy="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r>
              <a:rPr lang="fr" sz="3200" b="1">
                <a:solidFill>
                  <a:srgbClr val="143557"/>
                </a:solidFill>
                <a:latin typeface="Montserrat"/>
                <a:sym typeface="Montserrat"/>
              </a:rPr>
              <a:t>Supports</a:t>
            </a:r>
            <a:endParaRPr lang="fr-FR"/>
          </a:p>
        </p:txBody>
      </p:sp>
      <p:sp>
        <p:nvSpPr>
          <p:cNvPr id="118" name="Google Shape;128;p1"/>
          <p:cNvSpPr/>
          <p:nvPr/>
        </p:nvSpPr>
        <p:spPr>
          <a:xfrm>
            <a:off x="245600" y="500933"/>
            <a:ext cx="362000" cy="6304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EBCB0283-9941-4518-90E0-23347B30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1529832"/>
            <a:ext cx="10791371" cy="47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0379365c24_0_320"/>
          <p:cNvSpPr txBox="1"/>
          <p:nvPr/>
        </p:nvSpPr>
        <p:spPr>
          <a:xfrm>
            <a:off x="704312" y="325733"/>
            <a:ext cx="110115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000091"/>
                </a:solidFill>
                <a:latin typeface="Marianne"/>
                <a:sym typeface="Montserrat"/>
              </a:rPr>
              <a:t>Timeline services</a:t>
            </a:r>
            <a:endParaRPr sz="3200" b="1">
              <a:solidFill>
                <a:srgbClr val="000091"/>
              </a:solidFill>
              <a:latin typeface="Marianne"/>
              <a:sym typeface="Montserrat"/>
            </a:endParaRPr>
          </a:p>
        </p:txBody>
      </p:sp>
      <p:sp>
        <p:nvSpPr>
          <p:cNvPr id="541" name="Google Shape;541;g10379365c24_0_320"/>
          <p:cNvSpPr/>
          <p:nvPr/>
        </p:nvSpPr>
        <p:spPr>
          <a:xfrm>
            <a:off x="245600" y="500933"/>
            <a:ext cx="362100" cy="6303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10379365c24_0_320"/>
          <p:cNvSpPr/>
          <p:nvPr/>
        </p:nvSpPr>
        <p:spPr>
          <a:xfrm>
            <a:off x="1056962" y="3101086"/>
            <a:ext cx="10306200" cy="115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3" name="Google Shape;543;g10379365c24_0_320"/>
          <p:cNvCxnSpPr/>
          <p:nvPr/>
        </p:nvCxnSpPr>
        <p:spPr>
          <a:xfrm rot="10800000">
            <a:off x="2019750" y="2947300"/>
            <a:ext cx="0" cy="4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544;g10379365c24_0_320"/>
          <p:cNvCxnSpPr/>
          <p:nvPr/>
        </p:nvCxnSpPr>
        <p:spPr>
          <a:xfrm rot="10800000">
            <a:off x="3710700" y="2947300"/>
            <a:ext cx="0" cy="4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g10379365c24_0_320"/>
          <p:cNvCxnSpPr/>
          <p:nvPr/>
        </p:nvCxnSpPr>
        <p:spPr>
          <a:xfrm rot="10800000">
            <a:off x="5105400" y="3930625"/>
            <a:ext cx="0" cy="4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6" name="Google Shape;546;g10379365c24_0_320"/>
          <p:cNvSpPr txBox="1"/>
          <p:nvPr/>
        </p:nvSpPr>
        <p:spPr>
          <a:xfrm>
            <a:off x="1242002" y="1954073"/>
            <a:ext cx="177422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5 </a:t>
            </a:r>
            <a:r>
              <a:rPr lang="fr-FR" b="1" err="1"/>
              <a:t>months</a:t>
            </a:r>
            <a:endParaRPr lang="fr-FR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err="1"/>
              <a:t>Catalog</a:t>
            </a:r>
            <a:br>
              <a:rPr lang="fr-FR"/>
            </a:br>
            <a:r>
              <a:rPr lang="fr-FR"/>
              <a:t>(data, services)</a:t>
            </a:r>
            <a:endParaRPr/>
          </a:p>
        </p:txBody>
      </p:sp>
      <p:sp>
        <p:nvSpPr>
          <p:cNvPr id="547" name="Google Shape;547;g10379365c24_0_320"/>
          <p:cNvSpPr txBox="1"/>
          <p:nvPr/>
        </p:nvSpPr>
        <p:spPr>
          <a:xfrm>
            <a:off x="3247718" y="1454563"/>
            <a:ext cx="1857681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9 </a:t>
            </a:r>
            <a:r>
              <a:rPr lang="fr-FR" b="1" err="1"/>
              <a:t>months</a:t>
            </a:r>
            <a:r>
              <a:rPr lang="fr-FR" b="1"/>
              <a:t> </a:t>
            </a:r>
            <a:r>
              <a:rPr lang="fr-FR" err="1"/>
              <a:t>Contracts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Consent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Identity</a:t>
            </a:r>
          </a:p>
          <a:p>
            <a:r>
              <a:rPr lang="fr-FR"/>
              <a:t>AI Services</a:t>
            </a:r>
          </a:p>
        </p:txBody>
      </p:sp>
      <p:sp>
        <p:nvSpPr>
          <p:cNvPr id="548" name="Google Shape;548;g10379365c24_0_320"/>
          <p:cNvSpPr txBox="1"/>
          <p:nvPr/>
        </p:nvSpPr>
        <p:spPr>
          <a:xfrm>
            <a:off x="4650950" y="4294225"/>
            <a:ext cx="23724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12 months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err="1"/>
              <a:t>Interoperability</a:t>
            </a:r>
            <a:br>
              <a:rPr lang="fr-FR"/>
            </a:br>
            <a:r>
              <a:rPr lang="fr-FR"/>
              <a:t>services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err="1"/>
              <a:t>Ontology</a:t>
            </a:r>
            <a:r>
              <a:rPr lang="fr-FR"/>
              <a:t> Impact </a:t>
            </a:r>
            <a:r>
              <a:rPr lang="fr-FR" err="1"/>
              <a:t>assessment</a:t>
            </a:r>
            <a:endParaRPr/>
          </a:p>
        </p:txBody>
      </p:sp>
      <p:cxnSp>
        <p:nvCxnSpPr>
          <p:cNvPr id="549" name="Google Shape;549;g10379365c24_0_320"/>
          <p:cNvCxnSpPr/>
          <p:nvPr/>
        </p:nvCxnSpPr>
        <p:spPr>
          <a:xfrm rot="10800000">
            <a:off x="7023350" y="2909037"/>
            <a:ext cx="0" cy="42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0" name="Google Shape;550;g10379365c24_0_320"/>
          <p:cNvSpPr txBox="1"/>
          <p:nvPr/>
        </p:nvSpPr>
        <p:spPr>
          <a:xfrm>
            <a:off x="6210061" y="1400075"/>
            <a:ext cx="2867949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/>
              <a:t>24 mois 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Anonymisation / </a:t>
            </a:r>
            <a:r>
              <a:rPr lang="fr-FR" err="1"/>
              <a:t>Pseudonymisation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err="1"/>
              <a:t>Edtechs</a:t>
            </a:r>
            <a:r>
              <a:rPr lang="fr-FR"/>
              <a:t> </a:t>
            </a:r>
            <a:r>
              <a:rPr lang="fr-FR" err="1"/>
              <a:t>universal</a:t>
            </a:r>
            <a:r>
              <a:rPr lang="fr-FR"/>
              <a:t> plugins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err="1"/>
              <a:t>Skill</a:t>
            </a:r>
            <a:r>
              <a:rPr lang="fr-FR"/>
              <a:t> data </a:t>
            </a:r>
            <a:r>
              <a:rPr lang="fr-FR" err="1"/>
              <a:t>enhancement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TextShape 1"/>
          <p:cNvSpPr txBox="1"/>
          <p:nvPr/>
        </p:nvSpPr>
        <p:spPr>
          <a:xfrm>
            <a:off x="1846307" y="3032570"/>
            <a:ext cx="9154774" cy="1345680"/>
          </a:xfrm>
          <a:prstGeom prst="rect">
            <a:avLst/>
          </a:prstGeom>
          <a:noFill/>
          <a:ln>
            <a:noFill/>
          </a:ln>
        </p:spPr>
        <p:txBody>
          <a:bodyPr lIns="0" tIns="0" rIns="90000" bIns="45000">
            <a:no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       Thank you &amp; Join us !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Trust and fair data to help you learn faster</a:t>
            </a:r>
            <a:endParaRPr lang="fr-FR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A2F86-FF9C-4882-98FB-36DB3CF1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382F20-DD64-421B-B146-D0E3D61C22A1}"/>
              </a:ext>
            </a:extLst>
          </p:cNvPr>
          <p:cNvGrpSpPr/>
          <p:nvPr/>
        </p:nvGrpSpPr>
        <p:grpSpPr>
          <a:xfrm>
            <a:off x="672728" y="4191136"/>
            <a:ext cx="964976" cy="980779"/>
            <a:chOff x="6175376" y="1368425"/>
            <a:chExt cx="633413" cy="650876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C5A9EF0-96B5-4BA4-8828-5427674E0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5376" y="1747838"/>
              <a:ext cx="633413" cy="271463"/>
            </a:xfrm>
            <a:custGeom>
              <a:avLst/>
              <a:gdLst>
                <a:gd name="T0" fmla="*/ 85 w 96"/>
                <a:gd name="T1" fmla="*/ 22 h 40"/>
                <a:gd name="T2" fmla="*/ 90 w 96"/>
                <a:gd name="T3" fmla="*/ 12 h 40"/>
                <a:gd name="T4" fmla="*/ 78 w 96"/>
                <a:gd name="T5" fmla="*/ 0 h 40"/>
                <a:gd name="T6" fmla="*/ 66 w 96"/>
                <a:gd name="T7" fmla="*/ 12 h 40"/>
                <a:gd name="T8" fmla="*/ 71 w 96"/>
                <a:gd name="T9" fmla="*/ 22 h 40"/>
                <a:gd name="T10" fmla="*/ 63 w 96"/>
                <a:gd name="T11" fmla="*/ 28 h 40"/>
                <a:gd name="T12" fmla="*/ 55 w 96"/>
                <a:gd name="T13" fmla="*/ 22 h 40"/>
                <a:gd name="T14" fmla="*/ 60 w 96"/>
                <a:gd name="T15" fmla="*/ 12 h 40"/>
                <a:gd name="T16" fmla="*/ 48 w 96"/>
                <a:gd name="T17" fmla="*/ 0 h 40"/>
                <a:gd name="T18" fmla="*/ 36 w 96"/>
                <a:gd name="T19" fmla="*/ 12 h 40"/>
                <a:gd name="T20" fmla="*/ 41 w 96"/>
                <a:gd name="T21" fmla="*/ 22 h 40"/>
                <a:gd name="T22" fmla="*/ 33 w 96"/>
                <a:gd name="T23" fmla="*/ 28 h 40"/>
                <a:gd name="T24" fmla="*/ 25 w 96"/>
                <a:gd name="T25" fmla="*/ 22 h 40"/>
                <a:gd name="T26" fmla="*/ 30 w 96"/>
                <a:gd name="T27" fmla="*/ 12 h 40"/>
                <a:gd name="T28" fmla="*/ 18 w 96"/>
                <a:gd name="T29" fmla="*/ 0 h 40"/>
                <a:gd name="T30" fmla="*/ 6 w 96"/>
                <a:gd name="T31" fmla="*/ 12 h 40"/>
                <a:gd name="T32" fmla="*/ 11 w 96"/>
                <a:gd name="T33" fmla="*/ 22 h 40"/>
                <a:gd name="T34" fmla="*/ 0 w 96"/>
                <a:gd name="T35" fmla="*/ 38 h 40"/>
                <a:gd name="T36" fmla="*/ 2 w 96"/>
                <a:gd name="T37" fmla="*/ 40 h 40"/>
                <a:gd name="T38" fmla="*/ 94 w 96"/>
                <a:gd name="T39" fmla="*/ 40 h 40"/>
                <a:gd name="T40" fmla="*/ 96 w 96"/>
                <a:gd name="T41" fmla="*/ 38 h 40"/>
                <a:gd name="T42" fmla="*/ 85 w 96"/>
                <a:gd name="T43" fmla="*/ 22 h 40"/>
                <a:gd name="T44" fmla="*/ 70 w 96"/>
                <a:gd name="T45" fmla="*/ 12 h 40"/>
                <a:gd name="T46" fmla="*/ 78 w 96"/>
                <a:gd name="T47" fmla="*/ 4 h 40"/>
                <a:gd name="T48" fmla="*/ 86 w 96"/>
                <a:gd name="T49" fmla="*/ 12 h 40"/>
                <a:gd name="T50" fmla="*/ 78 w 96"/>
                <a:gd name="T51" fmla="*/ 20 h 40"/>
                <a:gd name="T52" fmla="*/ 78 w 96"/>
                <a:gd name="T53" fmla="*/ 20 h 40"/>
                <a:gd name="T54" fmla="*/ 78 w 96"/>
                <a:gd name="T55" fmla="*/ 20 h 40"/>
                <a:gd name="T56" fmla="*/ 70 w 96"/>
                <a:gd name="T57" fmla="*/ 12 h 40"/>
                <a:gd name="T58" fmla="*/ 40 w 96"/>
                <a:gd name="T59" fmla="*/ 12 h 40"/>
                <a:gd name="T60" fmla="*/ 48 w 96"/>
                <a:gd name="T61" fmla="*/ 4 h 40"/>
                <a:gd name="T62" fmla="*/ 56 w 96"/>
                <a:gd name="T63" fmla="*/ 12 h 40"/>
                <a:gd name="T64" fmla="*/ 48 w 96"/>
                <a:gd name="T65" fmla="*/ 20 h 40"/>
                <a:gd name="T66" fmla="*/ 48 w 96"/>
                <a:gd name="T67" fmla="*/ 20 h 40"/>
                <a:gd name="T68" fmla="*/ 48 w 96"/>
                <a:gd name="T69" fmla="*/ 20 h 40"/>
                <a:gd name="T70" fmla="*/ 40 w 96"/>
                <a:gd name="T71" fmla="*/ 12 h 40"/>
                <a:gd name="T72" fmla="*/ 10 w 96"/>
                <a:gd name="T73" fmla="*/ 12 h 40"/>
                <a:gd name="T74" fmla="*/ 18 w 96"/>
                <a:gd name="T75" fmla="*/ 4 h 40"/>
                <a:gd name="T76" fmla="*/ 26 w 96"/>
                <a:gd name="T77" fmla="*/ 12 h 40"/>
                <a:gd name="T78" fmla="*/ 18 w 96"/>
                <a:gd name="T79" fmla="*/ 20 h 40"/>
                <a:gd name="T80" fmla="*/ 18 w 96"/>
                <a:gd name="T81" fmla="*/ 20 h 40"/>
                <a:gd name="T82" fmla="*/ 18 w 96"/>
                <a:gd name="T83" fmla="*/ 20 h 40"/>
                <a:gd name="T84" fmla="*/ 10 w 96"/>
                <a:gd name="T85" fmla="*/ 12 h 40"/>
                <a:gd name="T86" fmla="*/ 4 w 96"/>
                <a:gd name="T87" fmla="*/ 36 h 40"/>
                <a:gd name="T88" fmla="*/ 18 w 96"/>
                <a:gd name="T89" fmla="*/ 24 h 40"/>
                <a:gd name="T90" fmla="*/ 18 w 96"/>
                <a:gd name="T91" fmla="*/ 24 h 40"/>
                <a:gd name="T92" fmla="*/ 18 w 96"/>
                <a:gd name="T93" fmla="*/ 24 h 40"/>
                <a:gd name="T94" fmla="*/ 31 w 96"/>
                <a:gd name="T95" fmla="*/ 33 h 40"/>
                <a:gd name="T96" fmla="*/ 35 w 96"/>
                <a:gd name="T97" fmla="*/ 33 h 40"/>
                <a:gd name="T98" fmla="*/ 48 w 96"/>
                <a:gd name="T99" fmla="*/ 24 h 40"/>
                <a:gd name="T100" fmla="*/ 48 w 96"/>
                <a:gd name="T101" fmla="*/ 24 h 40"/>
                <a:gd name="T102" fmla="*/ 48 w 96"/>
                <a:gd name="T103" fmla="*/ 24 h 40"/>
                <a:gd name="T104" fmla="*/ 61 w 96"/>
                <a:gd name="T105" fmla="*/ 33 h 40"/>
                <a:gd name="T106" fmla="*/ 65 w 96"/>
                <a:gd name="T107" fmla="*/ 33 h 40"/>
                <a:gd name="T108" fmla="*/ 78 w 96"/>
                <a:gd name="T109" fmla="*/ 24 h 40"/>
                <a:gd name="T110" fmla="*/ 78 w 96"/>
                <a:gd name="T111" fmla="*/ 24 h 40"/>
                <a:gd name="T112" fmla="*/ 78 w 96"/>
                <a:gd name="T113" fmla="*/ 24 h 40"/>
                <a:gd name="T114" fmla="*/ 92 w 96"/>
                <a:gd name="T115" fmla="*/ 36 h 40"/>
                <a:gd name="T116" fmla="*/ 4 w 96"/>
                <a:gd name="T11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40">
                  <a:moveTo>
                    <a:pt x="85" y="22"/>
                  </a:moveTo>
                  <a:cubicBezTo>
                    <a:pt x="88" y="19"/>
                    <a:pt x="90" y="16"/>
                    <a:pt x="90" y="12"/>
                  </a:cubicBezTo>
                  <a:cubicBezTo>
                    <a:pt x="90" y="5"/>
                    <a:pt x="85" y="0"/>
                    <a:pt x="78" y="0"/>
                  </a:cubicBezTo>
                  <a:cubicBezTo>
                    <a:pt x="71" y="0"/>
                    <a:pt x="66" y="5"/>
                    <a:pt x="66" y="12"/>
                  </a:cubicBezTo>
                  <a:cubicBezTo>
                    <a:pt x="66" y="16"/>
                    <a:pt x="68" y="19"/>
                    <a:pt x="71" y="22"/>
                  </a:cubicBezTo>
                  <a:cubicBezTo>
                    <a:pt x="68" y="23"/>
                    <a:pt x="65" y="25"/>
                    <a:pt x="63" y="28"/>
                  </a:cubicBezTo>
                  <a:cubicBezTo>
                    <a:pt x="61" y="25"/>
                    <a:pt x="58" y="23"/>
                    <a:pt x="55" y="22"/>
                  </a:cubicBezTo>
                  <a:cubicBezTo>
                    <a:pt x="58" y="19"/>
                    <a:pt x="60" y="16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41" y="0"/>
                    <a:pt x="36" y="5"/>
                    <a:pt x="36" y="12"/>
                  </a:cubicBezTo>
                  <a:cubicBezTo>
                    <a:pt x="36" y="16"/>
                    <a:pt x="38" y="19"/>
                    <a:pt x="41" y="22"/>
                  </a:cubicBezTo>
                  <a:cubicBezTo>
                    <a:pt x="38" y="23"/>
                    <a:pt x="35" y="25"/>
                    <a:pt x="33" y="28"/>
                  </a:cubicBezTo>
                  <a:cubicBezTo>
                    <a:pt x="31" y="25"/>
                    <a:pt x="28" y="23"/>
                    <a:pt x="25" y="22"/>
                  </a:cubicBezTo>
                  <a:cubicBezTo>
                    <a:pt x="28" y="19"/>
                    <a:pt x="30" y="16"/>
                    <a:pt x="30" y="12"/>
                  </a:cubicBezTo>
                  <a:cubicBezTo>
                    <a:pt x="30" y="5"/>
                    <a:pt x="25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16"/>
                    <a:pt x="8" y="19"/>
                    <a:pt x="11" y="22"/>
                  </a:cubicBezTo>
                  <a:cubicBezTo>
                    <a:pt x="5" y="25"/>
                    <a:pt x="0" y="31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6" y="39"/>
                    <a:pt x="96" y="38"/>
                  </a:cubicBezTo>
                  <a:cubicBezTo>
                    <a:pt x="96" y="31"/>
                    <a:pt x="91" y="25"/>
                    <a:pt x="85" y="22"/>
                  </a:cubicBezTo>
                  <a:close/>
                  <a:moveTo>
                    <a:pt x="70" y="12"/>
                  </a:moveTo>
                  <a:cubicBezTo>
                    <a:pt x="70" y="8"/>
                    <a:pt x="74" y="4"/>
                    <a:pt x="78" y="4"/>
                  </a:cubicBezTo>
                  <a:cubicBezTo>
                    <a:pt x="82" y="4"/>
                    <a:pt x="86" y="8"/>
                    <a:pt x="86" y="12"/>
                  </a:cubicBezTo>
                  <a:cubicBezTo>
                    <a:pt x="86" y="16"/>
                    <a:pt x="82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3" y="20"/>
                    <a:pt x="70" y="16"/>
                    <a:pt x="70" y="12"/>
                  </a:cubicBezTo>
                  <a:close/>
                  <a:moveTo>
                    <a:pt x="40" y="12"/>
                  </a:moveTo>
                  <a:cubicBezTo>
                    <a:pt x="40" y="8"/>
                    <a:pt x="44" y="4"/>
                    <a:pt x="48" y="4"/>
                  </a:cubicBezTo>
                  <a:cubicBezTo>
                    <a:pt x="52" y="4"/>
                    <a:pt x="56" y="8"/>
                    <a:pt x="56" y="12"/>
                  </a:cubicBezTo>
                  <a:cubicBezTo>
                    <a:pt x="56" y="16"/>
                    <a:pt x="52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4" y="20"/>
                    <a:pt x="40" y="16"/>
                    <a:pt x="40" y="12"/>
                  </a:cubicBezTo>
                  <a:close/>
                  <a:moveTo>
                    <a:pt x="10" y="12"/>
                  </a:moveTo>
                  <a:cubicBezTo>
                    <a:pt x="10" y="8"/>
                    <a:pt x="14" y="4"/>
                    <a:pt x="18" y="4"/>
                  </a:cubicBezTo>
                  <a:cubicBezTo>
                    <a:pt x="22" y="4"/>
                    <a:pt x="26" y="8"/>
                    <a:pt x="26" y="12"/>
                  </a:cubicBezTo>
                  <a:cubicBezTo>
                    <a:pt x="26" y="16"/>
                    <a:pt x="23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4" y="20"/>
                    <a:pt x="10" y="16"/>
                    <a:pt x="10" y="12"/>
                  </a:cubicBezTo>
                  <a:close/>
                  <a:moveTo>
                    <a:pt x="4" y="36"/>
                  </a:moveTo>
                  <a:cubicBezTo>
                    <a:pt x="5" y="30"/>
                    <a:pt x="11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4" y="24"/>
                    <a:pt x="29" y="28"/>
                    <a:pt x="31" y="33"/>
                  </a:cubicBezTo>
                  <a:cubicBezTo>
                    <a:pt x="32" y="35"/>
                    <a:pt x="34" y="35"/>
                    <a:pt x="35" y="33"/>
                  </a:cubicBezTo>
                  <a:cubicBezTo>
                    <a:pt x="37" y="28"/>
                    <a:pt x="42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4" y="24"/>
                    <a:pt x="59" y="28"/>
                    <a:pt x="61" y="33"/>
                  </a:cubicBezTo>
                  <a:cubicBezTo>
                    <a:pt x="62" y="35"/>
                    <a:pt x="64" y="35"/>
                    <a:pt x="65" y="33"/>
                  </a:cubicBezTo>
                  <a:cubicBezTo>
                    <a:pt x="67" y="28"/>
                    <a:pt x="72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85" y="24"/>
                    <a:pt x="91" y="30"/>
                    <a:pt x="92" y="36"/>
                  </a:cubicBezTo>
                  <a:lnTo>
                    <a:pt x="4" y="3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Arial" panose="020B0604020202020204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44A6A27-2D49-42D4-BAAF-DFF93F866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1" y="1368425"/>
              <a:ext cx="474663" cy="352425"/>
            </a:xfrm>
            <a:custGeom>
              <a:avLst/>
              <a:gdLst>
                <a:gd name="T0" fmla="*/ 10 w 72"/>
                <a:gd name="T1" fmla="*/ 52 h 52"/>
                <a:gd name="T2" fmla="*/ 62 w 72"/>
                <a:gd name="T3" fmla="*/ 52 h 52"/>
                <a:gd name="T4" fmla="*/ 72 w 72"/>
                <a:gd name="T5" fmla="*/ 42 h 52"/>
                <a:gd name="T6" fmla="*/ 72 w 72"/>
                <a:gd name="T7" fmla="*/ 10 h 52"/>
                <a:gd name="T8" fmla="*/ 62 w 72"/>
                <a:gd name="T9" fmla="*/ 0 h 52"/>
                <a:gd name="T10" fmla="*/ 10 w 72"/>
                <a:gd name="T11" fmla="*/ 0 h 52"/>
                <a:gd name="T12" fmla="*/ 0 w 72"/>
                <a:gd name="T13" fmla="*/ 10 h 52"/>
                <a:gd name="T14" fmla="*/ 0 w 72"/>
                <a:gd name="T15" fmla="*/ 42 h 52"/>
                <a:gd name="T16" fmla="*/ 10 w 72"/>
                <a:gd name="T17" fmla="*/ 52 h 52"/>
                <a:gd name="T18" fmla="*/ 38 w 72"/>
                <a:gd name="T19" fmla="*/ 22 h 52"/>
                <a:gd name="T20" fmla="*/ 43 w 72"/>
                <a:gd name="T21" fmla="*/ 24 h 52"/>
                <a:gd name="T22" fmla="*/ 44 w 72"/>
                <a:gd name="T23" fmla="*/ 24 h 52"/>
                <a:gd name="T24" fmla="*/ 46 w 72"/>
                <a:gd name="T25" fmla="*/ 24 h 52"/>
                <a:gd name="T26" fmla="*/ 36 w 72"/>
                <a:gd name="T27" fmla="*/ 34 h 52"/>
                <a:gd name="T28" fmla="*/ 26 w 72"/>
                <a:gd name="T29" fmla="*/ 23 h 52"/>
                <a:gd name="T30" fmla="*/ 38 w 72"/>
                <a:gd name="T31" fmla="*/ 22 h 52"/>
                <a:gd name="T32" fmla="*/ 27 w 72"/>
                <a:gd name="T33" fmla="*/ 19 h 52"/>
                <a:gd name="T34" fmla="*/ 36 w 72"/>
                <a:gd name="T35" fmla="*/ 12 h 52"/>
                <a:gd name="T36" fmla="*/ 46 w 72"/>
                <a:gd name="T37" fmla="*/ 20 h 52"/>
                <a:gd name="T38" fmla="*/ 43 w 72"/>
                <a:gd name="T39" fmla="*/ 20 h 52"/>
                <a:gd name="T40" fmla="*/ 40 w 72"/>
                <a:gd name="T41" fmla="*/ 18 h 52"/>
                <a:gd name="T42" fmla="*/ 38 w 72"/>
                <a:gd name="T43" fmla="*/ 17 h 52"/>
                <a:gd name="T44" fmla="*/ 37 w 72"/>
                <a:gd name="T45" fmla="*/ 17 h 52"/>
                <a:gd name="T46" fmla="*/ 27 w 72"/>
                <a:gd name="T47" fmla="*/ 19 h 52"/>
                <a:gd name="T48" fmla="*/ 32 w 72"/>
                <a:gd name="T49" fmla="*/ 40 h 52"/>
                <a:gd name="T50" fmla="*/ 32 w 72"/>
                <a:gd name="T51" fmla="*/ 37 h 52"/>
                <a:gd name="T52" fmla="*/ 36 w 72"/>
                <a:gd name="T53" fmla="*/ 38 h 52"/>
                <a:gd name="T54" fmla="*/ 40 w 72"/>
                <a:gd name="T55" fmla="*/ 37 h 52"/>
                <a:gd name="T56" fmla="*/ 40 w 72"/>
                <a:gd name="T57" fmla="*/ 40 h 52"/>
                <a:gd name="T58" fmla="*/ 41 w 72"/>
                <a:gd name="T59" fmla="*/ 42 h 52"/>
                <a:gd name="T60" fmla="*/ 52 w 72"/>
                <a:gd name="T61" fmla="*/ 45 h 52"/>
                <a:gd name="T62" fmla="*/ 54 w 72"/>
                <a:gd name="T63" fmla="*/ 48 h 52"/>
                <a:gd name="T64" fmla="*/ 18 w 72"/>
                <a:gd name="T65" fmla="*/ 48 h 52"/>
                <a:gd name="T66" fmla="*/ 20 w 72"/>
                <a:gd name="T67" fmla="*/ 45 h 52"/>
                <a:gd name="T68" fmla="*/ 31 w 72"/>
                <a:gd name="T69" fmla="*/ 42 h 52"/>
                <a:gd name="T70" fmla="*/ 32 w 72"/>
                <a:gd name="T71" fmla="*/ 40 h 52"/>
                <a:gd name="T72" fmla="*/ 4 w 72"/>
                <a:gd name="T73" fmla="*/ 10 h 52"/>
                <a:gd name="T74" fmla="*/ 10 w 72"/>
                <a:gd name="T75" fmla="*/ 4 h 52"/>
                <a:gd name="T76" fmla="*/ 62 w 72"/>
                <a:gd name="T77" fmla="*/ 4 h 52"/>
                <a:gd name="T78" fmla="*/ 68 w 72"/>
                <a:gd name="T79" fmla="*/ 10 h 52"/>
                <a:gd name="T80" fmla="*/ 68 w 72"/>
                <a:gd name="T81" fmla="*/ 42 h 52"/>
                <a:gd name="T82" fmla="*/ 62 w 72"/>
                <a:gd name="T83" fmla="*/ 48 h 52"/>
                <a:gd name="T84" fmla="*/ 58 w 72"/>
                <a:gd name="T85" fmla="*/ 48 h 52"/>
                <a:gd name="T86" fmla="*/ 53 w 72"/>
                <a:gd name="T87" fmla="*/ 41 h 52"/>
                <a:gd name="T88" fmla="*/ 44 w 72"/>
                <a:gd name="T89" fmla="*/ 38 h 52"/>
                <a:gd name="T90" fmla="*/ 44 w 72"/>
                <a:gd name="T91" fmla="*/ 35 h 52"/>
                <a:gd name="T92" fmla="*/ 50 w 72"/>
                <a:gd name="T93" fmla="*/ 23 h 52"/>
                <a:gd name="T94" fmla="*/ 36 w 72"/>
                <a:gd name="T95" fmla="*/ 8 h 52"/>
                <a:gd name="T96" fmla="*/ 22 w 72"/>
                <a:gd name="T97" fmla="*/ 23 h 52"/>
                <a:gd name="T98" fmla="*/ 28 w 72"/>
                <a:gd name="T99" fmla="*/ 35 h 52"/>
                <a:gd name="T100" fmla="*/ 28 w 72"/>
                <a:gd name="T101" fmla="*/ 38 h 52"/>
                <a:gd name="T102" fmla="*/ 19 w 72"/>
                <a:gd name="T103" fmla="*/ 41 h 52"/>
                <a:gd name="T104" fmla="*/ 14 w 72"/>
                <a:gd name="T105" fmla="*/ 48 h 52"/>
                <a:gd name="T106" fmla="*/ 10 w 72"/>
                <a:gd name="T107" fmla="*/ 48 h 52"/>
                <a:gd name="T108" fmla="*/ 4 w 72"/>
                <a:gd name="T109" fmla="*/ 42 h 52"/>
                <a:gd name="T110" fmla="*/ 4 w 72"/>
                <a:gd name="T111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52">
                  <a:moveTo>
                    <a:pt x="10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68" y="52"/>
                    <a:pt x="72" y="48"/>
                    <a:pt x="72" y="4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4"/>
                    <a:pt x="68" y="0"/>
                    <a:pt x="6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8"/>
                    <a:pt x="4" y="52"/>
                    <a:pt x="10" y="52"/>
                  </a:cubicBezTo>
                  <a:close/>
                  <a:moveTo>
                    <a:pt x="38" y="22"/>
                  </a:moveTo>
                  <a:cubicBezTo>
                    <a:pt x="39" y="23"/>
                    <a:pt x="41" y="24"/>
                    <a:pt x="43" y="24"/>
                  </a:cubicBezTo>
                  <a:cubicBezTo>
                    <a:pt x="43" y="24"/>
                    <a:pt x="44" y="24"/>
                    <a:pt x="44" y="24"/>
                  </a:cubicBezTo>
                  <a:cubicBezTo>
                    <a:pt x="45" y="24"/>
                    <a:pt x="45" y="24"/>
                    <a:pt x="46" y="24"/>
                  </a:cubicBezTo>
                  <a:cubicBezTo>
                    <a:pt x="46" y="30"/>
                    <a:pt x="41" y="34"/>
                    <a:pt x="36" y="34"/>
                  </a:cubicBezTo>
                  <a:cubicBezTo>
                    <a:pt x="31" y="34"/>
                    <a:pt x="26" y="29"/>
                    <a:pt x="26" y="23"/>
                  </a:cubicBezTo>
                  <a:cubicBezTo>
                    <a:pt x="30" y="24"/>
                    <a:pt x="34" y="24"/>
                    <a:pt x="38" y="22"/>
                  </a:cubicBezTo>
                  <a:close/>
                  <a:moveTo>
                    <a:pt x="27" y="19"/>
                  </a:moveTo>
                  <a:cubicBezTo>
                    <a:pt x="28" y="15"/>
                    <a:pt x="32" y="12"/>
                    <a:pt x="36" y="12"/>
                  </a:cubicBezTo>
                  <a:cubicBezTo>
                    <a:pt x="41" y="12"/>
                    <a:pt x="44" y="15"/>
                    <a:pt x="46" y="20"/>
                  </a:cubicBezTo>
                  <a:cubicBezTo>
                    <a:pt x="45" y="20"/>
                    <a:pt x="44" y="20"/>
                    <a:pt x="43" y="20"/>
                  </a:cubicBezTo>
                  <a:cubicBezTo>
                    <a:pt x="42" y="20"/>
                    <a:pt x="41" y="19"/>
                    <a:pt x="40" y="18"/>
                  </a:cubicBezTo>
                  <a:cubicBezTo>
                    <a:pt x="39" y="17"/>
                    <a:pt x="39" y="17"/>
                    <a:pt x="38" y="17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4" y="20"/>
                    <a:pt x="29" y="20"/>
                    <a:pt x="27" y="19"/>
                  </a:cubicBezTo>
                  <a:close/>
                  <a:moveTo>
                    <a:pt x="32" y="40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33" y="38"/>
                    <a:pt x="35" y="38"/>
                    <a:pt x="36" y="38"/>
                  </a:cubicBezTo>
                  <a:cubicBezTo>
                    <a:pt x="37" y="38"/>
                    <a:pt x="39" y="38"/>
                    <a:pt x="40" y="3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1" y="42"/>
                    <a:pt x="41" y="4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3" y="45"/>
                    <a:pt x="54" y="47"/>
                    <a:pt x="54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9" y="45"/>
                    <a:pt x="20" y="45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2" y="41"/>
                    <a:pt x="32" y="40"/>
                  </a:cubicBezTo>
                  <a:close/>
                  <a:moveTo>
                    <a:pt x="4" y="10"/>
                  </a:moveTo>
                  <a:cubicBezTo>
                    <a:pt x="4" y="7"/>
                    <a:pt x="7" y="4"/>
                    <a:pt x="10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5" y="4"/>
                    <a:pt x="68" y="7"/>
                    <a:pt x="68" y="1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5"/>
                    <a:pt x="65" y="48"/>
                    <a:pt x="62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5"/>
                    <a:pt x="56" y="42"/>
                    <a:pt x="53" y="41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3"/>
                    <a:pt x="50" y="28"/>
                    <a:pt x="50" y="23"/>
                  </a:cubicBezTo>
                  <a:cubicBezTo>
                    <a:pt x="50" y="15"/>
                    <a:pt x="44" y="8"/>
                    <a:pt x="36" y="8"/>
                  </a:cubicBezTo>
                  <a:cubicBezTo>
                    <a:pt x="28" y="8"/>
                    <a:pt x="22" y="15"/>
                    <a:pt x="22" y="23"/>
                  </a:cubicBezTo>
                  <a:cubicBezTo>
                    <a:pt x="22" y="28"/>
                    <a:pt x="24" y="33"/>
                    <a:pt x="28" y="35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6" y="42"/>
                    <a:pt x="14" y="45"/>
                    <a:pt x="14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7" y="48"/>
                    <a:pt x="4" y="45"/>
                    <a:pt x="4" y="42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22B0A3-FEA3-4F47-BA65-5FB41593942F}"/>
              </a:ext>
            </a:extLst>
          </p:cNvPr>
          <p:cNvGrpSpPr/>
          <p:nvPr/>
        </p:nvGrpSpPr>
        <p:grpSpPr>
          <a:xfrm>
            <a:off x="786928" y="2237079"/>
            <a:ext cx="742661" cy="734229"/>
            <a:chOff x="478415" y="2438758"/>
            <a:chExt cx="488235" cy="457929"/>
          </a:xfrm>
          <a:solidFill>
            <a:schemeClr val="accent1">
              <a:lumMod val="90000"/>
              <a:lumOff val="10000"/>
            </a:schemeClr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1DCF5F-43C5-41A5-A07F-0D8511489940}"/>
                </a:ext>
              </a:extLst>
            </p:cNvPr>
            <p:cNvGrpSpPr/>
            <p:nvPr/>
          </p:nvGrpSpPr>
          <p:grpSpPr>
            <a:xfrm>
              <a:off x="748505" y="2443804"/>
              <a:ext cx="218145" cy="452853"/>
              <a:chOff x="10391775" y="3720808"/>
              <a:chExt cx="317500" cy="659105"/>
            </a:xfrm>
            <a:grpFill/>
          </p:grpSpPr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323D971F-2D9A-466F-A3CB-1B754C42DE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19064" y="3720808"/>
                <a:ext cx="245667" cy="238846"/>
              </a:xfrm>
              <a:custGeom>
                <a:avLst/>
                <a:gdLst>
                  <a:gd name="T0" fmla="*/ 16 w 32"/>
                  <a:gd name="T1" fmla="*/ 32 h 32"/>
                  <a:gd name="T2" fmla="*/ 32 w 32"/>
                  <a:gd name="T3" fmla="*/ 16 h 32"/>
                  <a:gd name="T4" fmla="*/ 16 w 32"/>
                  <a:gd name="T5" fmla="*/ 0 h 32"/>
                  <a:gd name="T6" fmla="*/ 0 w 32"/>
                  <a:gd name="T7" fmla="*/ 16 h 32"/>
                  <a:gd name="T8" fmla="*/ 16 w 32"/>
                  <a:gd name="T9" fmla="*/ 32 h 32"/>
                  <a:gd name="T10" fmla="*/ 16 w 32"/>
                  <a:gd name="T11" fmla="*/ 4 h 32"/>
                  <a:gd name="T12" fmla="*/ 28 w 32"/>
                  <a:gd name="T13" fmla="*/ 16 h 32"/>
                  <a:gd name="T14" fmla="*/ 16 w 32"/>
                  <a:gd name="T15" fmla="*/ 28 h 32"/>
                  <a:gd name="T16" fmla="*/ 4 w 32"/>
                  <a:gd name="T17" fmla="*/ 16 h 32"/>
                  <a:gd name="T18" fmla="*/ 16 w 32"/>
                  <a:gd name="T1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lose/>
                    <a:moveTo>
                      <a:pt x="16" y="4"/>
                    </a:move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CBC9F0C2-700B-4BD8-8A71-A7D26020D1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1775" y="3978275"/>
                <a:ext cx="317500" cy="401638"/>
              </a:xfrm>
              <a:custGeom>
                <a:avLst/>
                <a:gdLst>
                  <a:gd name="T0" fmla="*/ 24 w 48"/>
                  <a:gd name="T1" fmla="*/ 0 h 62"/>
                  <a:gd name="T2" fmla="*/ 0 w 48"/>
                  <a:gd name="T3" fmla="*/ 40 h 62"/>
                  <a:gd name="T4" fmla="*/ 2 w 48"/>
                  <a:gd name="T5" fmla="*/ 42 h 62"/>
                  <a:gd name="T6" fmla="*/ 14 w 48"/>
                  <a:gd name="T7" fmla="*/ 42 h 62"/>
                  <a:gd name="T8" fmla="*/ 14 w 48"/>
                  <a:gd name="T9" fmla="*/ 60 h 62"/>
                  <a:gd name="T10" fmla="*/ 16 w 48"/>
                  <a:gd name="T11" fmla="*/ 62 h 62"/>
                  <a:gd name="T12" fmla="*/ 32 w 48"/>
                  <a:gd name="T13" fmla="*/ 62 h 62"/>
                  <a:gd name="T14" fmla="*/ 34 w 48"/>
                  <a:gd name="T15" fmla="*/ 60 h 62"/>
                  <a:gd name="T16" fmla="*/ 34 w 48"/>
                  <a:gd name="T17" fmla="*/ 42 h 62"/>
                  <a:gd name="T18" fmla="*/ 46 w 48"/>
                  <a:gd name="T19" fmla="*/ 42 h 62"/>
                  <a:gd name="T20" fmla="*/ 48 w 48"/>
                  <a:gd name="T21" fmla="*/ 40 h 62"/>
                  <a:gd name="T22" fmla="*/ 24 w 48"/>
                  <a:gd name="T23" fmla="*/ 0 h 62"/>
                  <a:gd name="T24" fmla="*/ 31 w 48"/>
                  <a:gd name="T25" fmla="*/ 7 h 62"/>
                  <a:gd name="T26" fmla="*/ 24 w 48"/>
                  <a:gd name="T27" fmla="*/ 17 h 62"/>
                  <a:gd name="T28" fmla="*/ 17 w 48"/>
                  <a:gd name="T29" fmla="*/ 7 h 62"/>
                  <a:gd name="T30" fmla="*/ 24 w 48"/>
                  <a:gd name="T31" fmla="*/ 4 h 62"/>
                  <a:gd name="T32" fmla="*/ 31 w 48"/>
                  <a:gd name="T33" fmla="*/ 7 h 62"/>
                  <a:gd name="T34" fmla="*/ 18 w 48"/>
                  <a:gd name="T35" fmla="*/ 58 h 62"/>
                  <a:gd name="T36" fmla="*/ 18 w 48"/>
                  <a:gd name="T37" fmla="*/ 42 h 62"/>
                  <a:gd name="T38" fmla="*/ 30 w 48"/>
                  <a:gd name="T39" fmla="*/ 42 h 62"/>
                  <a:gd name="T40" fmla="*/ 30 w 48"/>
                  <a:gd name="T41" fmla="*/ 58 h 62"/>
                  <a:gd name="T42" fmla="*/ 18 w 48"/>
                  <a:gd name="T43" fmla="*/ 58 h 62"/>
                  <a:gd name="T44" fmla="*/ 32 w 48"/>
                  <a:gd name="T45" fmla="*/ 38 h 62"/>
                  <a:gd name="T46" fmla="*/ 16 w 48"/>
                  <a:gd name="T47" fmla="*/ 38 h 62"/>
                  <a:gd name="T48" fmla="*/ 4 w 48"/>
                  <a:gd name="T49" fmla="*/ 38 h 62"/>
                  <a:gd name="T50" fmla="*/ 14 w 48"/>
                  <a:gd name="T51" fmla="*/ 9 h 62"/>
                  <a:gd name="T52" fmla="*/ 22 w 48"/>
                  <a:gd name="T53" fmla="*/ 21 h 62"/>
                  <a:gd name="T54" fmla="*/ 24 w 48"/>
                  <a:gd name="T55" fmla="*/ 22 h 62"/>
                  <a:gd name="T56" fmla="*/ 26 w 48"/>
                  <a:gd name="T57" fmla="*/ 21 h 62"/>
                  <a:gd name="T58" fmla="*/ 34 w 48"/>
                  <a:gd name="T59" fmla="*/ 9 h 62"/>
                  <a:gd name="T60" fmla="*/ 44 w 48"/>
                  <a:gd name="T61" fmla="*/ 38 h 62"/>
                  <a:gd name="T62" fmla="*/ 32 w 48"/>
                  <a:gd name="T63" fmla="*/ 3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62">
                    <a:moveTo>
                      <a:pt x="24" y="0"/>
                    </a:moveTo>
                    <a:cubicBezTo>
                      <a:pt x="11" y="0"/>
                      <a:pt x="0" y="18"/>
                      <a:pt x="0" y="40"/>
                    </a:cubicBezTo>
                    <a:cubicBezTo>
                      <a:pt x="0" y="41"/>
                      <a:pt x="1" y="42"/>
                      <a:pt x="2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1"/>
                      <a:pt x="15" y="62"/>
                      <a:pt x="16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62"/>
                      <a:pt x="34" y="61"/>
                      <a:pt x="34" y="60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8" y="41"/>
                      <a:pt x="48" y="40"/>
                    </a:cubicBezTo>
                    <a:cubicBezTo>
                      <a:pt x="48" y="18"/>
                      <a:pt x="37" y="0"/>
                      <a:pt x="24" y="0"/>
                    </a:cubicBezTo>
                    <a:close/>
                    <a:moveTo>
                      <a:pt x="31" y="7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5"/>
                      <a:pt x="22" y="4"/>
                      <a:pt x="24" y="4"/>
                    </a:cubicBezTo>
                    <a:cubicBezTo>
                      <a:pt x="26" y="4"/>
                      <a:pt x="29" y="5"/>
                      <a:pt x="31" y="7"/>
                    </a:cubicBezTo>
                    <a:close/>
                    <a:moveTo>
                      <a:pt x="18" y="58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58"/>
                      <a:pt x="30" y="58"/>
                      <a:pt x="30" y="58"/>
                    </a:cubicBezTo>
                    <a:lnTo>
                      <a:pt x="18" y="58"/>
                    </a:lnTo>
                    <a:close/>
                    <a:moveTo>
                      <a:pt x="32" y="38"/>
                    </a:moveTo>
                    <a:cubicBezTo>
                      <a:pt x="16" y="38"/>
                      <a:pt x="16" y="38"/>
                      <a:pt x="16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6"/>
                      <a:pt x="8" y="15"/>
                      <a:pt x="14" y="9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2"/>
                      <a:pt x="23" y="22"/>
                      <a:pt x="24" y="22"/>
                    </a:cubicBezTo>
                    <a:cubicBezTo>
                      <a:pt x="25" y="22"/>
                      <a:pt x="25" y="22"/>
                      <a:pt x="26" y="2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40" y="15"/>
                      <a:pt x="44" y="26"/>
                      <a:pt x="44" y="38"/>
                    </a:cubicBezTo>
                    <a:lnTo>
                      <a:pt x="3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25" name="Group 101">
              <a:extLst>
                <a:ext uri="{FF2B5EF4-FFF2-40B4-BE49-F238E27FC236}">
                  <a16:creationId xmlns:a16="http://schemas.microsoft.com/office/drawing/2014/main" id="{B7475A05-6CA2-4B3B-81E6-585B9B554F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8415" y="2438758"/>
              <a:ext cx="201612" cy="457929"/>
              <a:chOff x="1622" y="2071"/>
              <a:chExt cx="129" cy="293"/>
            </a:xfrm>
            <a:grpFill/>
          </p:grpSpPr>
          <p:sp>
            <p:nvSpPr>
              <p:cNvPr id="26" name="Freeform 102">
                <a:extLst>
                  <a:ext uri="{FF2B5EF4-FFF2-40B4-BE49-F238E27FC236}">
                    <a16:creationId xmlns:a16="http://schemas.microsoft.com/office/drawing/2014/main" id="{730921EE-7BBE-474A-AE78-512E55C2F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36" y="2071"/>
                <a:ext cx="108" cy="105"/>
              </a:xfrm>
              <a:custGeom>
                <a:avLst/>
                <a:gdLst>
                  <a:gd name="T0" fmla="*/ 48 w 96"/>
                  <a:gd name="T1" fmla="*/ 96 h 96"/>
                  <a:gd name="T2" fmla="*/ 0 w 96"/>
                  <a:gd name="T3" fmla="*/ 48 h 96"/>
                  <a:gd name="T4" fmla="*/ 48 w 96"/>
                  <a:gd name="T5" fmla="*/ 0 h 96"/>
                  <a:gd name="T6" fmla="*/ 96 w 96"/>
                  <a:gd name="T7" fmla="*/ 48 h 96"/>
                  <a:gd name="T8" fmla="*/ 48 w 96"/>
                  <a:gd name="T9" fmla="*/ 96 h 96"/>
                  <a:gd name="T10" fmla="*/ 48 w 96"/>
                  <a:gd name="T11" fmla="*/ 12 h 96"/>
                  <a:gd name="T12" fmla="*/ 12 w 96"/>
                  <a:gd name="T13" fmla="*/ 48 h 96"/>
                  <a:gd name="T14" fmla="*/ 48 w 96"/>
                  <a:gd name="T15" fmla="*/ 84 h 96"/>
                  <a:gd name="T16" fmla="*/ 84 w 96"/>
                  <a:gd name="T17" fmla="*/ 48 h 96"/>
                  <a:gd name="T18" fmla="*/ 48 w 96"/>
                  <a:gd name="T19" fmla="*/ 1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22" y="96"/>
                      <a:pt x="0" y="75"/>
                      <a:pt x="0" y="48"/>
                    </a:cubicBezTo>
                    <a:cubicBezTo>
                      <a:pt x="0" y="22"/>
                      <a:pt x="22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ubicBezTo>
                      <a:pt x="96" y="75"/>
                      <a:pt x="75" y="96"/>
                      <a:pt x="48" y="96"/>
                    </a:cubicBezTo>
                    <a:close/>
                    <a:moveTo>
                      <a:pt x="48" y="12"/>
                    </a:moveTo>
                    <a:cubicBezTo>
                      <a:pt x="28" y="12"/>
                      <a:pt x="12" y="28"/>
                      <a:pt x="12" y="48"/>
                    </a:cubicBezTo>
                    <a:cubicBezTo>
                      <a:pt x="12" y="68"/>
                      <a:pt x="28" y="84"/>
                      <a:pt x="48" y="84"/>
                    </a:cubicBezTo>
                    <a:cubicBezTo>
                      <a:pt x="68" y="84"/>
                      <a:pt x="84" y="68"/>
                      <a:pt x="84" y="48"/>
                    </a:cubicBezTo>
                    <a:cubicBezTo>
                      <a:pt x="84" y="28"/>
                      <a:pt x="68" y="12"/>
                      <a:pt x="4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Freeform 103">
                <a:extLst>
                  <a:ext uri="{FF2B5EF4-FFF2-40B4-BE49-F238E27FC236}">
                    <a16:creationId xmlns:a16="http://schemas.microsoft.com/office/drawing/2014/main" id="{2032701E-574E-435B-8975-99904829F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2" y="2187"/>
                <a:ext cx="129" cy="177"/>
              </a:xfrm>
              <a:custGeom>
                <a:avLst/>
                <a:gdLst>
                  <a:gd name="T0" fmla="*/ 96 w 144"/>
                  <a:gd name="T1" fmla="*/ 180 h 180"/>
                  <a:gd name="T2" fmla="*/ 48 w 144"/>
                  <a:gd name="T3" fmla="*/ 180 h 180"/>
                  <a:gd name="T4" fmla="*/ 42 w 144"/>
                  <a:gd name="T5" fmla="*/ 174 h 180"/>
                  <a:gd name="T6" fmla="*/ 42 w 144"/>
                  <a:gd name="T7" fmla="*/ 99 h 180"/>
                  <a:gd name="T8" fmla="*/ 0 w 144"/>
                  <a:gd name="T9" fmla="*/ 6 h 180"/>
                  <a:gd name="T10" fmla="*/ 6 w 144"/>
                  <a:gd name="T11" fmla="*/ 0 h 180"/>
                  <a:gd name="T12" fmla="*/ 138 w 144"/>
                  <a:gd name="T13" fmla="*/ 0 h 180"/>
                  <a:gd name="T14" fmla="*/ 144 w 144"/>
                  <a:gd name="T15" fmla="*/ 6 h 180"/>
                  <a:gd name="T16" fmla="*/ 102 w 144"/>
                  <a:gd name="T17" fmla="*/ 99 h 180"/>
                  <a:gd name="T18" fmla="*/ 102 w 144"/>
                  <a:gd name="T19" fmla="*/ 174 h 180"/>
                  <a:gd name="T20" fmla="*/ 96 w 144"/>
                  <a:gd name="T21" fmla="*/ 180 h 180"/>
                  <a:gd name="T22" fmla="*/ 54 w 144"/>
                  <a:gd name="T23" fmla="*/ 168 h 180"/>
                  <a:gd name="T24" fmla="*/ 90 w 144"/>
                  <a:gd name="T25" fmla="*/ 168 h 180"/>
                  <a:gd name="T26" fmla="*/ 90 w 144"/>
                  <a:gd name="T27" fmla="*/ 96 h 180"/>
                  <a:gd name="T28" fmla="*/ 93 w 144"/>
                  <a:gd name="T29" fmla="*/ 91 h 180"/>
                  <a:gd name="T30" fmla="*/ 132 w 144"/>
                  <a:gd name="T31" fmla="*/ 12 h 180"/>
                  <a:gd name="T32" fmla="*/ 12 w 144"/>
                  <a:gd name="T33" fmla="*/ 12 h 180"/>
                  <a:gd name="T34" fmla="*/ 51 w 144"/>
                  <a:gd name="T35" fmla="*/ 91 h 180"/>
                  <a:gd name="T36" fmla="*/ 54 w 144"/>
                  <a:gd name="T37" fmla="*/ 96 h 180"/>
                  <a:gd name="T38" fmla="*/ 54 w 144"/>
                  <a:gd name="T39" fmla="*/ 16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4" h="180">
                    <a:moveTo>
                      <a:pt x="96" y="180"/>
                    </a:moveTo>
                    <a:cubicBezTo>
                      <a:pt x="48" y="180"/>
                      <a:pt x="48" y="180"/>
                      <a:pt x="48" y="180"/>
                    </a:cubicBezTo>
                    <a:cubicBezTo>
                      <a:pt x="45" y="180"/>
                      <a:pt x="42" y="177"/>
                      <a:pt x="42" y="174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15" y="82"/>
                      <a:pt x="0" y="4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1" y="0"/>
                      <a:pt x="144" y="3"/>
                      <a:pt x="144" y="6"/>
                    </a:cubicBezTo>
                    <a:cubicBezTo>
                      <a:pt x="144" y="49"/>
                      <a:pt x="129" y="82"/>
                      <a:pt x="102" y="99"/>
                    </a:cubicBezTo>
                    <a:cubicBezTo>
                      <a:pt x="102" y="174"/>
                      <a:pt x="102" y="174"/>
                      <a:pt x="102" y="174"/>
                    </a:cubicBezTo>
                    <a:cubicBezTo>
                      <a:pt x="102" y="177"/>
                      <a:pt x="99" y="180"/>
                      <a:pt x="96" y="180"/>
                    </a:cubicBezTo>
                    <a:close/>
                    <a:moveTo>
                      <a:pt x="54" y="168"/>
                    </a:moveTo>
                    <a:cubicBezTo>
                      <a:pt x="90" y="168"/>
                      <a:pt x="90" y="168"/>
                      <a:pt x="90" y="168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0" y="94"/>
                      <a:pt x="91" y="92"/>
                      <a:pt x="93" y="91"/>
                    </a:cubicBezTo>
                    <a:cubicBezTo>
                      <a:pt x="117" y="77"/>
                      <a:pt x="131" y="49"/>
                      <a:pt x="13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49"/>
                      <a:pt x="28" y="77"/>
                      <a:pt x="51" y="91"/>
                    </a:cubicBezTo>
                    <a:cubicBezTo>
                      <a:pt x="53" y="92"/>
                      <a:pt x="54" y="94"/>
                      <a:pt x="54" y="96"/>
                    </a:cubicBezTo>
                    <a:lnTo>
                      <a:pt x="54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C64235F-9537-4422-8F32-5626E66380C3}"/>
              </a:ext>
            </a:extLst>
          </p:cNvPr>
          <p:cNvSpPr txBox="1"/>
          <p:nvPr/>
        </p:nvSpPr>
        <p:spPr>
          <a:xfrm>
            <a:off x="1764638" y="2105562"/>
            <a:ext cx="5292621" cy="162095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>
              <a:spcAft>
                <a:spcPts val="400"/>
              </a:spcAft>
            </a:pPr>
            <a:r>
              <a:rPr lang="fr-FR" sz="2133" b="1" err="1"/>
              <a:t>Students</a:t>
            </a:r>
            <a:r>
              <a:rPr lang="fr-FR" sz="2133" b="1"/>
              <a:t>, </a:t>
            </a:r>
            <a:r>
              <a:rPr lang="fr-FR" sz="2133" b="1" err="1"/>
              <a:t>Families</a:t>
            </a:r>
            <a:r>
              <a:rPr lang="fr-FR" sz="2133" b="1"/>
              <a:t> &amp; </a:t>
            </a:r>
            <a:r>
              <a:rPr lang="fr-FR" sz="2133" b="1" err="1"/>
              <a:t>Citizens</a:t>
            </a:r>
            <a:endParaRPr lang="fr-FR" sz="2133" b="1">
              <a:cs typeface="Arial"/>
            </a:endParaRPr>
          </a:p>
          <a:p>
            <a:pPr algn="just">
              <a:spcAft>
                <a:spcPts val="400"/>
              </a:spcAft>
            </a:pPr>
            <a:endParaRPr lang="fr-FR" sz="1467" b="1"/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 b="1" err="1"/>
              <a:t>Personalised</a:t>
            </a:r>
            <a:r>
              <a:rPr lang="fr-FR" sz="1600" b="1"/>
              <a:t> </a:t>
            </a:r>
            <a:r>
              <a:rPr lang="fr-FR" sz="1600" b="1" err="1"/>
              <a:t>learning</a:t>
            </a:r>
            <a:r>
              <a:rPr lang="fr-FR" sz="1600" b="1"/>
              <a:t> </a:t>
            </a:r>
            <a:r>
              <a:rPr lang="fr-FR" sz="1600" err="1"/>
              <a:t>environments</a:t>
            </a:r>
            <a:endParaRPr lang="fr-FR" sz="1600">
              <a:cs typeface="Arial"/>
            </a:endParaRPr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/>
              <a:t>A </a:t>
            </a:r>
            <a:r>
              <a:rPr lang="fr-FR" sz="1600" b="1" err="1"/>
              <a:t>lifelong</a:t>
            </a:r>
            <a:r>
              <a:rPr lang="fr-FR" sz="1600" b="1"/>
              <a:t> guidance </a:t>
            </a:r>
            <a:r>
              <a:rPr lang="fr-FR" sz="1600"/>
              <a:t>system</a:t>
            </a:r>
            <a:endParaRPr lang="fr-FR" sz="1600">
              <a:cs typeface="Arial"/>
            </a:endParaRPr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 b="1"/>
              <a:t>Relevant training </a:t>
            </a:r>
            <a:r>
              <a:rPr lang="fr-FR" sz="1600"/>
              <a:t>(</a:t>
            </a:r>
            <a:r>
              <a:rPr lang="fr-FR" sz="1600" err="1"/>
              <a:t>skills</a:t>
            </a:r>
            <a:r>
              <a:rPr lang="fr-FR" sz="1600"/>
              <a:t> &amp; labour </a:t>
            </a:r>
            <a:r>
              <a:rPr lang="fr-FR" sz="1600" err="1"/>
              <a:t>market</a:t>
            </a:r>
            <a:r>
              <a:rPr lang="fr-FR" sz="1600"/>
              <a:t>)</a:t>
            </a:r>
            <a:endParaRPr lang="fr-FR" sz="1600" b="1">
              <a:cs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BA8B3C-14BF-43CF-BCA3-FCB8B4932403}"/>
              </a:ext>
            </a:extLst>
          </p:cNvPr>
          <p:cNvSpPr txBox="1"/>
          <p:nvPr/>
        </p:nvSpPr>
        <p:spPr>
          <a:xfrm>
            <a:off x="1743085" y="4246856"/>
            <a:ext cx="4367683" cy="211339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>
              <a:spcAft>
                <a:spcPts val="400"/>
              </a:spcAft>
            </a:pPr>
            <a:r>
              <a:rPr lang="fr-FR" sz="2133" b="1" err="1"/>
              <a:t>Teachers</a:t>
            </a:r>
            <a:r>
              <a:rPr lang="fr-FR" sz="2133" b="1"/>
              <a:t>, </a:t>
            </a:r>
            <a:r>
              <a:rPr lang="fr-FR" sz="2133" b="1" err="1"/>
              <a:t>Universities</a:t>
            </a:r>
            <a:endParaRPr lang="fr-FR" sz="2133" b="1">
              <a:cs typeface="Arial"/>
            </a:endParaRPr>
          </a:p>
          <a:p>
            <a:pPr algn="just">
              <a:spcAft>
                <a:spcPts val="400"/>
              </a:spcAft>
            </a:pPr>
            <a:endParaRPr lang="fr-FR" sz="1467" b="1"/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 b="1" err="1"/>
              <a:t>Reinforced</a:t>
            </a:r>
            <a:r>
              <a:rPr lang="fr-FR" sz="1600" b="1"/>
              <a:t> </a:t>
            </a:r>
            <a:r>
              <a:rPr lang="fr-FR" sz="1600" b="1" err="1"/>
              <a:t>knowledge</a:t>
            </a:r>
            <a:r>
              <a:rPr lang="fr-FR" sz="1600" b="1"/>
              <a:t> </a:t>
            </a:r>
            <a:r>
              <a:rPr lang="fr-FR" sz="1600"/>
              <a:t>of </a:t>
            </a:r>
            <a:r>
              <a:rPr lang="fr-FR" sz="1600" err="1"/>
              <a:t>students</a:t>
            </a:r>
            <a:r>
              <a:rPr lang="fr-FR" sz="1600"/>
              <a:t>’ </a:t>
            </a:r>
            <a:r>
              <a:rPr lang="fr-FR" sz="1600" err="1"/>
              <a:t>needs</a:t>
            </a:r>
            <a:endParaRPr lang="fr-FR" sz="1600">
              <a:cs typeface="Arial"/>
            </a:endParaRPr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/>
              <a:t>More </a:t>
            </a:r>
            <a:r>
              <a:rPr lang="fr-FR" sz="1600" b="1"/>
              <a:t>relevant training </a:t>
            </a:r>
            <a:r>
              <a:rPr lang="fr-FR" sz="1600"/>
              <a:t>&amp; international </a:t>
            </a:r>
            <a:r>
              <a:rPr lang="fr-FR" sz="1600" b="1" err="1"/>
              <a:t>mobility</a:t>
            </a:r>
            <a:endParaRPr lang="fr-FR" sz="1600" b="1">
              <a:cs typeface="Arial"/>
            </a:endParaRPr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 b="1" err="1"/>
              <a:t>Better</a:t>
            </a:r>
            <a:r>
              <a:rPr lang="fr-FR" sz="1600" b="1"/>
              <a:t> </a:t>
            </a:r>
            <a:r>
              <a:rPr lang="fr-FR" sz="1600" b="1" err="1"/>
              <a:t>understanding</a:t>
            </a:r>
            <a:r>
              <a:rPr lang="fr-FR" sz="1600" b="1"/>
              <a:t> </a:t>
            </a:r>
            <a:r>
              <a:rPr lang="fr-FR" sz="1600"/>
              <a:t>of </a:t>
            </a:r>
            <a:r>
              <a:rPr lang="fr-FR" sz="1600" err="1"/>
              <a:t>education</a:t>
            </a:r>
            <a:r>
              <a:rPr lang="fr-FR" sz="1600"/>
              <a:t> &amp; guidance </a:t>
            </a:r>
            <a:r>
              <a:rPr lang="fr-FR" sz="1600" err="1"/>
              <a:t>mechanisms</a:t>
            </a:r>
            <a:endParaRPr lang="fr-FR" sz="16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A489D1-3F40-47BE-9AB0-8052DE735E11}"/>
              </a:ext>
            </a:extLst>
          </p:cNvPr>
          <p:cNvSpPr txBox="1"/>
          <p:nvPr/>
        </p:nvSpPr>
        <p:spPr>
          <a:xfrm>
            <a:off x="7508037" y="2088019"/>
            <a:ext cx="4372240" cy="156966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>
              <a:spcAft>
                <a:spcPts val="400"/>
              </a:spcAft>
            </a:pPr>
            <a:r>
              <a:rPr lang="fr-FR" sz="2133" b="1" err="1"/>
              <a:t>Decision-makers</a:t>
            </a:r>
            <a:endParaRPr lang="fr-FR" sz="2133" b="1"/>
          </a:p>
          <a:p>
            <a:pPr algn="just">
              <a:spcAft>
                <a:spcPts val="400"/>
              </a:spcAft>
            </a:pPr>
            <a:r>
              <a:rPr lang="fr-FR" sz="1467" b="1"/>
              <a:t> </a:t>
            </a:r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 b="1"/>
              <a:t>Evidence-</a:t>
            </a:r>
            <a:r>
              <a:rPr lang="fr-FR" sz="1600" b="1" err="1"/>
              <a:t>based</a:t>
            </a:r>
            <a:r>
              <a:rPr lang="fr-FR" sz="1600" b="1"/>
              <a:t> </a:t>
            </a:r>
            <a:r>
              <a:rPr lang="fr-FR" sz="1600" b="1" err="1"/>
              <a:t>decisions</a:t>
            </a:r>
            <a:r>
              <a:rPr lang="fr-FR" sz="1600" b="1"/>
              <a:t> </a:t>
            </a:r>
            <a:r>
              <a:rPr lang="fr-FR" sz="1600"/>
              <a:t>&amp; prospective </a:t>
            </a:r>
            <a:r>
              <a:rPr lang="fr-FR" sz="1600" err="1"/>
              <a:t>models</a:t>
            </a:r>
            <a:endParaRPr lang="fr-FR" sz="1600">
              <a:cs typeface="Arial"/>
            </a:endParaRPr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 b="1"/>
              <a:t>Data-</a:t>
            </a:r>
            <a:r>
              <a:rPr lang="fr-FR" sz="1600" b="1" err="1"/>
              <a:t>driven</a:t>
            </a:r>
            <a:r>
              <a:rPr lang="fr-FR" sz="1600" b="1"/>
              <a:t> management</a:t>
            </a:r>
            <a:endParaRPr lang="fr-FR" sz="1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ABCC74-65B9-4FB1-9560-862493903F52}"/>
              </a:ext>
            </a:extLst>
          </p:cNvPr>
          <p:cNvSpPr txBox="1"/>
          <p:nvPr/>
        </p:nvSpPr>
        <p:spPr>
          <a:xfrm>
            <a:off x="7528200" y="4161457"/>
            <a:ext cx="4372240" cy="162095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>
              <a:spcAft>
                <a:spcPts val="400"/>
              </a:spcAft>
            </a:pPr>
            <a:r>
              <a:rPr lang="fr-FR" sz="2133" b="1" err="1"/>
              <a:t>EdTech</a:t>
            </a:r>
            <a:r>
              <a:rPr lang="fr-FR" sz="2133" b="1"/>
              <a:t> </a:t>
            </a:r>
            <a:r>
              <a:rPr lang="fr-FR" sz="2133" b="1" err="1"/>
              <a:t>companies</a:t>
            </a:r>
            <a:endParaRPr lang="fr-FR" sz="2133" b="1"/>
          </a:p>
          <a:p>
            <a:pPr algn="just">
              <a:spcAft>
                <a:spcPts val="400"/>
              </a:spcAft>
            </a:pPr>
            <a:endParaRPr lang="fr-FR" sz="1467" b="1"/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 b="1" err="1"/>
              <a:t>Assess</a:t>
            </a:r>
            <a:r>
              <a:rPr lang="fr-FR" sz="1600" b="1"/>
              <a:t> the impact </a:t>
            </a:r>
            <a:r>
              <a:rPr lang="fr-FR" sz="1600"/>
              <a:t>of </a:t>
            </a:r>
            <a:r>
              <a:rPr lang="fr-FR" sz="1600" err="1"/>
              <a:t>their</a:t>
            </a:r>
            <a:r>
              <a:rPr lang="fr-FR" sz="1600"/>
              <a:t> solutions</a:t>
            </a:r>
            <a:endParaRPr lang="fr-FR" sz="1600" b="1">
              <a:cs typeface="Arial"/>
            </a:endParaRPr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 err="1"/>
              <a:t>Better</a:t>
            </a:r>
            <a:r>
              <a:rPr lang="fr-FR" sz="1600"/>
              <a:t> </a:t>
            </a:r>
            <a:r>
              <a:rPr lang="fr-FR" sz="1600" err="1"/>
              <a:t>understand</a:t>
            </a:r>
            <a:r>
              <a:rPr lang="fr-FR" sz="1600"/>
              <a:t> </a:t>
            </a:r>
            <a:r>
              <a:rPr lang="fr-FR" sz="1600" b="1" err="1"/>
              <a:t>users</a:t>
            </a:r>
            <a:r>
              <a:rPr lang="fr-FR" sz="1600" b="1"/>
              <a:t>’ </a:t>
            </a:r>
            <a:r>
              <a:rPr lang="fr-FR" sz="1600" b="1" err="1"/>
              <a:t>needs</a:t>
            </a:r>
            <a:endParaRPr lang="fr-FR" sz="1600" b="1"/>
          </a:p>
          <a:p>
            <a:pPr marL="228594" indent="-228594" algn="just">
              <a:spcAft>
                <a:spcPts val="400"/>
              </a:spcAft>
              <a:buFontTx/>
              <a:buChar char="-"/>
            </a:pPr>
            <a:r>
              <a:rPr lang="fr-FR" sz="1600" b="1" err="1">
                <a:cs typeface="Arial"/>
              </a:rPr>
              <a:t>Improving</a:t>
            </a:r>
            <a:r>
              <a:rPr lang="fr-FR" sz="1600" b="1">
                <a:cs typeface="Arial"/>
              </a:rPr>
              <a:t> </a:t>
            </a:r>
            <a:r>
              <a:rPr lang="fr-FR" sz="1600" b="1" err="1">
                <a:cs typeface="Arial"/>
              </a:rPr>
              <a:t>their</a:t>
            </a:r>
            <a:r>
              <a:rPr lang="fr-FR" sz="1600" b="1">
                <a:cs typeface="Arial"/>
              </a:rPr>
              <a:t> </a:t>
            </a:r>
            <a:r>
              <a:rPr lang="fr-FR" sz="1600" b="1" err="1">
                <a:cs typeface="Arial"/>
              </a:rPr>
              <a:t>outcomes</a:t>
            </a:r>
            <a:endParaRPr lang="fr-FR" sz="1600" b="1">
              <a:cs typeface="Arial"/>
            </a:endParaRPr>
          </a:p>
        </p:txBody>
      </p:sp>
      <p:grpSp>
        <p:nvGrpSpPr>
          <p:cNvPr id="38" name="Group 159">
            <a:extLst>
              <a:ext uri="{FF2B5EF4-FFF2-40B4-BE49-F238E27FC236}">
                <a16:creationId xmlns:a16="http://schemas.microsoft.com/office/drawing/2014/main" id="{82293867-9FAD-4949-9477-4A14868673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08482" y="4222009"/>
            <a:ext cx="699709" cy="884499"/>
            <a:chOff x="3480" y="3000"/>
            <a:chExt cx="337" cy="42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9" name="Freeform 160">
              <a:extLst>
                <a:ext uri="{FF2B5EF4-FFF2-40B4-BE49-F238E27FC236}">
                  <a16:creationId xmlns:a16="http://schemas.microsoft.com/office/drawing/2014/main" id="{4996EBB7-80B0-45F4-9F52-85FF938E2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0" y="3142"/>
              <a:ext cx="195" cy="284"/>
            </a:xfrm>
            <a:custGeom>
              <a:avLst/>
              <a:gdLst>
                <a:gd name="T0" fmla="*/ 126 w 132"/>
                <a:gd name="T1" fmla="*/ 192 h 192"/>
                <a:gd name="T2" fmla="*/ 6 w 132"/>
                <a:gd name="T3" fmla="*/ 192 h 192"/>
                <a:gd name="T4" fmla="*/ 0 w 132"/>
                <a:gd name="T5" fmla="*/ 186 h 192"/>
                <a:gd name="T6" fmla="*/ 0 w 132"/>
                <a:gd name="T7" fmla="*/ 6 h 192"/>
                <a:gd name="T8" fmla="*/ 6 w 132"/>
                <a:gd name="T9" fmla="*/ 0 h 192"/>
                <a:gd name="T10" fmla="*/ 126 w 132"/>
                <a:gd name="T11" fmla="*/ 0 h 192"/>
                <a:gd name="T12" fmla="*/ 132 w 132"/>
                <a:gd name="T13" fmla="*/ 6 h 192"/>
                <a:gd name="T14" fmla="*/ 132 w 132"/>
                <a:gd name="T15" fmla="*/ 186 h 192"/>
                <a:gd name="T16" fmla="*/ 126 w 132"/>
                <a:gd name="T17" fmla="*/ 192 h 192"/>
                <a:gd name="T18" fmla="*/ 12 w 132"/>
                <a:gd name="T19" fmla="*/ 180 h 192"/>
                <a:gd name="T20" fmla="*/ 120 w 132"/>
                <a:gd name="T21" fmla="*/ 180 h 192"/>
                <a:gd name="T22" fmla="*/ 120 w 132"/>
                <a:gd name="T23" fmla="*/ 12 h 192"/>
                <a:gd name="T24" fmla="*/ 12 w 132"/>
                <a:gd name="T25" fmla="*/ 12 h 192"/>
                <a:gd name="T26" fmla="*/ 12 w 132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92">
                  <a:moveTo>
                    <a:pt x="126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3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cubicBezTo>
                    <a:pt x="132" y="186"/>
                    <a:pt x="132" y="186"/>
                    <a:pt x="132" y="186"/>
                  </a:cubicBezTo>
                  <a:cubicBezTo>
                    <a:pt x="132" y="190"/>
                    <a:pt x="129" y="192"/>
                    <a:pt x="126" y="192"/>
                  </a:cubicBezTo>
                  <a:close/>
                  <a:moveTo>
                    <a:pt x="12" y="180"/>
                  </a:moveTo>
                  <a:cubicBezTo>
                    <a:pt x="120" y="180"/>
                    <a:pt x="120" y="180"/>
                    <a:pt x="120" y="180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0" name="Freeform 161">
              <a:extLst>
                <a:ext uri="{FF2B5EF4-FFF2-40B4-BE49-F238E27FC236}">
                  <a16:creationId xmlns:a16="http://schemas.microsoft.com/office/drawing/2014/main" id="{179849EC-B0FD-4456-9A04-D315DE7FD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" y="3000"/>
              <a:ext cx="195" cy="426"/>
            </a:xfrm>
            <a:custGeom>
              <a:avLst/>
              <a:gdLst>
                <a:gd name="T0" fmla="*/ 126 w 132"/>
                <a:gd name="T1" fmla="*/ 288 h 288"/>
                <a:gd name="T2" fmla="*/ 30 w 132"/>
                <a:gd name="T3" fmla="*/ 288 h 288"/>
                <a:gd name="T4" fmla="*/ 24 w 132"/>
                <a:gd name="T5" fmla="*/ 282 h 288"/>
                <a:gd name="T6" fmla="*/ 24 w 132"/>
                <a:gd name="T7" fmla="*/ 108 h 288"/>
                <a:gd name="T8" fmla="*/ 6 w 132"/>
                <a:gd name="T9" fmla="*/ 108 h 288"/>
                <a:gd name="T10" fmla="*/ 0 w 132"/>
                <a:gd name="T11" fmla="*/ 102 h 288"/>
                <a:gd name="T12" fmla="*/ 0 w 132"/>
                <a:gd name="T13" fmla="*/ 6 h 288"/>
                <a:gd name="T14" fmla="*/ 6 w 132"/>
                <a:gd name="T15" fmla="*/ 0 h 288"/>
                <a:gd name="T16" fmla="*/ 126 w 132"/>
                <a:gd name="T17" fmla="*/ 0 h 288"/>
                <a:gd name="T18" fmla="*/ 132 w 132"/>
                <a:gd name="T19" fmla="*/ 6 h 288"/>
                <a:gd name="T20" fmla="*/ 132 w 132"/>
                <a:gd name="T21" fmla="*/ 282 h 288"/>
                <a:gd name="T22" fmla="*/ 126 w 132"/>
                <a:gd name="T23" fmla="*/ 288 h 288"/>
                <a:gd name="T24" fmla="*/ 36 w 132"/>
                <a:gd name="T25" fmla="*/ 276 h 288"/>
                <a:gd name="T26" fmla="*/ 120 w 132"/>
                <a:gd name="T27" fmla="*/ 276 h 288"/>
                <a:gd name="T28" fmla="*/ 120 w 132"/>
                <a:gd name="T29" fmla="*/ 12 h 288"/>
                <a:gd name="T30" fmla="*/ 12 w 132"/>
                <a:gd name="T31" fmla="*/ 12 h 288"/>
                <a:gd name="T32" fmla="*/ 12 w 132"/>
                <a:gd name="T33" fmla="*/ 96 h 288"/>
                <a:gd name="T34" fmla="*/ 30 w 132"/>
                <a:gd name="T35" fmla="*/ 96 h 288"/>
                <a:gd name="T36" fmla="*/ 36 w 132"/>
                <a:gd name="T37" fmla="*/ 102 h 288"/>
                <a:gd name="T38" fmla="*/ 36 w 132"/>
                <a:gd name="T39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288">
                  <a:moveTo>
                    <a:pt x="126" y="288"/>
                  </a:moveTo>
                  <a:cubicBezTo>
                    <a:pt x="30" y="288"/>
                    <a:pt x="30" y="288"/>
                    <a:pt x="30" y="288"/>
                  </a:cubicBezTo>
                  <a:cubicBezTo>
                    <a:pt x="27" y="288"/>
                    <a:pt x="24" y="286"/>
                    <a:pt x="24" y="282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3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32" y="286"/>
                    <a:pt x="129" y="288"/>
                    <a:pt x="126" y="288"/>
                  </a:cubicBezTo>
                  <a:close/>
                  <a:moveTo>
                    <a:pt x="36" y="276"/>
                  </a:moveTo>
                  <a:cubicBezTo>
                    <a:pt x="120" y="276"/>
                    <a:pt x="120" y="276"/>
                    <a:pt x="120" y="27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3" y="96"/>
                    <a:pt x="36" y="99"/>
                    <a:pt x="36" y="102"/>
                  </a:cubicBez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1" name="Freeform 162">
              <a:extLst>
                <a:ext uri="{FF2B5EF4-FFF2-40B4-BE49-F238E27FC236}">
                  <a16:creationId xmlns:a16="http://schemas.microsoft.com/office/drawing/2014/main" id="{8A5864BF-05E2-413B-BA1E-1209196739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1" y="335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6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2" name="Freeform 163">
              <a:extLst>
                <a:ext uri="{FF2B5EF4-FFF2-40B4-BE49-F238E27FC236}">
                  <a16:creationId xmlns:a16="http://schemas.microsoft.com/office/drawing/2014/main" id="{D794E605-61E4-4910-B219-1216D54B6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5" y="3355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42 w 48"/>
                <a:gd name="T11" fmla="*/ 0 h 48"/>
                <a:gd name="T12" fmla="*/ 48 w 48"/>
                <a:gd name="T13" fmla="*/ 6 h 48"/>
                <a:gd name="T14" fmla="*/ 48 w 48"/>
                <a:gd name="T15" fmla="*/ 42 h 48"/>
                <a:gd name="T16" fmla="*/ 42 w 48"/>
                <a:gd name="T17" fmla="*/ 48 h 48"/>
                <a:gd name="T18" fmla="*/ 12 w 48"/>
                <a:gd name="T19" fmla="*/ 36 h 48"/>
                <a:gd name="T20" fmla="*/ 36 w 48"/>
                <a:gd name="T21" fmla="*/ 36 h 48"/>
                <a:gd name="T22" fmla="*/ 36 w 48"/>
                <a:gd name="T23" fmla="*/ 12 h 48"/>
                <a:gd name="T24" fmla="*/ 12 w 48"/>
                <a:gd name="T25" fmla="*/ 12 h 48"/>
                <a:gd name="T26" fmla="*/ 12 w 48"/>
                <a:gd name="T27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6"/>
                    <a:pt x="45" y="48"/>
                    <a:pt x="42" y="48"/>
                  </a:cubicBezTo>
                  <a:close/>
                  <a:moveTo>
                    <a:pt x="12" y="36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3" name="Freeform 164">
              <a:extLst>
                <a:ext uri="{FF2B5EF4-FFF2-40B4-BE49-F238E27FC236}">
                  <a16:creationId xmlns:a16="http://schemas.microsoft.com/office/drawing/2014/main" id="{000CC650-ADA9-4E35-897A-5DA574682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317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4" name="Freeform 165">
              <a:extLst>
                <a:ext uri="{FF2B5EF4-FFF2-40B4-BE49-F238E27FC236}">
                  <a16:creationId xmlns:a16="http://schemas.microsoft.com/office/drawing/2014/main" id="{6993DAD0-2D27-4C0E-B591-5C1D1BC99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3213"/>
              <a:ext cx="71" cy="18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5" name="Freeform 166">
              <a:extLst>
                <a:ext uri="{FF2B5EF4-FFF2-40B4-BE49-F238E27FC236}">
                  <a16:creationId xmlns:a16="http://schemas.microsoft.com/office/drawing/2014/main" id="{47A5B31E-EC0F-4D8E-BA75-21BDAFC8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3071"/>
              <a:ext cx="89" cy="18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6" name="Freeform 167">
              <a:extLst>
                <a:ext uri="{FF2B5EF4-FFF2-40B4-BE49-F238E27FC236}">
                  <a16:creationId xmlns:a16="http://schemas.microsoft.com/office/drawing/2014/main" id="{1108B077-9337-49A5-A4E6-8A3F5A23A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3036"/>
              <a:ext cx="124" cy="18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cubicBezTo>
                    <a:pt x="84" y="10"/>
                    <a:pt x="81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7" name="Freeform 168">
              <a:extLst>
                <a:ext uri="{FF2B5EF4-FFF2-40B4-BE49-F238E27FC236}">
                  <a16:creationId xmlns:a16="http://schemas.microsoft.com/office/drawing/2014/main" id="{36E34F7A-808E-4890-8E52-C34FD54D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3107"/>
              <a:ext cx="71" cy="18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8" name="Freeform 169">
              <a:extLst>
                <a:ext uri="{FF2B5EF4-FFF2-40B4-BE49-F238E27FC236}">
                  <a16:creationId xmlns:a16="http://schemas.microsoft.com/office/drawing/2014/main" id="{5BD5E137-878A-47FF-A4F4-9AFE6573B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3249"/>
              <a:ext cx="53" cy="17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10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5CC2F-0700-49F1-85B0-85E4641B6883}"/>
              </a:ext>
            </a:extLst>
          </p:cNvPr>
          <p:cNvCxnSpPr/>
          <p:nvPr/>
        </p:nvCxnSpPr>
        <p:spPr>
          <a:xfrm>
            <a:off x="422663" y="3917792"/>
            <a:ext cx="11471192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4E82DF6-6867-47E7-8138-2544D8AA4B06}"/>
              </a:ext>
            </a:extLst>
          </p:cNvPr>
          <p:cNvCxnSpPr>
            <a:cxnSpLocks/>
          </p:cNvCxnSpPr>
          <p:nvPr/>
        </p:nvCxnSpPr>
        <p:spPr>
          <a:xfrm flipH="1" flipV="1">
            <a:off x="6174563" y="2044244"/>
            <a:ext cx="29120" cy="414076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66946615-031B-4028-9CF0-1470BBB5190B}"/>
              </a:ext>
            </a:extLst>
          </p:cNvPr>
          <p:cNvSpPr txBox="1">
            <a:spLocks/>
          </p:cNvSpPr>
          <p:nvPr/>
        </p:nvSpPr>
        <p:spPr bwMode="gray">
          <a:xfrm>
            <a:off x="786928" y="628347"/>
            <a:ext cx="7966363" cy="4471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>
                <a:solidFill>
                  <a:schemeClr val="accent1"/>
                </a:solidFill>
                <a:latin typeface="Montserrat" panose="00000500000000000000" pitchFamily="2" charset="0"/>
              </a:rPr>
              <a:t>A Data </a:t>
            </a:r>
            <a:r>
              <a:rPr lang="fr-FR" sz="3200" err="1">
                <a:solidFill>
                  <a:schemeClr val="accent1"/>
                </a:solidFill>
                <a:latin typeface="Montserrat" panose="00000500000000000000" pitchFamily="2" charset="0"/>
              </a:rPr>
              <a:t>Space</a:t>
            </a:r>
            <a:r>
              <a:rPr lang="fr-FR" sz="3200">
                <a:solidFill>
                  <a:schemeClr val="accent1"/>
                </a:solidFill>
                <a:latin typeface="Montserrat" panose="00000500000000000000" pitchFamily="2" charset="0"/>
              </a:rPr>
              <a:t> Education &amp; </a:t>
            </a:r>
            <a:r>
              <a:rPr lang="fr-FR" sz="3200" err="1">
                <a:solidFill>
                  <a:schemeClr val="accent1"/>
                </a:solidFill>
                <a:latin typeface="Montserrat" panose="00000500000000000000" pitchFamily="2" charset="0"/>
              </a:rPr>
              <a:t>Skills</a:t>
            </a:r>
            <a:r>
              <a:rPr lang="fr-FR" sz="3200">
                <a:solidFill>
                  <a:schemeClr val="accent1"/>
                </a:solidFill>
                <a:latin typeface="Montserrat" panose="00000500000000000000" pitchFamily="2" charset="0"/>
              </a:rPr>
              <a:t> for …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41DA2368-B77B-4A22-BF1A-04888C50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9434" y="2214298"/>
            <a:ext cx="899556" cy="899556"/>
          </a:xfrm>
          <a:prstGeom prst="rect">
            <a:avLst/>
          </a:prstGeom>
        </p:spPr>
      </p:pic>
      <p:sp>
        <p:nvSpPr>
          <p:cNvPr id="52" name="Google Shape;128;p1">
            <a:extLst>
              <a:ext uri="{FF2B5EF4-FFF2-40B4-BE49-F238E27FC236}">
                <a16:creationId xmlns:a16="http://schemas.microsoft.com/office/drawing/2014/main" id="{EE2F5182-68ED-4DBA-B0FF-C6150B104D28}"/>
              </a:ext>
            </a:extLst>
          </p:cNvPr>
          <p:cNvSpPr/>
          <p:nvPr/>
        </p:nvSpPr>
        <p:spPr>
          <a:xfrm>
            <a:off x="245600" y="500933"/>
            <a:ext cx="362000" cy="6304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17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D841-7D8A-48E5-B49D-85C06825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7" y="684140"/>
            <a:ext cx="7966363" cy="447187"/>
          </a:xfrm>
        </p:spPr>
        <p:txBody>
          <a:bodyPr/>
          <a:lstStyle/>
          <a:p>
            <a:r>
              <a:rPr lang="fr-FR" sz="3200" b="1">
                <a:solidFill>
                  <a:schemeClr val="accent1"/>
                </a:solidFill>
                <a:latin typeface="Montserrat" panose="00000500000000000000" pitchFamily="2" charset="0"/>
              </a:rPr>
              <a:t>Projet </a:t>
            </a:r>
            <a:r>
              <a:rPr lang="fr-FR" sz="3200" b="1" err="1">
                <a:solidFill>
                  <a:schemeClr val="accent1"/>
                </a:solidFill>
                <a:latin typeface="Montserrat" panose="00000500000000000000" pitchFamily="2" charset="0"/>
              </a:rPr>
              <a:t>Overview</a:t>
            </a:r>
            <a:endParaRPr lang="fr-FR" sz="3200" b="1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A2F86-FF9C-4882-98FB-36DB3CF1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0FA45871-FABB-4688-9006-DFC37D6AE986}"/>
              </a:ext>
            </a:extLst>
          </p:cNvPr>
          <p:cNvSpPr/>
          <p:nvPr/>
        </p:nvSpPr>
        <p:spPr>
          <a:xfrm>
            <a:off x="479999" y="2238936"/>
            <a:ext cx="3752247" cy="461211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B5BD9D-6DCE-4A28-9469-D6EE5CB7731C}"/>
              </a:ext>
            </a:extLst>
          </p:cNvPr>
          <p:cNvSpPr/>
          <p:nvPr/>
        </p:nvSpPr>
        <p:spPr>
          <a:xfrm>
            <a:off x="1004884" y="2223119"/>
            <a:ext cx="130195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67" b="1" err="1">
                <a:solidFill>
                  <a:schemeClr val="bg1"/>
                </a:solidFill>
              </a:rPr>
              <a:t>Strengths</a:t>
            </a:r>
            <a:endParaRPr lang="fr-FR" sz="1867" b="1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63ED3-3CB2-424F-8080-03309BD609D9}"/>
              </a:ext>
            </a:extLst>
          </p:cNvPr>
          <p:cNvSpPr/>
          <p:nvPr/>
        </p:nvSpPr>
        <p:spPr>
          <a:xfrm>
            <a:off x="563129" y="2758975"/>
            <a:ext cx="3603057" cy="2421304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2667" b="1"/>
              <a:t>Data</a:t>
            </a:r>
          </a:p>
          <a:p>
            <a:r>
              <a:rPr lang="fr-FR" sz="1600" i="1">
                <a:latin typeface="Calibri" panose="020F0502020204030204" pitchFamily="34" charset="0"/>
                <a:cs typeface="Calibri" panose="020F0502020204030204" pitchFamily="34" charset="0"/>
              </a:rPr>
              <a:t>Data at all stages of life-long </a:t>
            </a:r>
            <a:r>
              <a:rPr lang="fr-FR" sz="1600" i="1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fr-FR" sz="1600" i="1">
                <a:latin typeface="Calibri" panose="020F0502020204030204" pitchFamily="34" charset="0"/>
                <a:cs typeface="Calibri" panose="020F0502020204030204" pitchFamily="34" charset="0"/>
              </a:rPr>
              <a:t> cycle (</a:t>
            </a:r>
            <a:r>
              <a:rPr lang="fr-FR" sz="1600" i="1" err="1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fr-FR" sz="1600" i="1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i="1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fr-FR" sz="1600" i="1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600" i="1" err="1">
                <a:latin typeface="Calibri" panose="020F0502020204030204" pitchFamily="34" charset="0"/>
                <a:cs typeface="Calibri" panose="020F0502020204030204" pitchFamily="34" charset="0"/>
              </a:rPr>
              <a:t>extracurricular</a:t>
            </a:r>
            <a:r>
              <a:rPr lang="fr-FR" sz="1600" i="1">
                <a:latin typeface="Calibri" panose="020F0502020204030204" pitchFamily="34" charset="0"/>
                <a:cs typeface="Calibri" panose="020F0502020204030204" pitchFamily="34" charset="0"/>
              </a:rPr>
              <a:t> life, guidance, </a:t>
            </a:r>
            <a:r>
              <a:rPr lang="fr-FR" sz="1600" i="1" err="1">
                <a:latin typeface="Calibri" panose="020F0502020204030204" pitchFamily="34" charset="0"/>
                <a:cs typeface="Calibri" panose="020F0502020204030204" pitchFamily="34" charset="0"/>
              </a:rPr>
              <a:t>proctoring</a:t>
            </a:r>
            <a:r>
              <a:rPr lang="fr-FR" sz="1600" i="1">
                <a:latin typeface="Calibri" panose="020F0502020204030204" pitchFamily="34" charset="0"/>
                <a:cs typeface="Calibri" panose="020F0502020204030204" pitchFamily="34" charset="0"/>
              </a:rPr>
              <a:t>,  etc.)</a:t>
            </a:r>
          </a:p>
          <a:p>
            <a:endParaRPr lang="fr-FR" sz="16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2667" b="1" err="1"/>
              <a:t>Stakeholders</a:t>
            </a:r>
            <a:r>
              <a:rPr lang="fr-FR" sz="2667" b="1"/>
              <a:t> </a:t>
            </a:r>
          </a:p>
          <a:p>
            <a:r>
              <a:rPr lang="en-US" sz="1600" i="1">
                <a:solidFill>
                  <a:srgbClr val="000000"/>
                </a:solidFill>
                <a:latin typeface="Calibri" panose="020F0502020204030204" pitchFamily="34" charset="0"/>
              </a:rPr>
              <a:t>Service providers, digital publishers, administrations and </a:t>
            </a:r>
            <a:r>
              <a:rPr lang="en-US" sz="1600" i="1" err="1">
                <a:solidFill>
                  <a:srgbClr val="000000"/>
                </a:solidFill>
                <a:latin typeface="Calibri" panose="020F0502020204030204" pitchFamily="34" charset="0"/>
              </a:rPr>
              <a:t>EdTech</a:t>
            </a:r>
            <a:r>
              <a:rPr lang="en-US" sz="1600" i="1">
                <a:solidFill>
                  <a:srgbClr val="000000"/>
                </a:solidFill>
                <a:latin typeface="Calibri" panose="020F0502020204030204" pitchFamily="34" charset="0"/>
              </a:rPr>
              <a:t> companies </a:t>
            </a:r>
            <a:endParaRPr lang="fr-FR" sz="1600" b="1" i="1"/>
          </a:p>
        </p:txBody>
      </p:sp>
      <p:grpSp>
        <p:nvGrpSpPr>
          <p:cNvPr id="38" name="Group 46">
            <a:extLst>
              <a:ext uri="{FF2B5EF4-FFF2-40B4-BE49-F238E27FC236}">
                <a16:creationId xmlns:a16="http://schemas.microsoft.com/office/drawing/2014/main" id="{4CF8199E-5493-44CE-971E-3DCF3D19D3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2952" y="1583287"/>
            <a:ext cx="516056" cy="516056"/>
            <a:chOff x="6549" y="446"/>
            <a:chExt cx="409" cy="409"/>
          </a:xfrm>
          <a:solidFill>
            <a:srgbClr val="BB9F27"/>
          </a:solidFill>
        </p:grpSpPr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665E7B1B-47FD-4319-9934-23C7D23DC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3" y="499"/>
              <a:ext cx="301" cy="302"/>
            </a:xfrm>
            <a:custGeom>
              <a:avLst/>
              <a:gdLst>
                <a:gd name="T0" fmla="*/ 102 w 204"/>
                <a:gd name="T1" fmla="*/ 204 h 204"/>
                <a:gd name="T2" fmla="*/ 0 w 204"/>
                <a:gd name="T3" fmla="*/ 102 h 204"/>
                <a:gd name="T4" fmla="*/ 102 w 204"/>
                <a:gd name="T5" fmla="*/ 0 h 204"/>
                <a:gd name="T6" fmla="*/ 204 w 204"/>
                <a:gd name="T7" fmla="*/ 102 h 204"/>
                <a:gd name="T8" fmla="*/ 102 w 204"/>
                <a:gd name="T9" fmla="*/ 204 h 204"/>
                <a:gd name="T10" fmla="*/ 102 w 204"/>
                <a:gd name="T11" fmla="*/ 12 h 204"/>
                <a:gd name="T12" fmla="*/ 12 w 204"/>
                <a:gd name="T13" fmla="*/ 102 h 204"/>
                <a:gd name="T14" fmla="*/ 102 w 204"/>
                <a:gd name="T15" fmla="*/ 192 h 204"/>
                <a:gd name="T16" fmla="*/ 192 w 204"/>
                <a:gd name="T17" fmla="*/ 102 h 204"/>
                <a:gd name="T18" fmla="*/ 102 w 204"/>
                <a:gd name="T19" fmla="*/ 1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04">
                  <a:moveTo>
                    <a:pt x="102" y="204"/>
                  </a:moveTo>
                  <a:cubicBezTo>
                    <a:pt x="46" y="204"/>
                    <a:pt x="0" y="158"/>
                    <a:pt x="0" y="102"/>
                  </a:cubicBezTo>
                  <a:cubicBezTo>
                    <a:pt x="0" y="46"/>
                    <a:pt x="46" y="0"/>
                    <a:pt x="102" y="0"/>
                  </a:cubicBezTo>
                  <a:cubicBezTo>
                    <a:pt x="158" y="0"/>
                    <a:pt x="204" y="46"/>
                    <a:pt x="204" y="102"/>
                  </a:cubicBezTo>
                  <a:cubicBezTo>
                    <a:pt x="204" y="158"/>
                    <a:pt x="158" y="204"/>
                    <a:pt x="102" y="204"/>
                  </a:cubicBezTo>
                  <a:close/>
                  <a:moveTo>
                    <a:pt x="102" y="12"/>
                  </a:moveTo>
                  <a:cubicBezTo>
                    <a:pt x="52" y="12"/>
                    <a:pt x="12" y="52"/>
                    <a:pt x="12" y="102"/>
                  </a:cubicBezTo>
                  <a:cubicBezTo>
                    <a:pt x="12" y="152"/>
                    <a:pt x="52" y="192"/>
                    <a:pt x="102" y="192"/>
                  </a:cubicBezTo>
                  <a:cubicBezTo>
                    <a:pt x="151" y="192"/>
                    <a:pt x="192" y="152"/>
                    <a:pt x="192" y="102"/>
                  </a:cubicBezTo>
                  <a:cubicBezTo>
                    <a:pt x="192" y="52"/>
                    <a:pt x="151" y="12"/>
                    <a:pt x="10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F15A6E3E-2A09-4A0F-956B-117C2A42F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2" y="579"/>
              <a:ext cx="143" cy="142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12 h 96"/>
                <a:gd name="T12" fmla="*/ 12 w 96"/>
                <a:gd name="T13" fmla="*/ 48 h 96"/>
                <a:gd name="T14" fmla="*/ 48 w 96"/>
                <a:gd name="T15" fmla="*/ 84 h 96"/>
                <a:gd name="T16" fmla="*/ 84 w 96"/>
                <a:gd name="T17" fmla="*/ 48 h 96"/>
                <a:gd name="T18" fmla="*/ 48 w 96"/>
                <a:gd name="T1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1" y="96"/>
                    <a:pt x="0" y="75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5"/>
                    <a:pt x="74" y="96"/>
                    <a:pt x="48" y="96"/>
                  </a:cubicBezTo>
                  <a:close/>
                  <a:moveTo>
                    <a:pt x="48" y="12"/>
                  </a:moveTo>
                  <a:cubicBezTo>
                    <a:pt x="28" y="12"/>
                    <a:pt x="12" y="28"/>
                    <a:pt x="12" y="48"/>
                  </a:cubicBezTo>
                  <a:cubicBezTo>
                    <a:pt x="12" y="68"/>
                    <a:pt x="28" y="84"/>
                    <a:pt x="48" y="84"/>
                  </a:cubicBezTo>
                  <a:cubicBezTo>
                    <a:pt x="68" y="84"/>
                    <a:pt x="84" y="68"/>
                    <a:pt x="84" y="48"/>
                  </a:cubicBezTo>
                  <a:cubicBezTo>
                    <a:pt x="84" y="28"/>
                    <a:pt x="68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61BF558B-7892-4979-A838-AAF57448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" y="446"/>
              <a:ext cx="17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C0486145-F6A4-4CD7-A65F-308C7B202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" y="784"/>
              <a:ext cx="17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85E3A099-172C-4B1C-B8E7-ACEABDC1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" y="642"/>
              <a:ext cx="71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4" name="Freeform 52">
              <a:extLst>
                <a:ext uri="{FF2B5EF4-FFF2-40B4-BE49-F238E27FC236}">
                  <a16:creationId xmlns:a16="http://schemas.microsoft.com/office/drawing/2014/main" id="{357BAEE5-D0EB-4614-BE73-65956C8A7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9" y="642"/>
              <a:ext cx="71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CF4D7E5-C6CB-4C20-A438-765EE5A5B135}"/>
              </a:ext>
            </a:extLst>
          </p:cNvPr>
          <p:cNvSpPr/>
          <p:nvPr/>
        </p:nvSpPr>
        <p:spPr>
          <a:xfrm>
            <a:off x="8328352" y="2852935"/>
            <a:ext cx="3520387" cy="1008000"/>
          </a:xfrm>
          <a:prstGeom prst="rect">
            <a:avLst/>
          </a:prstGeom>
          <a:solidFill>
            <a:schemeClr val="bg1"/>
          </a:solidFill>
          <a:ln>
            <a:solidFill>
              <a:srgbClr val="85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67" b="1" err="1">
                <a:solidFill>
                  <a:schemeClr val="tx1"/>
                </a:solidFill>
              </a:rPr>
              <a:t>Boost</a:t>
            </a:r>
            <a:r>
              <a:rPr lang="fr-FR" sz="1867" b="1">
                <a:solidFill>
                  <a:schemeClr val="tx1"/>
                </a:solidFill>
              </a:rPr>
              <a:t> Education data flow in a </a:t>
            </a:r>
            <a:r>
              <a:rPr lang="fr-FR" sz="1867" b="1" err="1">
                <a:solidFill>
                  <a:schemeClr val="tx1"/>
                </a:solidFill>
              </a:rPr>
              <a:t>trustworthy</a:t>
            </a:r>
            <a:r>
              <a:rPr lang="fr-FR" sz="1867" b="1">
                <a:solidFill>
                  <a:schemeClr val="tx1"/>
                </a:solidFill>
              </a:rPr>
              <a:t> </a:t>
            </a:r>
            <a:r>
              <a:rPr lang="fr-FR" sz="1867" b="1" err="1">
                <a:solidFill>
                  <a:schemeClr val="tx1"/>
                </a:solidFill>
              </a:rPr>
              <a:t>environment</a:t>
            </a:r>
            <a:endParaRPr lang="fr-FR" sz="1867" b="1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51104113-C74A-45D2-9F39-2A6C6A7D6992}"/>
              </a:ext>
            </a:extLst>
          </p:cNvPr>
          <p:cNvSpPr/>
          <p:nvPr/>
        </p:nvSpPr>
        <p:spPr>
          <a:xfrm>
            <a:off x="8147845" y="2238936"/>
            <a:ext cx="3768516" cy="461211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6646EF-0276-49FD-BC5B-545D31617B2E}"/>
              </a:ext>
            </a:extLst>
          </p:cNvPr>
          <p:cNvSpPr/>
          <p:nvPr/>
        </p:nvSpPr>
        <p:spPr>
          <a:xfrm>
            <a:off x="8370784" y="2250085"/>
            <a:ext cx="293824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67" b="1">
                <a:solidFill>
                  <a:schemeClr val="bg1"/>
                </a:solidFill>
              </a:rPr>
              <a:t>GAIA-X</a:t>
            </a:r>
            <a:r>
              <a:rPr lang="fr-FR" sz="1867">
                <a:solidFill>
                  <a:schemeClr val="bg1"/>
                </a:solidFill>
              </a:rPr>
              <a:t> as an Accelerator</a:t>
            </a:r>
          </a:p>
        </p:txBody>
      </p:sp>
      <p:grpSp>
        <p:nvGrpSpPr>
          <p:cNvPr id="45" name="Group 265">
            <a:extLst>
              <a:ext uri="{FF2B5EF4-FFF2-40B4-BE49-F238E27FC236}">
                <a16:creationId xmlns:a16="http://schemas.microsoft.com/office/drawing/2014/main" id="{DA385559-B934-4C99-8BD4-D077757E09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67315" y="1631212"/>
            <a:ext cx="440619" cy="441653"/>
            <a:chOff x="4480" y="2998"/>
            <a:chExt cx="426" cy="427"/>
          </a:xfrm>
          <a:solidFill>
            <a:srgbClr val="BB9F27"/>
          </a:solidFill>
        </p:grpSpPr>
        <p:sp>
          <p:nvSpPr>
            <p:cNvPr id="46" name="Freeform 266">
              <a:extLst>
                <a:ext uri="{FF2B5EF4-FFF2-40B4-BE49-F238E27FC236}">
                  <a16:creationId xmlns:a16="http://schemas.microsoft.com/office/drawing/2014/main" id="{DE94245E-4E08-4BE0-A75D-33D5DF9C0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0" y="2998"/>
              <a:ext cx="426" cy="427"/>
            </a:xfrm>
            <a:custGeom>
              <a:avLst/>
              <a:gdLst>
                <a:gd name="T0" fmla="*/ 144 w 288"/>
                <a:gd name="T1" fmla="*/ 288 h 288"/>
                <a:gd name="T2" fmla="*/ 0 w 288"/>
                <a:gd name="T3" fmla="*/ 141 h 288"/>
                <a:gd name="T4" fmla="*/ 138 w 288"/>
                <a:gd name="T5" fmla="*/ 0 h 288"/>
                <a:gd name="T6" fmla="*/ 144 w 288"/>
                <a:gd name="T7" fmla="*/ 0 h 288"/>
                <a:gd name="T8" fmla="*/ 288 w 288"/>
                <a:gd name="T9" fmla="*/ 143 h 288"/>
                <a:gd name="T10" fmla="*/ 144 w 288"/>
                <a:gd name="T11" fmla="*/ 288 h 288"/>
                <a:gd name="T12" fmla="*/ 144 w 288"/>
                <a:gd name="T13" fmla="*/ 12 h 288"/>
                <a:gd name="T14" fmla="*/ 139 w 288"/>
                <a:gd name="T15" fmla="*/ 12 h 288"/>
                <a:gd name="T16" fmla="*/ 12 w 288"/>
                <a:gd name="T17" fmla="*/ 141 h 288"/>
                <a:gd name="T18" fmla="*/ 144 w 288"/>
                <a:gd name="T19" fmla="*/ 276 h 288"/>
                <a:gd name="T20" fmla="*/ 276 w 288"/>
                <a:gd name="T21" fmla="*/ 143 h 288"/>
                <a:gd name="T22" fmla="*/ 144 w 288"/>
                <a:gd name="T23" fmla="*/ 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cubicBezTo>
                    <a:pt x="65" y="288"/>
                    <a:pt x="0" y="222"/>
                    <a:pt x="0" y="141"/>
                  </a:cubicBezTo>
                  <a:cubicBezTo>
                    <a:pt x="0" y="64"/>
                    <a:pt x="60" y="3"/>
                    <a:pt x="138" y="0"/>
                  </a:cubicBezTo>
                  <a:cubicBezTo>
                    <a:pt x="140" y="0"/>
                    <a:pt x="142" y="0"/>
                    <a:pt x="144" y="0"/>
                  </a:cubicBezTo>
                  <a:cubicBezTo>
                    <a:pt x="224" y="0"/>
                    <a:pt x="288" y="64"/>
                    <a:pt x="288" y="143"/>
                  </a:cubicBezTo>
                  <a:cubicBezTo>
                    <a:pt x="288" y="223"/>
                    <a:pt x="224" y="288"/>
                    <a:pt x="144" y="288"/>
                  </a:cubicBezTo>
                  <a:close/>
                  <a:moveTo>
                    <a:pt x="144" y="12"/>
                  </a:moveTo>
                  <a:cubicBezTo>
                    <a:pt x="143" y="12"/>
                    <a:pt x="141" y="12"/>
                    <a:pt x="139" y="12"/>
                  </a:cubicBezTo>
                  <a:cubicBezTo>
                    <a:pt x="67" y="15"/>
                    <a:pt x="12" y="70"/>
                    <a:pt x="12" y="141"/>
                  </a:cubicBezTo>
                  <a:cubicBezTo>
                    <a:pt x="12" y="215"/>
                    <a:pt x="71" y="276"/>
                    <a:pt x="144" y="276"/>
                  </a:cubicBezTo>
                  <a:cubicBezTo>
                    <a:pt x="217" y="276"/>
                    <a:pt x="276" y="216"/>
                    <a:pt x="276" y="143"/>
                  </a:cubicBezTo>
                  <a:cubicBezTo>
                    <a:pt x="276" y="71"/>
                    <a:pt x="217" y="12"/>
                    <a:pt x="1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7" name="Freeform 267">
              <a:extLst>
                <a:ext uri="{FF2B5EF4-FFF2-40B4-BE49-F238E27FC236}">
                  <a16:creationId xmlns:a16="http://schemas.microsoft.com/office/drawing/2014/main" id="{CBA68BDC-B15F-48FE-8F81-8FA5FB3DE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3001"/>
              <a:ext cx="123" cy="419"/>
            </a:xfrm>
            <a:custGeom>
              <a:avLst/>
              <a:gdLst>
                <a:gd name="T0" fmla="*/ 74 w 83"/>
                <a:gd name="T1" fmla="*/ 283 h 283"/>
                <a:gd name="T2" fmla="*/ 74 w 83"/>
                <a:gd name="T3" fmla="*/ 0 h 283"/>
                <a:gd name="T4" fmla="*/ 83 w 83"/>
                <a:gd name="T5" fmla="*/ 8 h 283"/>
                <a:gd name="T6" fmla="*/ 83 w 83"/>
                <a:gd name="T7" fmla="*/ 276 h 283"/>
                <a:gd name="T8" fmla="*/ 74 w 8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83">
                  <a:moveTo>
                    <a:pt x="74" y="283"/>
                  </a:moveTo>
                  <a:cubicBezTo>
                    <a:pt x="0" y="186"/>
                    <a:pt x="1" y="80"/>
                    <a:pt x="74" y="0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13" y="84"/>
                    <a:pt x="13" y="182"/>
                    <a:pt x="83" y="276"/>
                  </a:cubicBezTo>
                  <a:lnTo>
                    <a:pt x="74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8" name="Freeform 268">
              <a:extLst>
                <a:ext uri="{FF2B5EF4-FFF2-40B4-BE49-F238E27FC236}">
                  <a16:creationId xmlns:a16="http://schemas.microsoft.com/office/drawing/2014/main" id="{279D1841-3A7D-4EEC-B577-9517374E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3001"/>
              <a:ext cx="123" cy="419"/>
            </a:xfrm>
            <a:custGeom>
              <a:avLst/>
              <a:gdLst>
                <a:gd name="T0" fmla="*/ 9 w 83"/>
                <a:gd name="T1" fmla="*/ 283 h 283"/>
                <a:gd name="T2" fmla="*/ 0 w 83"/>
                <a:gd name="T3" fmla="*/ 276 h 283"/>
                <a:gd name="T4" fmla="*/ 0 w 83"/>
                <a:gd name="T5" fmla="*/ 8 h 283"/>
                <a:gd name="T6" fmla="*/ 9 w 83"/>
                <a:gd name="T7" fmla="*/ 0 h 283"/>
                <a:gd name="T8" fmla="*/ 9 w 8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83">
                  <a:moveTo>
                    <a:pt x="9" y="283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70" y="182"/>
                    <a:pt x="70" y="84"/>
                    <a:pt x="0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2" y="80"/>
                    <a:pt x="83" y="186"/>
                    <a:pt x="9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9" name="Rectangle 269">
              <a:extLst>
                <a:ext uri="{FF2B5EF4-FFF2-40B4-BE49-F238E27FC236}">
                  <a16:creationId xmlns:a16="http://schemas.microsoft.com/office/drawing/2014/main" id="{73D39BF0-CF65-4F52-8909-0D3F1D888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3300"/>
              <a:ext cx="35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Rectangle 270">
              <a:extLst>
                <a:ext uri="{FF2B5EF4-FFF2-40B4-BE49-F238E27FC236}">
                  <a16:creationId xmlns:a16="http://schemas.microsoft.com/office/drawing/2014/main" id="{38ED4C42-F6FF-41CC-9572-58617D693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3087"/>
              <a:ext cx="339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Rectangle 271">
              <a:extLst>
                <a:ext uri="{FF2B5EF4-FFF2-40B4-BE49-F238E27FC236}">
                  <a16:creationId xmlns:a16="http://schemas.microsoft.com/office/drawing/2014/main" id="{A428CAC8-1B0E-4CCC-9559-E3E732AD3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3194"/>
              <a:ext cx="408" cy="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8EF92C23-5205-43A8-936A-140A5879E5C4}"/>
              </a:ext>
            </a:extLst>
          </p:cNvPr>
          <p:cNvSpPr/>
          <p:nvPr/>
        </p:nvSpPr>
        <p:spPr>
          <a:xfrm>
            <a:off x="4305787" y="2238936"/>
            <a:ext cx="3768516" cy="461211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748CB0-FF38-4333-A9FC-B5004C4338CB}"/>
              </a:ext>
            </a:extLst>
          </p:cNvPr>
          <p:cNvSpPr/>
          <p:nvPr/>
        </p:nvSpPr>
        <p:spPr>
          <a:xfrm>
            <a:off x="4538775" y="2250085"/>
            <a:ext cx="3492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chemeClr val="bg1"/>
                </a:solidFill>
              </a:rPr>
              <a:t>Digital Vision </a:t>
            </a:r>
            <a:r>
              <a:rPr lang="fr-FR" sz="1600">
                <a:solidFill>
                  <a:schemeClr val="bg1"/>
                </a:solidFill>
              </a:rPr>
              <a:t>for </a:t>
            </a:r>
            <a:r>
              <a:rPr lang="fr-FR" sz="1600" b="1" err="1">
                <a:solidFill>
                  <a:schemeClr val="bg1"/>
                </a:solidFill>
              </a:rPr>
              <a:t>Lifelong</a:t>
            </a:r>
            <a:r>
              <a:rPr lang="fr-FR" sz="1600" b="1">
                <a:solidFill>
                  <a:schemeClr val="bg1"/>
                </a:solidFill>
              </a:rPr>
              <a:t> </a:t>
            </a:r>
            <a:r>
              <a:rPr lang="fr-FR" sz="1600" b="1" err="1">
                <a:solidFill>
                  <a:schemeClr val="bg1"/>
                </a:solidFill>
              </a:rPr>
              <a:t>learning</a:t>
            </a: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5B2BAA-7413-474B-A20B-E33B469D8F4E}"/>
              </a:ext>
            </a:extLst>
          </p:cNvPr>
          <p:cNvSpPr/>
          <p:nvPr/>
        </p:nvSpPr>
        <p:spPr>
          <a:xfrm>
            <a:off x="4350707" y="2892592"/>
            <a:ext cx="3431940" cy="3416897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just"/>
            <a:r>
              <a:rPr lang="fr-FR" sz="1867"/>
              <a:t>An ambition in line </a:t>
            </a:r>
            <a:r>
              <a:rPr lang="fr-FR" sz="1867" err="1"/>
              <a:t>with</a:t>
            </a:r>
            <a:r>
              <a:rPr lang="fr-FR" sz="1867"/>
              <a:t> :</a:t>
            </a:r>
          </a:p>
          <a:p>
            <a:pPr algn="just"/>
            <a:endParaRPr lang="fr-FR" sz="1400"/>
          </a:p>
          <a:p>
            <a:pPr marL="474121" lvl="1" indent="-228594">
              <a:buFont typeface="Wingdings" panose="05000000000000000000" pitchFamily="2" charset="2"/>
              <a:buChar char="§"/>
            </a:pPr>
            <a:r>
              <a:rPr lang="fr-FR" sz="1867"/>
              <a:t>EU </a:t>
            </a:r>
            <a:r>
              <a:rPr lang="fr-FR" sz="1867" err="1"/>
              <a:t>Strategy</a:t>
            </a:r>
            <a:r>
              <a:rPr lang="fr-FR" sz="1867"/>
              <a:t> for a </a:t>
            </a:r>
            <a:r>
              <a:rPr lang="fr-FR" sz="1867" b="1"/>
              <a:t>digital Europe</a:t>
            </a:r>
            <a:br>
              <a:rPr lang="fr-FR" sz="1867"/>
            </a:br>
            <a:endParaRPr lang="fr-FR" sz="1867">
              <a:cs typeface="Arial"/>
            </a:endParaRPr>
          </a:p>
          <a:p>
            <a:pPr marL="474121" lvl="1" indent="-228594">
              <a:buFont typeface="Wingdings" panose="05000000000000000000" pitchFamily="2" charset="2"/>
              <a:buChar char="§"/>
            </a:pPr>
            <a:r>
              <a:rPr lang="fr-FR" sz="1867" err="1"/>
              <a:t>European</a:t>
            </a:r>
            <a:r>
              <a:rPr lang="fr-FR" sz="1867"/>
              <a:t> Action plan 2021-2027 for </a:t>
            </a:r>
            <a:r>
              <a:rPr lang="fr-FR" sz="1867" b="1"/>
              <a:t>digital </a:t>
            </a:r>
            <a:r>
              <a:rPr lang="fr-FR" sz="1867" b="1" err="1"/>
              <a:t>education</a:t>
            </a:r>
            <a:endParaRPr lang="fr-FR" sz="1867" b="1">
              <a:cs typeface="Arial"/>
            </a:endParaRPr>
          </a:p>
          <a:p>
            <a:pPr marL="474121" lvl="1" indent="-228594">
              <a:buFont typeface="Wingdings" panose="05000000000000000000" pitchFamily="2" charset="2"/>
              <a:buChar char="§"/>
            </a:pPr>
            <a:endParaRPr lang="fr-FR" sz="1867">
              <a:cs typeface="Arial"/>
            </a:endParaRPr>
          </a:p>
          <a:p>
            <a:pPr marL="474121" lvl="1" indent="-228594">
              <a:buFont typeface="Wingdings" panose="05000000000000000000" pitchFamily="2" charset="2"/>
              <a:buChar char="§"/>
            </a:pPr>
            <a:r>
              <a:rPr lang="fr-FR" sz="1867" b="1"/>
              <a:t>Data </a:t>
            </a:r>
            <a:r>
              <a:rPr lang="fr-FR" sz="1867" b="1" err="1"/>
              <a:t>Governance</a:t>
            </a:r>
            <a:r>
              <a:rPr lang="fr-FR" sz="1867" b="1"/>
              <a:t> </a:t>
            </a:r>
            <a:r>
              <a:rPr lang="fr-FR" sz="1867" err="1"/>
              <a:t>Act</a:t>
            </a:r>
            <a:endParaRPr lang="fr-FR" sz="1867">
              <a:cs typeface="Arial"/>
            </a:endParaRPr>
          </a:p>
          <a:p>
            <a:pPr marL="474121" lvl="1" indent="-228594" algn="just">
              <a:buFont typeface="Wingdings" panose="05000000000000000000" pitchFamily="2" charset="2"/>
              <a:buChar char="§"/>
            </a:pPr>
            <a:endParaRPr lang="fr-FR" sz="1600"/>
          </a:p>
          <a:p>
            <a:pPr marL="245527" lvl="1" algn="just"/>
            <a:endParaRPr lang="fr-FR" sz="1600"/>
          </a:p>
        </p:txBody>
      </p:sp>
      <p:grpSp>
        <p:nvGrpSpPr>
          <p:cNvPr id="52" name="Group 56">
            <a:extLst>
              <a:ext uri="{FF2B5EF4-FFF2-40B4-BE49-F238E27FC236}">
                <a16:creationId xmlns:a16="http://schemas.microsoft.com/office/drawing/2014/main" id="{DC484C1A-F126-4F61-8FC2-EEC7A7337D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0067" y="1636057"/>
            <a:ext cx="460131" cy="461211"/>
            <a:chOff x="4480" y="437"/>
            <a:chExt cx="426" cy="427"/>
          </a:xfrm>
          <a:solidFill>
            <a:srgbClr val="BB9F27"/>
          </a:solidFill>
        </p:grpSpPr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EE14A82D-395D-4A31-8EC6-1BE71B65C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5" y="633"/>
              <a:ext cx="231" cy="231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2 h 156"/>
                <a:gd name="T12" fmla="*/ 12 w 156"/>
                <a:gd name="T13" fmla="*/ 78 h 156"/>
                <a:gd name="T14" fmla="*/ 78 w 156"/>
                <a:gd name="T15" fmla="*/ 144 h 156"/>
                <a:gd name="T16" fmla="*/ 144 w 156"/>
                <a:gd name="T17" fmla="*/ 78 h 156"/>
                <a:gd name="T18" fmla="*/ 78 w 156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2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4" y="114"/>
                    <a:pt x="144" y="78"/>
                  </a:cubicBezTo>
                  <a:cubicBezTo>
                    <a:pt x="144" y="42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DE3FF9D7-E6F6-4E8D-997A-160A3B98F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695"/>
              <a:ext cx="18" cy="106"/>
            </a:xfrm>
            <a:custGeom>
              <a:avLst/>
              <a:gdLst>
                <a:gd name="T0" fmla="*/ 6 w 12"/>
                <a:gd name="T1" fmla="*/ 72 h 72"/>
                <a:gd name="T2" fmla="*/ 0 w 12"/>
                <a:gd name="T3" fmla="*/ 66 h 72"/>
                <a:gd name="T4" fmla="*/ 0 w 12"/>
                <a:gd name="T5" fmla="*/ 6 h 72"/>
                <a:gd name="T6" fmla="*/ 6 w 12"/>
                <a:gd name="T7" fmla="*/ 0 h 72"/>
                <a:gd name="T8" fmla="*/ 12 w 12"/>
                <a:gd name="T9" fmla="*/ 6 h 72"/>
                <a:gd name="T10" fmla="*/ 12 w 12"/>
                <a:gd name="T11" fmla="*/ 66 h 72"/>
                <a:gd name="T12" fmla="*/ 6 w 12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2">
                  <a:moveTo>
                    <a:pt x="6" y="72"/>
                  </a:moveTo>
                  <a:cubicBezTo>
                    <a:pt x="3" y="72"/>
                    <a:pt x="0" y="69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9"/>
                    <a:pt x="10" y="72"/>
                    <a:pt x="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7570BEDE-3746-45E0-B07F-2E9BB27CC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" y="695"/>
              <a:ext cx="91" cy="55"/>
            </a:xfrm>
            <a:custGeom>
              <a:avLst/>
              <a:gdLst>
                <a:gd name="T0" fmla="*/ 54 w 61"/>
                <a:gd name="T1" fmla="*/ 36 h 37"/>
                <a:gd name="T2" fmla="*/ 50 w 61"/>
                <a:gd name="T3" fmla="*/ 34 h 37"/>
                <a:gd name="T4" fmla="*/ 30 w 61"/>
                <a:gd name="T5" fmla="*/ 15 h 37"/>
                <a:gd name="T6" fmla="*/ 10 w 61"/>
                <a:gd name="T7" fmla="*/ 34 h 37"/>
                <a:gd name="T8" fmla="*/ 2 w 61"/>
                <a:gd name="T9" fmla="*/ 34 h 37"/>
                <a:gd name="T10" fmla="*/ 2 w 61"/>
                <a:gd name="T11" fmla="*/ 26 h 37"/>
                <a:gd name="T12" fmla="*/ 26 w 61"/>
                <a:gd name="T13" fmla="*/ 2 h 37"/>
                <a:gd name="T14" fmla="*/ 34 w 61"/>
                <a:gd name="T15" fmla="*/ 2 h 37"/>
                <a:gd name="T16" fmla="*/ 58 w 61"/>
                <a:gd name="T17" fmla="*/ 26 h 37"/>
                <a:gd name="T18" fmla="*/ 58 w 61"/>
                <a:gd name="T19" fmla="*/ 34 h 37"/>
                <a:gd name="T20" fmla="*/ 54 w 61"/>
                <a:gd name="T21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37">
                  <a:moveTo>
                    <a:pt x="54" y="36"/>
                  </a:moveTo>
                  <a:cubicBezTo>
                    <a:pt x="53" y="36"/>
                    <a:pt x="51" y="35"/>
                    <a:pt x="50" y="3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8" y="37"/>
                    <a:pt x="4" y="37"/>
                    <a:pt x="2" y="34"/>
                  </a:cubicBezTo>
                  <a:cubicBezTo>
                    <a:pt x="0" y="32"/>
                    <a:pt x="0" y="28"/>
                    <a:pt x="2" y="2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0"/>
                    <a:pt x="34" y="2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1" y="28"/>
                    <a:pt x="61" y="32"/>
                    <a:pt x="58" y="34"/>
                  </a:cubicBezTo>
                  <a:cubicBezTo>
                    <a:pt x="57" y="35"/>
                    <a:pt x="56" y="36"/>
                    <a:pt x="5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CF291E4D-7677-4821-8E00-1E072BC5F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0" y="437"/>
              <a:ext cx="355" cy="160"/>
            </a:xfrm>
            <a:custGeom>
              <a:avLst/>
              <a:gdLst>
                <a:gd name="T0" fmla="*/ 120 w 240"/>
                <a:gd name="T1" fmla="*/ 108 h 108"/>
                <a:gd name="T2" fmla="*/ 0 w 240"/>
                <a:gd name="T3" fmla="*/ 54 h 108"/>
                <a:gd name="T4" fmla="*/ 120 w 240"/>
                <a:gd name="T5" fmla="*/ 0 h 108"/>
                <a:gd name="T6" fmla="*/ 240 w 240"/>
                <a:gd name="T7" fmla="*/ 54 h 108"/>
                <a:gd name="T8" fmla="*/ 120 w 240"/>
                <a:gd name="T9" fmla="*/ 108 h 108"/>
                <a:gd name="T10" fmla="*/ 120 w 240"/>
                <a:gd name="T11" fmla="*/ 12 h 108"/>
                <a:gd name="T12" fmla="*/ 12 w 240"/>
                <a:gd name="T13" fmla="*/ 54 h 108"/>
                <a:gd name="T14" fmla="*/ 120 w 240"/>
                <a:gd name="T15" fmla="*/ 96 h 108"/>
                <a:gd name="T16" fmla="*/ 228 w 240"/>
                <a:gd name="T17" fmla="*/ 54 h 108"/>
                <a:gd name="T18" fmla="*/ 120 w 240"/>
                <a:gd name="T1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108">
                  <a:moveTo>
                    <a:pt x="120" y="108"/>
                  </a:moveTo>
                  <a:cubicBezTo>
                    <a:pt x="53" y="108"/>
                    <a:pt x="0" y="85"/>
                    <a:pt x="0" y="54"/>
                  </a:cubicBezTo>
                  <a:cubicBezTo>
                    <a:pt x="0" y="24"/>
                    <a:pt x="53" y="0"/>
                    <a:pt x="120" y="0"/>
                  </a:cubicBezTo>
                  <a:cubicBezTo>
                    <a:pt x="188" y="0"/>
                    <a:pt x="240" y="24"/>
                    <a:pt x="240" y="54"/>
                  </a:cubicBezTo>
                  <a:cubicBezTo>
                    <a:pt x="240" y="85"/>
                    <a:pt x="188" y="108"/>
                    <a:pt x="120" y="108"/>
                  </a:cubicBezTo>
                  <a:close/>
                  <a:moveTo>
                    <a:pt x="120" y="12"/>
                  </a:moveTo>
                  <a:cubicBezTo>
                    <a:pt x="57" y="12"/>
                    <a:pt x="12" y="34"/>
                    <a:pt x="12" y="54"/>
                  </a:cubicBezTo>
                  <a:cubicBezTo>
                    <a:pt x="12" y="74"/>
                    <a:pt x="57" y="96"/>
                    <a:pt x="120" y="96"/>
                  </a:cubicBezTo>
                  <a:cubicBezTo>
                    <a:pt x="184" y="96"/>
                    <a:pt x="228" y="74"/>
                    <a:pt x="228" y="54"/>
                  </a:cubicBezTo>
                  <a:cubicBezTo>
                    <a:pt x="228" y="34"/>
                    <a:pt x="184" y="12"/>
                    <a:pt x="1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582CC2A5-3CEE-4FDE-B71F-29BC4F496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579"/>
              <a:ext cx="186" cy="89"/>
            </a:xfrm>
            <a:custGeom>
              <a:avLst/>
              <a:gdLst>
                <a:gd name="T0" fmla="*/ 120 w 126"/>
                <a:gd name="T1" fmla="*/ 60 h 60"/>
                <a:gd name="T2" fmla="*/ 0 w 126"/>
                <a:gd name="T3" fmla="*/ 6 h 60"/>
                <a:gd name="T4" fmla="*/ 6 w 126"/>
                <a:gd name="T5" fmla="*/ 0 h 60"/>
                <a:gd name="T6" fmla="*/ 12 w 126"/>
                <a:gd name="T7" fmla="*/ 6 h 60"/>
                <a:gd name="T8" fmla="*/ 120 w 126"/>
                <a:gd name="T9" fmla="*/ 48 h 60"/>
                <a:gd name="T10" fmla="*/ 126 w 126"/>
                <a:gd name="T11" fmla="*/ 54 h 60"/>
                <a:gd name="T12" fmla="*/ 120 w 126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60">
                  <a:moveTo>
                    <a:pt x="120" y="60"/>
                  </a:moveTo>
                  <a:cubicBezTo>
                    <a:pt x="53" y="60"/>
                    <a:pt x="0" y="37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6"/>
                    <a:pt x="57" y="48"/>
                    <a:pt x="120" y="48"/>
                  </a:cubicBezTo>
                  <a:cubicBezTo>
                    <a:pt x="124" y="48"/>
                    <a:pt x="126" y="51"/>
                    <a:pt x="126" y="54"/>
                  </a:cubicBezTo>
                  <a:cubicBezTo>
                    <a:pt x="126" y="58"/>
                    <a:pt x="124" y="60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544BA5A1-8C44-4166-9CCB-8FA7D63E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659"/>
              <a:ext cx="160" cy="89"/>
            </a:xfrm>
            <a:custGeom>
              <a:avLst/>
              <a:gdLst>
                <a:gd name="T0" fmla="*/ 102 w 108"/>
                <a:gd name="T1" fmla="*/ 60 h 60"/>
                <a:gd name="T2" fmla="*/ 102 w 108"/>
                <a:gd name="T3" fmla="*/ 60 h 60"/>
                <a:gd name="T4" fmla="*/ 0 w 108"/>
                <a:gd name="T5" fmla="*/ 6 h 60"/>
                <a:gd name="T6" fmla="*/ 6 w 108"/>
                <a:gd name="T7" fmla="*/ 0 h 60"/>
                <a:gd name="T8" fmla="*/ 12 w 108"/>
                <a:gd name="T9" fmla="*/ 6 h 60"/>
                <a:gd name="T10" fmla="*/ 103 w 108"/>
                <a:gd name="T11" fmla="*/ 48 h 60"/>
                <a:gd name="T12" fmla="*/ 108 w 108"/>
                <a:gd name="T13" fmla="*/ 54 h 60"/>
                <a:gd name="T14" fmla="*/ 102 w 108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60">
                  <a:moveTo>
                    <a:pt x="102" y="60"/>
                  </a:moveTo>
                  <a:cubicBezTo>
                    <a:pt x="102" y="60"/>
                    <a:pt x="102" y="60"/>
                    <a:pt x="102" y="60"/>
                  </a:cubicBezTo>
                  <a:cubicBezTo>
                    <a:pt x="42" y="56"/>
                    <a:pt x="0" y="34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6"/>
                    <a:pt x="52" y="44"/>
                    <a:pt x="103" y="48"/>
                  </a:cubicBezTo>
                  <a:cubicBezTo>
                    <a:pt x="106" y="48"/>
                    <a:pt x="108" y="51"/>
                    <a:pt x="108" y="54"/>
                  </a:cubicBezTo>
                  <a:cubicBezTo>
                    <a:pt x="108" y="57"/>
                    <a:pt x="105" y="60"/>
                    <a:pt x="10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F231F233-68D6-431A-918F-4CC14F0B2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508"/>
              <a:ext cx="169" cy="320"/>
            </a:xfrm>
            <a:custGeom>
              <a:avLst/>
              <a:gdLst>
                <a:gd name="T0" fmla="*/ 108 w 114"/>
                <a:gd name="T1" fmla="*/ 216 h 216"/>
                <a:gd name="T2" fmla="*/ 108 w 114"/>
                <a:gd name="T3" fmla="*/ 216 h 216"/>
                <a:gd name="T4" fmla="*/ 0 w 114"/>
                <a:gd name="T5" fmla="*/ 162 h 216"/>
                <a:gd name="T6" fmla="*/ 0 w 114"/>
                <a:gd name="T7" fmla="*/ 6 h 216"/>
                <a:gd name="T8" fmla="*/ 6 w 114"/>
                <a:gd name="T9" fmla="*/ 0 h 216"/>
                <a:gd name="T10" fmla="*/ 12 w 114"/>
                <a:gd name="T11" fmla="*/ 6 h 216"/>
                <a:gd name="T12" fmla="*/ 12 w 114"/>
                <a:gd name="T13" fmla="*/ 162 h 216"/>
                <a:gd name="T14" fmla="*/ 109 w 114"/>
                <a:gd name="T15" fmla="*/ 204 h 216"/>
                <a:gd name="T16" fmla="*/ 114 w 114"/>
                <a:gd name="T17" fmla="*/ 210 h 216"/>
                <a:gd name="T18" fmla="*/ 108 w 114"/>
                <a:gd name="T1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16">
                  <a:moveTo>
                    <a:pt x="108" y="216"/>
                  </a:moveTo>
                  <a:cubicBezTo>
                    <a:pt x="108" y="216"/>
                    <a:pt x="108" y="216"/>
                    <a:pt x="108" y="216"/>
                  </a:cubicBezTo>
                  <a:cubicBezTo>
                    <a:pt x="46" y="213"/>
                    <a:pt x="0" y="191"/>
                    <a:pt x="0" y="1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83"/>
                    <a:pt x="55" y="202"/>
                    <a:pt x="109" y="204"/>
                  </a:cubicBezTo>
                  <a:cubicBezTo>
                    <a:pt x="112" y="204"/>
                    <a:pt x="114" y="207"/>
                    <a:pt x="114" y="210"/>
                  </a:cubicBezTo>
                  <a:cubicBezTo>
                    <a:pt x="114" y="213"/>
                    <a:pt x="111" y="216"/>
                    <a:pt x="108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23E2FB94-596A-4240-B803-0B05160C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" y="508"/>
              <a:ext cx="18" cy="98"/>
            </a:xfrm>
            <a:custGeom>
              <a:avLst/>
              <a:gdLst>
                <a:gd name="T0" fmla="*/ 6 w 12"/>
                <a:gd name="T1" fmla="*/ 66 h 66"/>
                <a:gd name="T2" fmla="*/ 0 w 12"/>
                <a:gd name="T3" fmla="*/ 60 h 66"/>
                <a:gd name="T4" fmla="*/ 0 w 12"/>
                <a:gd name="T5" fmla="*/ 6 h 66"/>
                <a:gd name="T6" fmla="*/ 6 w 12"/>
                <a:gd name="T7" fmla="*/ 0 h 66"/>
                <a:gd name="T8" fmla="*/ 12 w 12"/>
                <a:gd name="T9" fmla="*/ 6 h 66"/>
                <a:gd name="T10" fmla="*/ 12 w 12"/>
                <a:gd name="T11" fmla="*/ 60 h 66"/>
                <a:gd name="T12" fmla="*/ 6 w 1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6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0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  <p:pic>
        <p:nvPicPr>
          <p:cNvPr id="6" name="Graphique 5" descr="Brainstorming de groupe contour">
            <a:extLst>
              <a:ext uri="{FF2B5EF4-FFF2-40B4-BE49-F238E27FC236}">
                <a16:creationId xmlns:a16="http://schemas.microsoft.com/office/drawing/2014/main" id="{9BEDE646-CBF2-4754-AEA7-23C13BD5D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9782" y="1519054"/>
            <a:ext cx="675037" cy="675037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DCC8CF1-AF1C-457D-BCAE-6C4D5B6207A3}"/>
              </a:ext>
            </a:extLst>
          </p:cNvPr>
          <p:cNvSpPr/>
          <p:nvPr/>
        </p:nvSpPr>
        <p:spPr>
          <a:xfrm>
            <a:off x="8303642" y="3980237"/>
            <a:ext cx="3520388" cy="1008000"/>
          </a:xfrm>
          <a:prstGeom prst="rect">
            <a:avLst/>
          </a:prstGeom>
          <a:noFill/>
          <a:ln>
            <a:solidFill>
              <a:srgbClr val="437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67" b="1">
                <a:solidFill>
                  <a:schemeClr val="tx1"/>
                </a:solidFill>
              </a:rPr>
              <a:t>Foster </a:t>
            </a:r>
            <a:r>
              <a:rPr lang="fr-FR" sz="1867" b="1" err="1">
                <a:solidFill>
                  <a:schemeClr val="tx1"/>
                </a:solidFill>
              </a:rPr>
              <a:t>EdTechs</a:t>
            </a:r>
            <a:r>
              <a:rPr lang="fr-FR" sz="1867" b="1">
                <a:solidFill>
                  <a:schemeClr val="tx1"/>
                </a:solidFill>
              </a:rPr>
              <a:t> </a:t>
            </a:r>
            <a:r>
              <a:rPr lang="fr-FR" sz="1867" b="1" err="1">
                <a:solidFill>
                  <a:schemeClr val="tx1"/>
                </a:solidFill>
              </a:rPr>
              <a:t>through</a:t>
            </a:r>
            <a:r>
              <a:rPr lang="fr-FR" sz="1867" b="1">
                <a:solidFill>
                  <a:schemeClr val="tx1"/>
                </a:solidFill>
              </a:rPr>
              <a:t> data </a:t>
            </a:r>
            <a:r>
              <a:rPr lang="fr-FR" sz="1867" b="1" err="1">
                <a:solidFill>
                  <a:schemeClr val="tx1"/>
                </a:solidFill>
              </a:rPr>
              <a:t>governance</a:t>
            </a:r>
            <a:r>
              <a:rPr lang="fr-FR" sz="1867" b="1">
                <a:solidFill>
                  <a:schemeClr val="tx1"/>
                </a:solidFill>
              </a:rPr>
              <a:t> &amp; </a:t>
            </a:r>
            <a:r>
              <a:rPr lang="fr-FR" sz="1867" b="1" err="1">
                <a:solidFill>
                  <a:schemeClr val="tx1"/>
                </a:solidFill>
              </a:rPr>
              <a:t>reliable</a:t>
            </a:r>
            <a:r>
              <a:rPr lang="fr-FR" sz="1867" b="1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A30545C-8B25-40D3-9E83-CE557557D58A}"/>
              </a:ext>
            </a:extLst>
          </p:cNvPr>
          <p:cNvSpPr/>
          <p:nvPr/>
        </p:nvSpPr>
        <p:spPr>
          <a:xfrm>
            <a:off x="8303641" y="5086575"/>
            <a:ext cx="3545097" cy="1008000"/>
          </a:xfrm>
          <a:prstGeom prst="rect">
            <a:avLst/>
          </a:prstGeom>
          <a:solidFill>
            <a:schemeClr val="bg1"/>
          </a:solidFill>
          <a:ln>
            <a:solidFill>
              <a:srgbClr val="003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867" b="1" err="1">
                <a:solidFill>
                  <a:schemeClr val="tx1"/>
                </a:solidFill>
              </a:rPr>
              <a:t>Unlock</a:t>
            </a:r>
            <a:r>
              <a:rPr lang="fr-FR" sz="1867" b="1">
                <a:solidFill>
                  <a:schemeClr val="tx1"/>
                </a:solidFill>
              </a:rPr>
              <a:t> AI </a:t>
            </a:r>
            <a:r>
              <a:rPr lang="fr-FR" sz="1867" b="1" err="1">
                <a:solidFill>
                  <a:schemeClr val="tx1"/>
                </a:solidFill>
              </a:rPr>
              <a:t>possibilities</a:t>
            </a:r>
            <a:r>
              <a:rPr lang="fr-FR" sz="1867" b="1">
                <a:solidFill>
                  <a:schemeClr val="tx1"/>
                </a:solidFill>
              </a:rPr>
              <a:t> for new </a:t>
            </a:r>
            <a:r>
              <a:rPr lang="fr-FR" sz="1867" b="1" err="1">
                <a:solidFill>
                  <a:schemeClr val="tx1"/>
                </a:solidFill>
              </a:rPr>
              <a:t>educational</a:t>
            </a:r>
            <a:r>
              <a:rPr lang="fr-FR" sz="1867" b="1">
                <a:solidFill>
                  <a:schemeClr val="tx1"/>
                </a:solidFill>
              </a:rPr>
              <a:t> services</a:t>
            </a:r>
          </a:p>
        </p:txBody>
      </p:sp>
      <p:grpSp>
        <p:nvGrpSpPr>
          <p:cNvPr id="65" name="Group 16">
            <a:extLst>
              <a:ext uri="{FF2B5EF4-FFF2-40B4-BE49-F238E27FC236}">
                <a16:creationId xmlns:a16="http://schemas.microsoft.com/office/drawing/2014/main" id="{ED5143EB-E4D8-48D8-BA47-0BE232167A89}"/>
              </a:ext>
            </a:extLst>
          </p:cNvPr>
          <p:cNvGrpSpPr/>
          <p:nvPr/>
        </p:nvGrpSpPr>
        <p:grpSpPr>
          <a:xfrm>
            <a:off x="881342" y="5498304"/>
            <a:ext cx="642865" cy="587240"/>
            <a:chOff x="1703960" y="2642992"/>
            <a:chExt cx="1891395" cy="1627370"/>
          </a:xfrm>
        </p:grpSpPr>
        <p:grpSp>
          <p:nvGrpSpPr>
            <p:cNvPr id="66" name="Group 17">
              <a:extLst>
                <a:ext uri="{FF2B5EF4-FFF2-40B4-BE49-F238E27FC236}">
                  <a16:creationId xmlns:a16="http://schemas.microsoft.com/office/drawing/2014/main" id="{AF431E18-A3A3-40D4-8DA6-F220BB703ABF}"/>
                </a:ext>
              </a:extLst>
            </p:cNvPr>
            <p:cNvGrpSpPr/>
            <p:nvPr/>
          </p:nvGrpSpPr>
          <p:grpSpPr>
            <a:xfrm>
              <a:off x="2137603" y="2642992"/>
              <a:ext cx="1457752" cy="1627370"/>
              <a:chOff x="1625967" y="4395475"/>
              <a:chExt cx="1728307" cy="1929407"/>
            </a:xfrm>
          </p:grpSpPr>
          <p:sp>
            <p:nvSpPr>
              <p:cNvPr id="76" name="Freeform 63">
                <a:extLst>
                  <a:ext uri="{FF2B5EF4-FFF2-40B4-BE49-F238E27FC236}">
                    <a16:creationId xmlns:a16="http://schemas.microsoft.com/office/drawing/2014/main" id="{BBB160EF-EAC2-4765-8D4C-93084715A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312" y="6044759"/>
                <a:ext cx="129962" cy="280123"/>
              </a:xfrm>
              <a:custGeom>
                <a:avLst/>
                <a:gdLst>
                  <a:gd name="T0" fmla="*/ 1683 w 1795"/>
                  <a:gd name="T1" fmla="*/ 2242 h 3869"/>
                  <a:gd name="T2" fmla="*/ 1542 w 1795"/>
                  <a:gd name="T3" fmla="*/ 2623 h 3869"/>
                  <a:gd name="T4" fmla="*/ 1545 w 1795"/>
                  <a:gd name="T5" fmla="*/ 3057 h 3869"/>
                  <a:gd name="T6" fmla="*/ 1486 w 1795"/>
                  <a:gd name="T7" fmla="*/ 3222 h 3869"/>
                  <a:gd name="T8" fmla="*/ 1386 w 1795"/>
                  <a:gd name="T9" fmla="*/ 3332 h 3869"/>
                  <a:gd name="T10" fmla="*/ 1489 w 1795"/>
                  <a:gd name="T11" fmla="*/ 3304 h 3869"/>
                  <a:gd name="T12" fmla="*/ 1452 w 1795"/>
                  <a:gd name="T13" fmla="*/ 3447 h 3869"/>
                  <a:gd name="T14" fmla="*/ 1377 w 1795"/>
                  <a:gd name="T15" fmla="*/ 3616 h 3869"/>
                  <a:gd name="T16" fmla="*/ 1349 w 1795"/>
                  <a:gd name="T17" fmla="*/ 3753 h 3869"/>
                  <a:gd name="T18" fmla="*/ 1202 w 1795"/>
                  <a:gd name="T19" fmla="*/ 3838 h 3869"/>
                  <a:gd name="T20" fmla="*/ 1061 w 1795"/>
                  <a:gd name="T21" fmla="*/ 3666 h 3869"/>
                  <a:gd name="T22" fmla="*/ 852 w 1795"/>
                  <a:gd name="T23" fmla="*/ 3622 h 3869"/>
                  <a:gd name="T24" fmla="*/ 574 w 1795"/>
                  <a:gd name="T25" fmla="*/ 3478 h 3869"/>
                  <a:gd name="T26" fmla="*/ 540 w 1795"/>
                  <a:gd name="T27" fmla="*/ 3300 h 3869"/>
                  <a:gd name="T28" fmla="*/ 637 w 1795"/>
                  <a:gd name="T29" fmla="*/ 3254 h 3869"/>
                  <a:gd name="T30" fmla="*/ 746 w 1795"/>
                  <a:gd name="T31" fmla="*/ 3210 h 3869"/>
                  <a:gd name="T32" fmla="*/ 684 w 1795"/>
                  <a:gd name="T33" fmla="*/ 3122 h 3869"/>
                  <a:gd name="T34" fmla="*/ 468 w 1795"/>
                  <a:gd name="T35" fmla="*/ 3094 h 3869"/>
                  <a:gd name="T36" fmla="*/ 415 w 1795"/>
                  <a:gd name="T37" fmla="*/ 3051 h 3869"/>
                  <a:gd name="T38" fmla="*/ 328 w 1795"/>
                  <a:gd name="T39" fmla="*/ 3088 h 3869"/>
                  <a:gd name="T40" fmla="*/ 368 w 1795"/>
                  <a:gd name="T41" fmla="*/ 2988 h 3869"/>
                  <a:gd name="T42" fmla="*/ 496 w 1795"/>
                  <a:gd name="T43" fmla="*/ 2870 h 3869"/>
                  <a:gd name="T44" fmla="*/ 477 w 1795"/>
                  <a:gd name="T45" fmla="*/ 2779 h 3869"/>
                  <a:gd name="T46" fmla="*/ 440 w 1795"/>
                  <a:gd name="T47" fmla="*/ 2692 h 3869"/>
                  <a:gd name="T48" fmla="*/ 303 w 1795"/>
                  <a:gd name="T49" fmla="*/ 2676 h 3869"/>
                  <a:gd name="T50" fmla="*/ 137 w 1795"/>
                  <a:gd name="T51" fmla="*/ 2595 h 3869"/>
                  <a:gd name="T52" fmla="*/ 156 w 1795"/>
                  <a:gd name="T53" fmla="*/ 2523 h 3869"/>
                  <a:gd name="T54" fmla="*/ 256 w 1795"/>
                  <a:gd name="T55" fmla="*/ 2386 h 3869"/>
                  <a:gd name="T56" fmla="*/ 321 w 1795"/>
                  <a:gd name="T57" fmla="*/ 2251 h 3869"/>
                  <a:gd name="T58" fmla="*/ 115 w 1795"/>
                  <a:gd name="T59" fmla="*/ 2151 h 3869"/>
                  <a:gd name="T60" fmla="*/ 15 w 1795"/>
                  <a:gd name="T61" fmla="*/ 1936 h 3869"/>
                  <a:gd name="T62" fmla="*/ 175 w 1795"/>
                  <a:gd name="T63" fmla="*/ 1873 h 3869"/>
                  <a:gd name="T64" fmla="*/ 215 w 1795"/>
                  <a:gd name="T65" fmla="*/ 1764 h 3869"/>
                  <a:gd name="T66" fmla="*/ 115 w 1795"/>
                  <a:gd name="T67" fmla="*/ 1692 h 3869"/>
                  <a:gd name="T68" fmla="*/ 75 w 1795"/>
                  <a:gd name="T69" fmla="*/ 1630 h 3869"/>
                  <a:gd name="T70" fmla="*/ 0 w 1795"/>
                  <a:gd name="T71" fmla="*/ 1642 h 3869"/>
                  <a:gd name="T72" fmla="*/ 15 w 1795"/>
                  <a:gd name="T73" fmla="*/ 1571 h 3869"/>
                  <a:gd name="T74" fmla="*/ 90 w 1795"/>
                  <a:gd name="T75" fmla="*/ 1467 h 3869"/>
                  <a:gd name="T76" fmla="*/ 175 w 1795"/>
                  <a:gd name="T77" fmla="*/ 1393 h 3869"/>
                  <a:gd name="T78" fmla="*/ 209 w 1795"/>
                  <a:gd name="T79" fmla="*/ 1215 h 3869"/>
                  <a:gd name="T80" fmla="*/ 221 w 1795"/>
                  <a:gd name="T81" fmla="*/ 1080 h 3869"/>
                  <a:gd name="T82" fmla="*/ 290 w 1795"/>
                  <a:gd name="T83" fmla="*/ 1108 h 3869"/>
                  <a:gd name="T84" fmla="*/ 390 w 1795"/>
                  <a:gd name="T85" fmla="*/ 1024 h 3869"/>
                  <a:gd name="T86" fmla="*/ 540 w 1795"/>
                  <a:gd name="T87" fmla="*/ 949 h 3869"/>
                  <a:gd name="T88" fmla="*/ 702 w 1795"/>
                  <a:gd name="T89" fmla="*/ 921 h 3869"/>
                  <a:gd name="T90" fmla="*/ 843 w 1795"/>
                  <a:gd name="T91" fmla="*/ 721 h 3869"/>
                  <a:gd name="T92" fmla="*/ 1002 w 1795"/>
                  <a:gd name="T93" fmla="*/ 665 h 3869"/>
                  <a:gd name="T94" fmla="*/ 1124 w 1795"/>
                  <a:gd name="T95" fmla="*/ 690 h 3869"/>
                  <a:gd name="T96" fmla="*/ 1252 w 1795"/>
                  <a:gd name="T97" fmla="*/ 715 h 3869"/>
                  <a:gd name="T98" fmla="*/ 1280 w 1795"/>
                  <a:gd name="T99" fmla="*/ 606 h 3869"/>
                  <a:gd name="T100" fmla="*/ 1246 w 1795"/>
                  <a:gd name="T101" fmla="*/ 340 h 3869"/>
                  <a:gd name="T102" fmla="*/ 1280 w 1795"/>
                  <a:gd name="T103" fmla="*/ 200 h 3869"/>
                  <a:gd name="T104" fmla="*/ 1249 w 1795"/>
                  <a:gd name="T105" fmla="*/ 34 h 3869"/>
                  <a:gd name="T106" fmla="*/ 1371 w 1795"/>
                  <a:gd name="T107" fmla="*/ 3 h 3869"/>
                  <a:gd name="T108" fmla="*/ 1489 w 1795"/>
                  <a:gd name="T109" fmla="*/ 222 h 3869"/>
                  <a:gd name="T110" fmla="*/ 1542 w 1795"/>
                  <a:gd name="T111" fmla="*/ 481 h 3869"/>
                  <a:gd name="T112" fmla="*/ 1542 w 1795"/>
                  <a:gd name="T113" fmla="*/ 634 h 3869"/>
                  <a:gd name="T114" fmla="*/ 1545 w 1795"/>
                  <a:gd name="T115" fmla="*/ 918 h 3869"/>
                  <a:gd name="T116" fmla="*/ 1664 w 1795"/>
                  <a:gd name="T117" fmla="*/ 1124 h 3869"/>
                  <a:gd name="T118" fmla="*/ 1680 w 1795"/>
                  <a:gd name="T119" fmla="*/ 1396 h 3869"/>
                  <a:gd name="T120" fmla="*/ 1748 w 1795"/>
                  <a:gd name="T121" fmla="*/ 1714 h 3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95" h="3869">
                    <a:moveTo>
                      <a:pt x="1795" y="1992"/>
                    </a:moveTo>
                    <a:lnTo>
                      <a:pt x="1795" y="2020"/>
                    </a:lnTo>
                    <a:lnTo>
                      <a:pt x="1795" y="2058"/>
                    </a:lnTo>
                    <a:lnTo>
                      <a:pt x="1789" y="2086"/>
                    </a:lnTo>
                    <a:lnTo>
                      <a:pt x="1776" y="2108"/>
                    </a:lnTo>
                    <a:lnTo>
                      <a:pt x="1755" y="2133"/>
                    </a:lnTo>
                    <a:lnTo>
                      <a:pt x="1733" y="2158"/>
                    </a:lnTo>
                    <a:lnTo>
                      <a:pt x="1717" y="2176"/>
                    </a:lnTo>
                    <a:lnTo>
                      <a:pt x="1708" y="2198"/>
                    </a:lnTo>
                    <a:lnTo>
                      <a:pt x="1695" y="2223"/>
                    </a:lnTo>
                    <a:lnTo>
                      <a:pt x="1683" y="2242"/>
                    </a:lnTo>
                    <a:lnTo>
                      <a:pt x="1664" y="2273"/>
                    </a:lnTo>
                    <a:lnTo>
                      <a:pt x="1642" y="2307"/>
                    </a:lnTo>
                    <a:lnTo>
                      <a:pt x="1620" y="2342"/>
                    </a:lnTo>
                    <a:lnTo>
                      <a:pt x="1602" y="2373"/>
                    </a:lnTo>
                    <a:lnTo>
                      <a:pt x="1586" y="2398"/>
                    </a:lnTo>
                    <a:lnTo>
                      <a:pt x="1570" y="2426"/>
                    </a:lnTo>
                    <a:lnTo>
                      <a:pt x="1555" y="2457"/>
                    </a:lnTo>
                    <a:lnTo>
                      <a:pt x="1545" y="2485"/>
                    </a:lnTo>
                    <a:lnTo>
                      <a:pt x="1539" y="2526"/>
                    </a:lnTo>
                    <a:lnTo>
                      <a:pt x="1539" y="2573"/>
                    </a:lnTo>
                    <a:lnTo>
                      <a:pt x="1542" y="2623"/>
                    </a:lnTo>
                    <a:lnTo>
                      <a:pt x="1545" y="2663"/>
                    </a:lnTo>
                    <a:lnTo>
                      <a:pt x="1549" y="2710"/>
                    </a:lnTo>
                    <a:lnTo>
                      <a:pt x="1558" y="2766"/>
                    </a:lnTo>
                    <a:lnTo>
                      <a:pt x="1564" y="2823"/>
                    </a:lnTo>
                    <a:lnTo>
                      <a:pt x="1567" y="2870"/>
                    </a:lnTo>
                    <a:lnTo>
                      <a:pt x="1570" y="2901"/>
                    </a:lnTo>
                    <a:lnTo>
                      <a:pt x="1570" y="2941"/>
                    </a:lnTo>
                    <a:lnTo>
                      <a:pt x="1570" y="2982"/>
                    </a:lnTo>
                    <a:lnTo>
                      <a:pt x="1567" y="3013"/>
                    </a:lnTo>
                    <a:lnTo>
                      <a:pt x="1561" y="3035"/>
                    </a:lnTo>
                    <a:lnTo>
                      <a:pt x="1545" y="3057"/>
                    </a:lnTo>
                    <a:lnTo>
                      <a:pt x="1533" y="3082"/>
                    </a:lnTo>
                    <a:lnTo>
                      <a:pt x="1527" y="3101"/>
                    </a:lnTo>
                    <a:lnTo>
                      <a:pt x="1530" y="3119"/>
                    </a:lnTo>
                    <a:lnTo>
                      <a:pt x="1536" y="3138"/>
                    </a:lnTo>
                    <a:lnTo>
                      <a:pt x="1545" y="3160"/>
                    </a:lnTo>
                    <a:lnTo>
                      <a:pt x="1552" y="3182"/>
                    </a:lnTo>
                    <a:lnTo>
                      <a:pt x="1552" y="3197"/>
                    </a:lnTo>
                    <a:lnTo>
                      <a:pt x="1539" y="3207"/>
                    </a:lnTo>
                    <a:lnTo>
                      <a:pt x="1520" y="3213"/>
                    </a:lnTo>
                    <a:lnTo>
                      <a:pt x="1502" y="3219"/>
                    </a:lnTo>
                    <a:lnTo>
                      <a:pt x="1486" y="3222"/>
                    </a:lnTo>
                    <a:lnTo>
                      <a:pt x="1467" y="3222"/>
                    </a:lnTo>
                    <a:lnTo>
                      <a:pt x="1445" y="3219"/>
                    </a:lnTo>
                    <a:lnTo>
                      <a:pt x="1427" y="3222"/>
                    </a:lnTo>
                    <a:lnTo>
                      <a:pt x="1417" y="3229"/>
                    </a:lnTo>
                    <a:lnTo>
                      <a:pt x="1411" y="3238"/>
                    </a:lnTo>
                    <a:lnTo>
                      <a:pt x="1402" y="3250"/>
                    </a:lnTo>
                    <a:lnTo>
                      <a:pt x="1396" y="3263"/>
                    </a:lnTo>
                    <a:lnTo>
                      <a:pt x="1392" y="3272"/>
                    </a:lnTo>
                    <a:lnTo>
                      <a:pt x="1386" y="3288"/>
                    </a:lnTo>
                    <a:lnTo>
                      <a:pt x="1383" y="3313"/>
                    </a:lnTo>
                    <a:lnTo>
                      <a:pt x="1386" y="3332"/>
                    </a:lnTo>
                    <a:lnTo>
                      <a:pt x="1392" y="3347"/>
                    </a:lnTo>
                    <a:lnTo>
                      <a:pt x="1402" y="3350"/>
                    </a:lnTo>
                    <a:lnTo>
                      <a:pt x="1417" y="3344"/>
                    </a:lnTo>
                    <a:lnTo>
                      <a:pt x="1433" y="3338"/>
                    </a:lnTo>
                    <a:lnTo>
                      <a:pt x="1445" y="3332"/>
                    </a:lnTo>
                    <a:lnTo>
                      <a:pt x="1452" y="3329"/>
                    </a:lnTo>
                    <a:lnTo>
                      <a:pt x="1458" y="3322"/>
                    </a:lnTo>
                    <a:lnTo>
                      <a:pt x="1467" y="3316"/>
                    </a:lnTo>
                    <a:lnTo>
                      <a:pt x="1474" y="3310"/>
                    </a:lnTo>
                    <a:lnTo>
                      <a:pt x="1480" y="3307"/>
                    </a:lnTo>
                    <a:lnTo>
                      <a:pt x="1489" y="3304"/>
                    </a:lnTo>
                    <a:lnTo>
                      <a:pt x="1502" y="3316"/>
                    </a:lnTo>
                    <a:lnTo>
                      <a:pt x="1514" y="3338"/>
                    </a:lnTo>
                    <a:lnTo>
                      <a:pt x="1524" y="3357"/>
                    </a:lnTo>
                    <a:lnTo>
                      <a:pt x="1524" y="3366"/>
                    </a:lnTo>
                    <a:lnTo>
                      <a:pt x="1524" y="3379"/>
                    </a:lnTo>
                    <a:lnTo>
                      <a:pt x="1524" y="3388"/>
                    </a:lnTo>
                    <a:lnTo>
                      <a:pt x="1524" y="3400"/>
                    </a:lnTo>
                    <a:lnTo>
                      <a:pt x="1520" y="3407"/>
                    </a:lnTo>
                    <a:lnTo>
                      <a:pt x="1502" y="3422"/>
                    </a:lnTo>
                    <a:lnTo>
                      <a:pt x="1474" y="3438"/>
                    </a:lnTo>
                    <a:lnTo>
                      <a:pt x="1452" y="3447"/>
                    </a:lnTo>
                    <a:lnTo>
                      <a:pt x="1433" y="3450"/>
                    </a:lnTo>
                    <a:lnTo>
                      <a:pt x="1414" y="3457"/>
                    </a:lnTo>
                    <a:lnTo>
                      <a:pt x="1392" y="3463"/>
                    </a:lnTo>
                    <a:lnTo>
                      <a:pt x="1380" y="3472"/>
                    </a:lnTo>
                    <a:lnTo>
                      <a:pt x="1377" y="3491"/>
                    </a:lnTo>
                    <a:lnTo>
                      <a:pt x="1383" y="3510"/>
                    </a:lnTo>
                    <a:lnTo>
                      <a:pt x="1389" y="3535"/>
                    </a:lnTo>
                    <a:lnTo>
                      <a:pt x="1396" y="3556"/>
                    </a:lnTo>
                    <a:lnTo>
                      <a:pt x="1399" y="3575"/>
                    </a:lnTo>
                    <a:lnTo>
                      <a:pt x="1389" y="3594"/>
                    </a:lnTo>
                    <a:lnTo>
                      <a:pt x="1377" y="3616"/>
                    </a:lnTo>
                    <a:lnTo>
                      <a:pt x="1364" y="3631"/>
                    </a:lnTo>
                    <a:lnTo>
                      <a:pt x="1358" y="3638"/>
                    </a:lnTo>
                    <a:lnTo>
                      <a:pt x="1349" y="3647"/>
                    </a:lnTo>
                    <a:lnTo>
                      <a:pt x="1339" y="3653"/>
                    </a:lnTo>
                    <a:lnTo>
                      <a:pt x="1333" y="3660"/>
                    </a:lnTo>
                    <a:lnTo>
                      <a:pt x="1324" y="3669"/>
                    </a:lnTo>
                    <a:lnTo>
                      <a:pt x="1321" y="3675"/>
                    </a:lnTo>
                    <a:lnTo>
                      <a:pt x="1324" y="3694"/>
                    </a:lnTo>
                    <a:lnTo>
                      <a:pt x="1333" y="3716"/>
                    </a:lnTo>
                    <a:lnTo>
                      <a:pt x="1342" y="3734"/>
                    </a:lnTo>
                    <a:lnTo>
                      <a:pt x="1349" y="3753"/>
                    </a:lnTo>
                    <a:lnTo>
                      <a:pt x="1358" y="3775"/>
                    </a:lnTo>
                    <a:lnTo>
                      <a:pt x="1361" y="3794"/>
                    </a:lnTo>
                    <a:lnTo>
                      <a:pt x="1355" y="3813"/>
                    </a:lnTo>
                    <a:lnTo>
                      <a:pt x="1346" y="3834"/>
                    </a:lnTo>
                    <a:lnTo>
                      <a:pt x="1333" y="3850"/>
                    </a:lnTo>
                    <a:lnTo>
                      <a:pt x="1314" y="3859"/>
                    </a:lnTo>
                    <a:lnTo>
                      <a:pt x="1289" y="3866"/>
                    </a:lnTo>
                    <a:lnTo>
                      <a:pt x="1264" y="3869"/>
                    </a:lnTo>
                    <a:lnTo>
                      <a:pt x="1246" y="3866"/>
                    </a:lnTo>
                    <a:lnTo>
                      <a:pt x="1224" y="3856"/>
                    </a:lnTo>
                    <a:lnTo>
                      <a:pt x="1202" y="3838"/>
                    </a:lnTo>
                    <a:lnTo>
                      <a:pt x="1183" y="3822"/>
                    </a:lnTo>
                    <a:lnTo>
                      <a:pt x="1164" y="3816"/>
                    </a:lnTo>
                    <a:lnTo>
                      <a:pt x="1143" y="3809"/>
                    </a:lnTo>
                    <a:lnTo>
                      <a:pt x="1127" y="3800"/>
                    </a:lnTo>
                    <a:lnTo>
                      <a:pt x="1121" y="3781"/>
                    </a:lnTo>
                    <a:lnTo>
                      <a:pt x="1124" y="3759"/>
                    </a:lnTo>
                    <a:lnTo>
                      <a:pt x="1127" y="3738"/>
                    </a:lnTo>
                    <a:lnTo>
                      <a:pt x="1124" y="3719"/>
                    </a:lnTo>
                    <a:lnTo>
                      <a:pt x="1108" y="3700"/>
                    </a:lnTo>
                    <a:lnTo>
                      <a:pt x="1083" y="3681"/>
                    </a:lnTo>
                    <a:lnTo>
                      <a:pt x="1061" y="3666"/>
                    </a:lnTo>
                    <a:lnTo>
                      <a:pt x="1055" y="3666"/>
                    </a:lnTo>
                    <a:lnTo>
                      <a:pt x="1046" y="3663"/>
                    </a:lnTo>
                    <a:lnTo>
                      <a:pt x="1036" y="3663"/>
                    </a:lnTo>
                    <a:lnTo>
                      <a:pt x="1027" y="3660"/>
                    </a:lnTo>
                    <a:lnTo>
                      <a:pt x="1018" y="3660"/>
                    </a:lnTo>
                    <a:lnTo>
                      <a:pt x="996" y="3650"/>
                    </a:lnTo>
                    <a:lnTo>
                      <a:pt x="968" y="3641"/>
                    </a:lnTo>
                    <a:lnTo>
                      <a:pt x="943" y="3631"/>
                    </a:lnTo>
                    <a:lnTo>
                      <a:pt x="918" y="3625"/>
                    </a:lnTo>
                    <a:lnTo>
                      <a:pt x="890" y="3622"/>
                    </a:lnTo>
                    <a:lnTo>
                      <a:pt x="852" y="3622"/>
                    </a:lnTo>
                    <a:lnTo>
                      <a:pt x="824" y="3622"/>
                    </a:lnTo>
                    <a:lnTo>
                      <a:pt x="793" y="3613"/>
                    </a:lnTo>
                    <a:lnTo>
                      <a:pt x="758" y="3603"/>
                    </a:lnTo>
                    <a:lnTo>
                      <a:pt x="734" y="3591"/>
                    </a:lnTo>
                    <a:lnTo>
                      <a:pt x="712" y="3575"/>
                    </a:lnTo>
                    <a:lnTo>
                      <a:pt x="690" y="3550"/>
                    </a:lnTo>
                    <a:lnTo>
                      <a:pt x="671" y="3528"/>
                    </a:lnTo>
                    <a:lnTo>
                      <a:pt x="649" y="3513"/>
                    </a:lnTo>
                    <a:lnTo>
                      <a:pt x="627" y="3500"/>
                    </a:lnTo>
                    <a:lnTo>
                      <a:pt x="599" y="3491"/>
                    </a:lnTo>
                    <a:lnTo>
                      <a:pt x="574" y="3478"/>
                    </a:lnTo>
                    <a:lnTo>
                      <a:pt x="552" y="3466"/>
                    </a:lnTo>
                    <a:lnTo>
                      <a:pt x="537" y="3447"/>
                    </a:lnTo>
                    <a:lnTo>
                      <a:pt x="524" y="3425"/>
                    </a:lnTo>
                    <a:lnTo>
                      <a:pt x="515" y="3407"/>
                    </a:lnTo>
                    <a:lnTo>
                      <a:pt x="512" y="3385"/>
                    </a:lnTo>
                    <a:lnTo>
                      <a:pt x="512" y="3360"/>
                    </a:lnTo>
                    <a:lnTo>
                      <a:pt x="515" y="3341"/>
                    </a:lnTo>
                    <a:lnTo>
                      <a:pt x="518" y="3332"/>
                    </a:lnTo>
                    <a:lnTo>
                      <a:pt x="524" y="3319"/>
                    </a:lnTo>
                    <a:lnTo>
                      <a:pt x="531" y="3310"/>
                    </a:lnTo>
                    <a:lnTo>
                      <a:pt x="540" y="3300"/>
                    </a:lnTo>
                    <a:lnTo>
                      <a:pt x="549" y="3294"/>
                    </a:lnTo>
                    <a:lnTo>
                      <a:pt x="565" y="3291"/>
                    </a:lnTo>
                    <a:lnTo>
                      <a:pt x="584" y="3291"/>
                    </a:lnTo>
                    <a:lnTo>
                      <a:pt x="605" y="3294"/>
                    </a:lnTo>
                    <a:lnTo>
                      <a:pt x="624" y="3297"/>
                    </a:lnTo>
                    <a:lnTo>
                      <a:pt x="637" y="3291"/>
                    </a:lnTo>
                    <a:lnTo>
                      <a:pt x="640" y="3285"/>
                    </a:lnTo>
                    <a:lnTo>
                      <a:pt x="640" y="3279"/>
                    </a:lnTo>
                    <a:lnTo>
                      <a:pt x="640" y="3272"/>
                    </a:lnTo>
                    <a:lnTo>
                      <a:pt x="637" y="3263"/>
                    </a:lnTo>
                    <a:lnTo>
                      <a:pt x="637" y="3254"/>
                    </a:lnTo>
                    <a:lnTo>
                      <a:pt x="637" y="3247"/>
                    </a:lnTo>
                    <a:lnTo>
                      <a:pt x="640" y="3241"/>
                    </a:lnTo>
                    <a:lnTo>
                      <a:pt x="643" y="3238"/>
                    </a:lnTo>
                    <a:lnTo>
                      <a:pt x="649" y="3235"/>
                    </a:lnTo>
                    <a:lnTo>
                      <a:pt x="659" y="3235"/>
                    </a:lnTo>
                    <a:lnTo>
                      <a:pt x="668" y="3235"/>
                    </a:lnTo>
                    <a:lnTo>
                      <a:pt x="674" y="3232"/>
                    </a:lnTo>
                    <a:lnTo>
                      <a:pt x="680" y="3232"/>
                    </a:lnTo>
                    <a:lnTo>
                      <a:pt x="699" y="3226"/>
                    </a:lnTo>
                    <a:lnTo>
                      <a:pt x="724" y="3219"/>
                    </a:lnTo>
                    <a:lnTo>
                      <a:pt x="746" y="3210"/>
                    </a:lnTo>
                    <a:lnTo>
                      <a:pt x="758" y="3201"/>
                    </a:lnTo>
                    <a:lnTo>
                      <a:pt x="765" y="3185"/>
                    </a:lnTo>
                    <a:lnTo>
                      <a:pt x="762" y="3163"/>
                    </a:lnTo>
                    <a:lnTo>
                      <a:pt x="758" y="3144"/>
                    </a:lnTo>
                    <a:lnTo>
                      <a:pt x="752" y="3129"/>
                    </a:lnTo>
                    <a:lnTo>
                      <a:pt x="746" y="3126"/>
                    </a:lnTo>
                    <a:lnTo>
                      <a:pt x="734" y="3119"/>
                    </a:lnTo>
                    <a:lnTo>
                      <a:pt x="724" y="3116"/>
                    </a:lnTo>
                    <a:lnTo>
                      <a:pt x="712" y="3116"/>
                    </a:lnTo>
                    <a:lnTo>
                      <a:pt x="702" y="3116"/>
                    </a:lnTo>
                    <a:lnTo>
                      <a:pt x="684" y="3122"/>
                    </a:lnTo>
                    <a:lnTo>
                      <a:pt x="662" y="3132"/>
                    </a:lnTo>
                    <a:lnTo>
                      <a:pt x="643" y="3141"/>
                    </a:lnTo>
                    <a:lnTo>
                      <a:pt x="621" y="3138"/>
                    </a:lnTo>
                    <a:lnTo>
                      <a:pt x="596" y="3135"/>
                    </a:lnTo>
                    <a:lnTo>
                      <a:pt x="574" y="3129"/>
                    </a:lnTo>
                    <a:lnTo>
                      <a:pt x="556" y="3119"/>
                    </a:lnTo>
                    <a:lnTo>
                      <a:pt x="534" y="3107"/>
                    </a:lnTo>
                    <a:lnTo>
                      <a:pt x="515" y="3097"/>
                    </a:lnTo>
                    <a:lnTo>
                      <a:pt x="499" y="3097"/>
                    </a:lnTo>
                    <a:lnTo>
                      <a:pt x="484" y="3097"/>
                    </a:lnTo>
                    <a:lnTo>
                      <a:pt x="468" y="3094"/>
                    </a:lnTo>
                    <a:lnTo>
                      <a:pt x="456" y="3091"/>
                    </a:lnTo>
                    <a:lnTo>
                      <a:pt x="456" y="3085"/>
                    </a:lnTo>
                    <a:lnTo>
                      <a:pt x="456" y="3079"/>
                    </a:lnTo>
                    <a:lnTo>
                      <a:pt x="456" y="3072"/>
                    </a:lnTo>
                    <a:lnTo>
                      <a:pt x="459" y="3063"/>
                    </a:lnTo>
                    <a:lnTo>
                      <a:pt x="459" y="3057"/>
                    </a:lnTo>
                    <a:lnTo>
                      <a:pt x="459" y="3051"/>
                    </a:lnTo>
                    <a:lnTo>
                      <a:pt x="456" y="3048"/>
                    </a:lnTo>
                    <a:lnTo>
                      <a:pt x="446" y="3044"/>
                    </a:lnTo>
                    <a:lnTo>
                      <a:pt x="431" y="3044"/>
                    </a:lnTo>
                    <a:lnTo>
                      <a:pt x="415" y="3051"/>
                    </a:lnTo>
                    <a:lnTo>
                      <a:pt x="403" y="3057"/>
                    </a:lnTo>
                    <a:lnTo>
                      <a:pt x="403" y="3060"/>
                    </a:lnTo>
                    <a:lnTo>
                      <a:pt x="403" y="3066"/>
                    </a:lnTo>
                    <a:lnTo>
                      <a:pt x="403" y="3072"/>
                    </a:lnTo>
                    <a:lnTo>
                      <a:pt x="403" y="3079"/>
                    </a:lnTo>
                    <a:lnTo>
                      <a:pt x="403" y="3082"/>
                    </a:lnTo>
                    <a:lnTo>
                      <a:pt x="403" y="3085"/>
                    </a:lnTo>
                    <a:lnTo>
                      <a:pt x="387" y="3094"/>
                    </a:lnTo>
                    <a:lnTo>
                      <a:pt x="365" y="3097"/>
                    </a:lnTo>
                    <a:lnTo>
                      <a:pt x="343" y="3094"/>
                    </a:lnTo>
                    <a:lnTo>
                      <a:pt x="328" y="3088"/>
                    </a:lnTo>
                    <a:lnTo>
                      <a:pt x="318" y="3072"/>
                    </a:lnTo>
                    <a:lnTo>
                      <a:pt x="315" y="3048"/>
                    </a:lnTo>
                    <a:lnTo>
                      <a:pt x="318" y="3029"/>
                    </a:lnTo>
                    <a:lnTo>
                      <a:pt x="321" y="3026"/>
                    </a:lnTo>
                    <a:lnTo>
                      <a:pt x="331" y="3023"/>
                    </a:lnTo>
                    <a:lnTo>
                      <a:pt x="337" y="3019"/>
                    </a:lnTo>
                    <a:lnTo>
                      <a:pt x="346" y="3016"/>
                    </a:lnTo>
                    <a:lnTo>
                      <a:pt x="356" y="3013"/>
                    </a:lnTo>
                    <a:lnTo>
                      <a:pt x="362" y="3010"/>
                    </a:lnTo>
                    <a:lnTo>
                      <a:pt x="365" y="3007"/>
                    </a:lnTo>
                    <a:lnTo>
                      <a:pt x="368" y="2988"/>
                    </a:lnTo>
                    <a:lnTo>
                      <a:pt x="365" y="2966"/>
                    </a:lnTo>
                    <a:lnTo>
                      <a:pt x="362" y="2941"/>
                    </a:lnTo>
                    <a:lnTo>
                      <a:pt x="362" y="2923"/>
                    </a:lnTo>
                    <a:lnTo>
                      <a:pt x="378" y="2907"/>
                    </a:lnTo>
                    <a:lnTo>
                      <a:pt x="403" y="2891"/>
                    </a:lnTo>
                    <a:lnTo>
                      <a:pt x="424" y="2882"/>
                    </a:lnTo>
                    <a:lnTo>
                      <a:pt x="437" y="2879"/>
                    </a:lnTo>
                    <a:lnTo>
                      <a:pt x="456" y="2879"/>
                    </a:lnTo>
                    <a:lnTo>
                      <a:pt x="471" y="2879"/>
                    </a:lnTo>
                    <a:lnTo>
                      <a:pt x="487" y="2876"/>
                    </a:lnTo>
                    <a:lnTo>
                      <a:pt x="496" y="2870"/>
                    </a:lnTo>
                    <a:lnTo>
                      <a:pt x="496" y="2863"/>
                    </a:lnTo>
                    <a:lnTo>
                      <a:pt x="490" y="2857"/>
                    </a:lnTo>
                    <a:lnTo>
                      <a:pt x="484" y="2851"/>
                    </a:lnTo>
                    <a:lnTo>
                      <a:pt x="477" y="2845"/>
                    </a:lnTo>
                    <a:lnTo>
                      <a:pt x="468" y="2838"/>
                    </a:lnTo>
                    <a:lnTo>
                      <a:pt x="462" y="2832"/>
                    </a:lnTo>
                    <a:lnTo>
                      <a:pt x="456" y="2826"/>
                    </a:lnTo>
                    <a:lnTo>
                      <a:pt x="452" y="2820"/>
                    </a:lnTo>
                    <a:lnTo>
                      <a:pt x="456" y="2807"/>
                    </a:lnTo>
                    <a:lnTo>
                      <a:pt x="465" y="2791"/>
                    </a:lnTo>
                    <a:lnTo>
                      <a:pt x="477" y="2779"/>
                    </a:lnTo>
                    <a:lnTo>
                      <a:pt x="484" y="2766"/>
                    </a:lnTo>
                    <a:lnTo>
                      <a:pt x="487" y="2748"/>
                    </a:lnTo>
                    <a:lnTo>
                      <a:pt x="487" y="2729"/>
                    </a:lnTo>
                    <a:lnTo>
                      <a:pt x="484" y="2713"/>
                    </a:lnTo>
                    <a:lnTo>
                      <a:pt x="481" y="2707"/>
                    </a:lnTo>
                    <a:lnTo>
                      <a:pt x="474" y="2701"/>
                    </a:lnTo>
                    <a:lnTo>
                      <a:pt x="465" y="2695"/>
                    </a:lnTo>
                    <a:lnTo>
                      <a:pt x="459" y="2688"/>
                    </a:lnTo>
                    <a:lnTo>
                      <a:pt x="452" y="2688"/>
                    </a:lnTo>
                    <a:lnTo>
                      <a:pt x="446" y="2688"/>
                    </a:lnTo>
                    <a:lnTo>
                      <a:pt x="440" y="2692"/>
                    </a:lnTo>
                    <a:lnTo>
                      <a:pt x="434" y="2695"/>
                    </a:lnTo>
                    <a:lnTo>
                      <a:pt x="427" y="2698"/>
                    </a:lnTo>
                    <a:lnTo>
                      <a:pt x="421" y="2698"/>
                    </a:lnTo>
                    <a:lnTo>
                      <a:pt x="399" y="2701"/>
                    </a:lnTo>
                    <a:lnTo>
                      <a:pt x="371" y="2704"/>
                    </a:lnTo>
                    <a:lnTo>
                      <a:pt x="343" y="2704"/>
                    </a:lnTo>
                    <a:lnTo>
                      <a:pt x="321" y="2698"/>
                    </a:lnTo>
                    <a:lnTo>
                      <a:pt x="318" y="2695"/>
                    </a:lnTo>
                    <a:lnTo>
                      <a:pt x="312" y="2688"/>
                    </a:lnTo>
                    <a:lnTo>
                      <a:pt x="309" y="2679"/>
                    </a:lnTo>
                    <a:lnTo>
                      <a:pt x="303" y="2676"/>
                    </a:lnTo>
                    <a:lnTo>
                      <a:pt x="284" y="2673"/>
                    </a:lnTo>
                    <a:lnTo>
                      <a:pt x="262" y="2676"/>
                    </a:lnTo>
                    <a:lnTo>
                      <a:pt x="237" y="2679"/>
                    </a:lnTo>
                    <a:lnTo>
                      <a:pt x="218" y="2676"/>
                    </a:lnTo>
                    <a:lnTo>
                      <a:pt x="209" y="2670"/>
                    </a:lnTo>
                    <a:lnTo>
                      <a:pt x="200" y="2663"/>
                    </a:lnTo>
                    <a:lnTo>
                      <a:pt x="190" y="2654"/>
                    </a:lnTo>
                    <a:lnTo>
                      <a:pt x="181" y="2645"/>
                    </a:lnTo>
                    <a:lnTo>
                      <a:pt x="175" y="2638"/>
                    </a:lnTo>
                    <a:lnTo>
                      <a:pt x="156" y="2617"/>
                    </a:lnTo>
                    <a:lnTo>
                      <a:pt x="137" y="2595"/>
                    </a:lnTo>
                    <a:lnTo>
                      <a:pt x="125" y="2570"/>
                    </a:lnTo>
                    <a:lnTo>
                      <a:pt x="125" y="2564"/>
                    </a:lnTo>
                    <a:lnTo>
                      <a:pt x="121" y="2554"/>
                    </a:lnTo>
                    <a:lnTo>
                      <a:pt x="121" y="2548"/>
                    </a:lnTo>
                    <a:lnTo>
                      <a:pt x="121" y="2539"/>
                    </a:lnTo>
                    <a:lnTo>
                      <a:pt x="121" y="2529"/>
                    </a:lnTo>
                    <a:lnTo>
                      <a:pt x="125" y="2526"/>
                    </a:lnTo>
                    <a:lnTo>
                      <a:pt x="131" y="2523"/>
                    </a:lnTo>
                    <a:lnTo>
                      <a:pt x="137" y="2520"/>
                    </a:lnTo>
                    <a:lnTo>
                      <a:pt x="146" y="2523"/>
                    </a:lnTo>
                    <a:lnTo>
                      <a:pt x="156" y="2523"/>
                    </a:lnTo>
                    <a:lnTo>
                      <a:pt x="165" y="2526"/>
                    </a:lnTo>
                    <a:lnTo>
                      <a:pt x="171" y="2526"/>
                    </a:lnTo>
                    <a:lnTo>
                      <a:pt x="190" y="2520"/>
                    </a:lnTo>
                    <a:lnTo>
                      <a:pt x="212" y="2514"/>
                    </a:lnTo>
                    <a:lnTo>
                      <a:pt x="228" y="2504"/>
                    </a:lnTo>
                    <a:lnTo>
                      <a:pt x="234" y="2485"/>
                    </a:lnTo>
                    <a:lnTo>
                      <a:pt x="237" y="2464"/>
                    </a:lnTo>
                    <a:lnTo>
                      <a:pt x="240" y="2445"/>
                    </a:lnTo>
                    <a:lnTo>
                      <a:pt x="243" y="2426"/>
                    </a:lnTo>
                    <a:lnTo>
                      <a:pt x="249" y="2407"/>
                    </a:lnTo>
                    <a:lnTo>
                      <a:pt x="256" y="2386"/>
                    </a:lnTo>
                    <a:lnTo>
                      <a:pt x="265" y="2373"/>
                    </a:lnTo>
                    <a:lnTo>
                      <a:pt x="278" y="2370"/>
                    </a:lnTo>
                    <a:lnTo>
                      <a:pt x="293" y="2373"/>
                    </a:lnTo>
                    <a:lnTo>
                      <a:pt x="312" y="2376"/>
                    </a:lnTo>
                    <a:lnTo>
                      <a:pt x="324" y="2373"/>
                    </a:lnTo>
                    <a:lnTo>
                      <a:pt x="334" y="2357"/>
                    </a:lnTo>
                    <a:lnTo>
                      <a:pt x="340" y="2336"/>
                    </a:lnTo>
                    <a:lnTo>
                      <a:pt x="343" y="2317"/>
                    </a:lnTo>
                    <a:lnTo>
                      <a:pt x="340" y="2298"/>
                    </a:lnTo>
                    <a:lnTo>
                      <a:pt x="331" y="2276"/>
                    </a:lnTo>
                    <a:lnTo>
                      <a:pt x="321" y="2251"/>
                    </a:lnTo>
                    <a:lnTo>
                      <a:pt x="309" y="2236"/>
                    </a:lnTo>
                    <a:lnTo>
                      <a:pt x="296" y="2220"/>
                    </a:lnTo>
                    <a:lnTo>
                      <a:pt x="278" y="2201"/>
                    </a:lnTo>
                    <a:lnTo>
                      <a:pt x="259" y="2189"/>
                    </a:lnTo>
                    <a:lnTo>
                      <a:pt x="237" y="2179"/>
                    </a:lnTo>
                    <a:lnTo>
                      <a:pt x="212" y="2170"/>
                    </a:lnTo>
                    <a:lnTo>
                      <a:pt x="190" y="2164"/>
                    </a:lnTo>
                    <a:lnTo>
                      <a:pt x="175" y="2161"/>
                    </a:lnTo>
                    <a:lnTo>
                      <a:pt x="156" y="2164"/>
                    </a:lnTo>
                    <a:lnTo>
                      <a:pt x="137" y="2164"/>
                    </a:lnTo>
                    <a:lnTo>
                      <a:pt x="115" y="2151"/>
                    </a:lnTo>
                    <a:lnTo>
                      <a:pt x="90" y="2136"/>
                    </a:lnTo>
                    <a:lnTo>
                      <a:pt x="72" y="2117"/>
                    </a:lnTo>
                    <a:lnTo>
                      <a:pt x="68" y="2101"/>
                    </a:lnTo>
                    <a:lnTo>
                      <a:pt x="72" y="2080"/>
                    </a:lnTo>
                    <a:lnTo>
                      <a:pt x="72" y="2058"/>
                    </a:lnTo>
                    <a:lnTo>
                      <a:pt x="72" y="2042"/>
                    </a:lnTo>
                    <a:lnTo>
                      <a:pt x="59" y="2023"/>
                    </a:lnTo>
                    <a:lnTo>
                      <a:pt x="40" y="2005"/>
                    </a:lnTo>
                    <a:lnTo>
                      <a:pt x="25" y="1986"/>
                    </a:lnTo>
                    <a:lnTo>
                      <a:pt x="18" y="1964"/>
                    </a:lnTo>
                    <a:lnTo>
                      <a:pt x="15" y="1936"/>
                    </a:lnTo>
                    <a:lnTo>
                      <a:pt x="15" y="1911"/>
                    </a:lnTo>
                    <a:lnTo>
                      <a:pt x="18" y="1902"/>
                    </a:lnTo>
                    <a:lnTo>
                      <a:pt x="25" y="1895"/>
                    </a:lnTo>
                    <a:lnTo>
                      <a:pt x="28" y="1886"/>
                    </a:lnTo>
                    <a:lnTo>
                      <a:pt x="34" y="1880"/>
                    </a:lnTo>
                    <a:lnTo>
                      <a:pt x="59" y="1864"/>
                    </a:lnTo>
                    <a:lnTo>
                      <a:pt x="87" y="1852"/>
                    </a:lnTo>
                    <a:lnTo>
                      <a:pt x="112" y="1848"/>
                    </a:lnTo>
                    <a:lnTo>
                      <a:pt x="131" y="1852"/>
                    </a:lnTo>
                    <a:lnTo>
                      <a:pt x="153" y="1864"/>
                    </a:lnTo>
                    <a:lnTo>
                      <a:pt x="175" y="1873"/>
                    </a:lnTo>
                    <a:lnTo>
                      <a:pt x="193" y="1877"/>
                    </a:lnTo>
                    <a:lnTo>
                      <a:pt x="200" y="1873"/>
                    </a:lnTo>
                    <a:lnTo>
                      <a:pt x="209" y="1867"/>
                    </a:lnTo>
                    <a:lnTo>
                      <a:pt x="218" y="1861"/>
                    </a:lnTo>
                    <a:lnTo>
                      <a:pt x="225" y="1855"/>
                    </a:lnTo>
                    <a:lnTo>
                      <a:pt x="231" y="1845"/>
                    </a:lnTo>
                    <a:lnTo>
                      <a:pt x="234" y="1839"/>
                    </a:lnTo>
                    <a:lnTo>
                      <a:pt x="234" y="1820"/>
                    </a:lnTo>
                    <a:lnTo>
                      <a:pt x="231" y="1802"/>
                    </a:lnTo>
                    <a:lnTo>
                      <a:pt x="225" y="1780"/>
                    </a:lnTo>
                    <a:lnTo>
                      <a:pt x="215" y="1764"/>
                    </a:lnTo>
                    <a:lnTo>
                      <a:pt x="209" y="1755"/>
                    </a:lnTo>
                    <a:lnTo>
                      <a:pt x="200" y="1745"/>
                    </a:lnTo>
                    <a:lnTo>
                      <a:pt x="190" y="1736"/>
                    </a:lnTo>
                    <a:lnTo>
                      <a:pt x="181" y="1730"/>
                    </a:lnTo>
                    <a:lnTo>
                      <a:pt x="171" y="1727"/>
                    </a:lnTo>
                    <a:lnTo>
                      <a:pt x="159" y="1724"/>
                    </a:lnTo>
                    <a:lnTo>
                      <a:pt x="143" y="1727"/>
                    </a:lnTo>
                    <a:lnTo>
                      <a:pt x="131" y="1730"/>
                    </a:lnTo>
                    <a:lnTo>
                      <a:pt x="118" y="1727"/>
                    </a:lnTo>
                    <a:lnTo>
                      <a:pt x="115" y="1711"/>
                    </a:lnTo>
                    <a:lnTo>
                      <a:pt x="115" y="1692"/>
                    </a:lnTo>
                    <a:lnTo>
                      <a:pt x="118" y="1670"/>
                    </a:lnTo>
                    <a:lnTo>
                      <a:pt x="118" y="1655"/>
                    </a:lnTo>
                    <a:lnTo>
                      <a:pt x="118" y="1649"/>
                    </a:lnTo>
                    <a:lnTo>
                      <a:pt x="115" y="1639"/>
                    </a:lnTo>
                    <a:lnTo>
                      <a:pt x="109" y="1633"/>
                    </a:lnTo>
                    <a:lnTo>
                      <a:pt x="106" y="1630"/>
                    </a:lnTo>
                    <a:lnTo>
                      <a:pt x="100" y="1627"/>
                    </a:lnTo>
                    <a:lnTo>
                      <a:pt x="93" y="1627"/>
                    </a:lnTo>
                    <a:lnTo>
                      <a:pt x="87" y="1627"/>
                    </a:lnTo>
                    <a:lnTo>
                      <a:pt x="78" y="1627"/>
                    </a:lnTo>
                    <a:lnTo>
                      <a:pt x="75" y="1630"/>
                    </a:lnTo>
                    <a:lnTo>
                      <a:pt x="72" y="1633"/>
                    </a:lnTo>
                    <a:lnTo>
                      <a:pt x="68" y="1639"/>
                    </a:lnTo>
                    <a:lnTo>
                      <a:pt x="65" y="1645"/>
                    </a:lnTo>
                    <a:lnTo>
                      <a:pt x="65" y="1652"/>
                    </a:lnTo>
                    <a:lnTo>
                      <a:pt x="62" y="1655"/>
                    </a:lnTo>
                    <a:lnTo>
                      <a:pt x="50" y="1661"/>
                    </a:lnTo>
                    <a:lnTo>
                      <a:pt x="31" y="1664"/>
                    </a:lnTo>
                    <a:lnTo>
                      <a:pt x="15" y="1661"/>
                    </a:lnTo>
                    <a:lnTo>
                      <a:pt x="3" y="1655"/>
                    </a:lnTo>
                    <a:lnTo>
                      <a:pt x="3" y="1652"/>
                    </a:lnTo>
                    <a:lnTo>
                      <a:pt x="0" y="1642"/>
                    </a:lnTo>
                    <a:lnTo>
                      <a:pt x="3" y="1636"/>
                    </a:lnTo>
                    <a:lnTo>
                      <a:pt x="3" y="1627"/>
                    </a:lnTo>
                    <a:lnTo>
                      <a:pt x="3" y="1617"/>
                    </a:lnTo>
                    <a:lnTo>
                      <a:pt x="3" y="1611"/>
                    </a:lnTo>
                    <a:lnTo>
                      <a:pt x="3" y="1605"/>
                    </a:lnTo>
                    <a:lnTo>
                      <a:pt x="3" y="1599"/>
                    </a:lnTo>
                    <a:lnTo>
                      <a:pt x="3" y="1589"/>
                    </a:lnTo>
                    <a:lnTo>
                      <a:pt x="3" y="1583"/>
                    </a:lnTo>
                    <a:lnTo>
                      <a:pt x="3" y="1577"/>
                    </a:lnTo>
                    <a:lnTo>
                      <a:pt x="9" y="1574"/>
                    </a:lnTo>
                    <a:lnTo>
                      <a:pt x="15" y="1571"/>
                    </a:lnTo>
                    <a:lnTo>
                      <a:pt x="22" y="1567"/>
                    </a:lnTo>
                    <a:lnTo>
                      <a:pt x="31" y="1564"/>
                    </a:lnTo>
                    <a:lnTo>
                      <a:pt x="37" y="1561"/>
                    </a:lnTo>
                    <a:lnTo>
                      <a:pt x="40" y="1558"/>
                    </a:lnTo>
                    <a:lnTo>
                      <a:pt x="43" y="1552"/>
                    </a:lnTo>
                    <a:lnTo>
                      <a:pt x="47" y="1539"/>
                    </a:lnTo>
                    <a:lnTo>
                      <a:pt x="50" y="1530"/>
                    </a:lnTo>
                    <a:lnTo>
                      <a:pt x="53" y="1517"/>
                    </a:lnTo>
                    <a:lnTo>
                      <a:pt x="56" y="1511"/>
                    </a:lnTo>
                    <a:lnTo>
                      <a:pt x="72" y="1489"/>
                    </a:lnTo>
                    <a:lnTo>
                      <a:pt x="90" y="1467"/>
                    </a:lnTo>
                    <a:lnTo>
                      <a:pt x="112" y="1452"/>
                    </a:lnTo>
                    <a:lnTo>
                      <a:pt x="118" y="1449"/>
                    </a:lnTo>
                    <a:lnTo>
                      <a:pt x="125" y="1452"/>
                    </a:lnTo>
                    <a:lnTo>
                      <a:pt x="134" y="1452"/>
                    </a:lnTo>
                    <a:lnTo>
                      <a:pt x="140" y="1452"/>
                    </a:lnTo>
                    <a:lnTo>
                      <a:pt x="150" y="1455"/>
                    </a:lnTo>
                    <a:lnTo>
                      <a:pt x="156" y="1455"/>
                    </a:lnTo>
                    <a:lnTo>
                      <a:pt x="162" y="1452"/>
                    </a:lnTo>
                    <a:lnTo>
                      <a:pt x="171" y="1436"/>
                    </a:lnTo>
                    <a:lnTo>
                      <a:pt x="175" y="1414"/>
                    </a:lnTo>
                    <a:lnTo>
                      <a:pt x="175" y="1393"/>
                    </a:lnTo>
                    <a:lnTo>
                      <a:pt x="175" y="1374"/>
                    </a:lnTo>
                    <a:lnTo>
                      <a:pt x="171" y="1352"/>
                    </a:lnTo>
                    <a:lnTo>
                      <a:pt x="162" y="1327"/>
                    </a:lnTo>
                    <a:lnTo>
                      <a:pt x="159" y="1305"/>
                    </a:lnTo>
                    <a:lnTo>
                      <a:pt x="162" y="1283"/>
                    </a:lnTo>
                    <a:lnTo>
                      <a:pt x="165" y="1261"/>
                    </a:lnTo>
                    <a:lnTo>
                      <a:pt x="171" y="1240"/>
                    </a:lnTo>
                    <a:lnTo>
                      <a:pt x="181" y="1233"/>
                    </a:lnTo>
                    <a:lnTo>
                      <a:pt x="190" y="1227"/>
                    </a:lnTo>
                    <a:lnTo>
                      <a:pt x="200" y="1221"/>
                    </a:lnTo>
                    <a:lnTo>
                      <a:pt x="209" y="1215"/>
                    </a:lnTo>
                    <a:lnTo>
                      <a:pt x="215" y="1211"/>
                    </a:lnTo>
                    <a:lnTo>
                      <a:pt x="221" y="1202"/>
                    </a:lnTo>
                    <a:lnTo>
                      <a:pt x="231" y="1196"/>
                    </a:lnTo>
                    <a:lnTo>
                      <a:pt x="240" y="1190"/>
                    </a:lnTo>
                    <a:lnTo>
                      <a:pt x="246" y="1180"/>
                    </a:lnTo>
                    <a:lnTo>
                      <a:pt x="249" y="1174"/>
                    </a:lnTo>
                    <a:lnTo>
                      <a:pt x="246" y="1155"/>
                    </a:lnTo>
                    <a:lnTo>
                      <a:pt x="240" y="1136"/>
                    </a:lnTo>
                    <a:lnTo>
                      <a:pt x="228" y="1115"/>
                    </a:lnTo>
                    <a:lnTo>
                      <a:pt x="221" y="1096"/>
                    </a:lnTo>
                    <a:lnTo>
                      <a:pt x="221" y="1080"/>
                    </a:lnTo>
                    <a:lnTo>
                      <a:pt x="228" y="1077"/>
                    </a:lnTo>
                    <a:lnTo>
                      <a:pt x="234" y="1077"/>
                    </a:lnTo>
                    <a:lnTo>
                      <a:pt x="243" y="1074"/>
                    </a:lnTo>
                    <a:lnTo>
                      <a:pt x="249" y="1077"/>
                    </a:lnTo>
                    <a:lnTo>
                      <a:pt x="259" y="1077"/>
                    </a:lnTo>
                    <a:lnTo>
                      <a:pt x="268" y="1080"/>
                    </a:lnTo>
                    <a:lnTo>
                      <a:pt x="271" y="1080"/>
                    </a:lnTo>
                    <a:lnTo>
                      <a:pt x="278" y="1087"/>
                    </a:lnTo>
                    <a:lnTo>
                      <a:pt x="281" y="1093"/>
                    </a:lnTo>
                    <a:lnTo>
                      <a:pt x="287" y="1099"/>
                    </a:lnTo>
                    <a:lnTo>
                      <a:pt x="290" y="1108"/>
                    </a:lnTo>
                    <a:lnTo>
                      <a:pt x="296" y="1112"/>
                    </a:lnTo>
                    <a:lnTo>
                      <a:pt x="309" y="1118"/>
                    </a:lnTo>
                    <a:lnTo>
                      <a:pt x="328" y="1121"/>
                    </a:lnTo>
                    <a:lnTo>
                      <a:pt x="346" y="1124"/>
                    </a:lnTo>
                    <a:lnTo>
                      <a:pt x="359" y="1121"/>
                    </a:lnTo>
                    <a:lnTo>
                      <a:pt x="371" y="1105"/>
                    </a:lnTo>
                    <a:lnTo>
                      <a:pt x="378" y="1083"/>
                    </a:lnTo>
                    <a:lnTo>
                      <a:pt x="384" y="1062"/>
                    </a:lnTo>
                    <a:lnTo>
                      <a:pt x="387" y="1040"/>
                    </a:lnTo>
                    <a:lnTo>
                      <a:pt x="390" y="1033"/>
                    </a:lnTo>
                    <a:lnTo>
                      <a:pt x="390" y="1024"/>
                    </a:lnTo>
                    <a:lnTo>
                      <a:pt x="393" y="1015"/>
                    </a:lnTo>
                    <a:lnTo>
                      <a:pt x="396" y="1005"/>
                    </a:lnTo>
                    <a:lnTo>
                      <a:pt x="399" y="996"/>
                    </a:lnTo>
                    <a:lnTo>
                      <a:pt x="403" y="993"/>
                    </a:lnTo>
                    <a:lnTo>
                      <a:pt x="418" y="987"/>
                    </a:lnTo>
                    <a:lnTo>
                      <a:pt x="437" y="990"/>
                    </a:lnTo>
                    <a:lnTo>
                      <a:pt x="459" y="993"/>
                    </a:lnTo>
                    <a:lnTo>
                      <a:pt x="474" y="993"/>
                    </a:lnTo>
                    <a:lnTo>
                      <a:pt x="496" y="980"/>
                    </a:lnTo>
                    <a:lnTo>
                      <a:pt x="518" y="965"/>
                    </a:lnTo>
                    <a:lnTo>
                      <a:pt x="540" y="949"/>
                    </a:lnTo>
                    <a:lnTo>
                      <a:pt x="546" y="943"/>
                    </a:lnTo>
                    <a:lnTo>
                      <a:pt x="556" y="937"/>
                    </a:lnTo>
                    <a:lnTo>
                      <a:pt x="568" y="930"/>
                    </a:lnTo>
                    <a:lnTo>
                      <a:pt x="577" y="927"/>
                    </a:lnTo>
                    <a:lnTo>
                      <a:pt x="584" y="921"/>
                    </a:lnTo>
                    <a:lnTo>
                      <a:pt x="602" y="921"/>
                    </a:lnTo>
                    <a:lnTo>
                      <a:pt x="624" y="921"/>
                    </a:lnTo>
                    <a:lnTo>
                      <a:pt x="640" y="921"/>
                    </a:lnTo>
                    <a:lnTo>
                      <a:pt x="659" y="924"/>
                    </a:lnTo>
                    <a:lnTo>
                      <a:pt x="684" y="924"/>
                    </a:lnTo>
                    <a:lnTo>
                      <a:pt x="702" y="921"/>
                    </a:lnTo>
                    <a:lnTo>
                      <a:pt x="727" y="912"/>
                    </a:lnTo>
                    <a:lnTo>
                      <a:pt x="752" y="899"/>
                    </a:lnTo>
                    <a:lnTo>
                      <a:pt x="771" y="884"/>
                    </a:lnTo>
                    <a:lnTo>
                      <a:pt x="777" y="862"/>
                    </a:lnTo>
                    <a:lnTo>
                      <a:pt x="783" y="837"/>
                    </a:lnTo>
                    <a:lnTo>
                      <a:pt x="787" y="812"/>
                    </a:lnTo>
                    <a:lnTo>
                      <a:pt x="790" y="793"/>
                    </a:lnTo>
                    <a:lnTo>
                      <a:pt x="799" y="774"/>
                    </a:lnTo>
                    <a:lnTo>
                      <a:pt x="815" y="756"/>
                    </a:lnTo>
                    <a:lnTo>
                      <a:pt x="827" y="740"/>
                    </a:lnTo>
                    <a:lnTo>
                      <a:pt x="843" y="721"/>
                    </a:lnTo>
                    <a:lnTo>
                      <a:pt x="868" y="699"/>
                    </a:lnTo>
                    <a:lnTo>
                      <a:pt x="890" y="684"/>
                    </a:lnTo>
                    <a:lnTo>
                      <a:pt x="912" y="674"/>
                    </a:lnTo>
                    <a:lnTo>
                      <a:pt x="921" y="674"/>
                    </a:lnTo>
                    <a:lnTo>
                      <a:pt x="927" y="674"/>
                    </a:lnTo>
                    <a:lnTo>
                      <a:pt x="936" y="681"/>
                    </a:lnTo>
                    <a:lnTo>
                      <a:pt x="946" y="684"/>
                    </a:lnTo>
                    <a:lnTo>
                      <a:pt x="955" y="687"/>
                    </a:lnTo>
                    <a:lnTo>
                      <a:pt x="961" y="687"/>
                    </a:lnTo>
                    <a:lnTo>
                      <a:pt x="980" y="681"/>
                    </a:lnTo>
                    <a:lnTo>
                      <a:pt x="1002" y="665"/>
                    </a:lnTo>
                    <a:lnTo>
                      <a:pt x="1024" y="652"/>
                    </a:lnTo>
                    <a:lnTo>
                      <a:pt x="1043" y="646"/>
                    </a:lnTo>
                    <a:lnTo>
                      <a:pt x="1052" y="646"/>
                    </a:lnTo>
                    <a:lnTo>
                      <a:pt x="1061" y="649"/>
                    </a:lnTo>
                    <a:lnTo>
                      <a:pt x="1074" y="652"/>
                    </a:lnTo>
                    <a:lnTo>
                      <a:pt x="1083" y="659"/>
                    </a:lnTo>
                    <a:lnTo>
                      <a:pt x="1093" y="662"/>
                    </a:lnTo>
                    <a:lnTo>
                      <a:pt x="1099" y="668"/>
                    </a:lnTo>
                    <a:lnTo>
                      <a:pt x="1108" y="674"/>
                    </a:lnTo>
                    <a:lnTo>
                      <a:pt x="1114" y="681"/>
                    </a:lnTo>
                    <a:lnTo>
                      <a:pt x="1124" y="690"/>
                    </a:lnTo>
                    <a:lnTo>
                      <a:pt x="1130" y="696"/>
                    </a:lnTo>
                    <a:lnTo>
                      <a:pt x="1143" y="715"/>
                    </a:lnTo>
                    <a:lnTo>
                      <a:pt x="1161" y="737"/>
                    </a:lnTo>
                    <a:lnTo>
                      <a:pt x="1180" y="752"/>
                    </a:lnTo>
                    <a:lnTo>
                      <a:pt x="1199" y="756"/>
                    </a:lnTo>
                    <a:lnTo>
                      <a:pt x="1221" y="752"/>
                    </a:lnTo>
                    <a:lnTo>
                      <a:pt x="1236" y="746"/>
                    </a:lnTo>
                    <a:lnTo>
                      <a:pt x="1243" y="740"/>
                    </a:lnTo>
                    <a:lnTo>
                      <a:pt x="1246" y="734"/>
                    </a:lnTo>
                    <a:lnTo>
                      <a:pt x="1249" y="721"/>
                    </a:lnTo>
                    <a:lnTo>
                      <a:pt x="1252" y="715"/>
                    </a:lnTo>
                    <a:lnTo>
                      <a:pt x="1255" y="706"/>
                    </a:lnTo>
                    <a:lnTo>
                      <a:pt x="1255" y="696"/>
                    </a:lnTo>
                    <a:lnTo>
                      <a:pt x="1255" y="687"/>
                    </a:lnTo>
                    <a:lnTo>
                      <a:pt x="1252" y="674"/>
                    </a:lnTo>
                    <a:lnTo>
                      <a:pt x="1252" y="665"/>
                    </a:lnTo>
                    <a:lnTo>
                      <a:pt x="1255" y="656"/>
                    </a:lnTo>
                    <a:lnTo>
                      <a:pt x="1258" y="646"/>
                    </a:lnTo>
                    <a:lnTo>
                      <a:pt x="1264" y="637"/>
                    </a:lnTo>
                    <a:lnTo>
                      <a:pt x="1271" y="624"/>
                    </a:lnTo>
                    <a:lnTo>
                      <a:pt x="1274" y="615"/>
                    </a:lnTo>
                    <a:lnTo>
                      <a:pt x="1280" y="606"/>
                    </a:lnTo>
                    <a:lnTo>
                      <a:pt x="1280" y="590"/>
                    </a:lnTo>
                    <a:lnTo>
                      <a:pt x="1280" y="568"/>
                    </a:lnTo>
                    <a:lnTo>
                      <a:pt x="1280" y="553"/>
                    </a:lnTo>
                    <a:lnTo>
                      <a:pt x="1271" y="521"/>
                    </a:lnTo>
                    <a:lnTo>
                      <a:pt x="1261" y="487"/>
                    </a:lnTo>
                    <a:lnTo>
                      <a:pt x="1252" y="456"/>
                    </a:lnTo>
                    <a:lnTo>
                      <a:pt x="1246" y="434"/>
                    </a:lnTo>
                    <a:lnTo>
                      <a:pt x="1236" y="409"/>
                    </a:lnTo>
                    <a:lnTo>
                      <a:pt x="1230" y="387"/>
                    </a:lnTo>
                    <a:lnTo>
                      <a:pt x="1236" y="365"/>
                    </a:lnTo>
                    <a:lnTo>
                      <a:pt x="1246" y="340"/>
                    </a:lnTo>
                    <a:lnTo>
                      <a:pt x="1252" y="315"/>
                    </a:lnTo>
                    <a:lnTo>
                      <a:pt x="1249" y="297"/>
                    </a:lnTo>
                    <a:lnTo>
                      <a:pt x="1243" y="268"/>
                    </a:lnTo>
                    <a:lnTo>
                      <a:pt x="1236" y="243"/>
                    </a:lnTo>
                    <a:lnTo>
                      <a:pt x="1239" y="222"/>
                    </a:lnTo>
                    <a:lnTo>
                      <a:pt x="1243" y="218"/>
                    </a:lnTo>
                    <a:lnTo>
                      <a:pt x="1249" y="215"/>
                    </a:lnTo>
                    <a:lnTo>
                      <a:pt x="1258" y="212"/>
                    </a:lnTo>
                    <a:lnTo>
                      <a:pt x="1267" y="209"/>
                    </a:lnTo>
                    <a:lnTo>
                      <a:pt x="1274" y="203"/>
                    </a:lnTo>
                    <a:lnTo>
                      <a:pt x="1280" y="200"/>
                    </a:lnTo>
                    <a:lnTo>
                      <a:pt x="1283" y="181"/>
                    </a:lnTo>
                    <a:lnTo>
                      <a:pt x="1283" y="159"/>
                    </a:lnTo>
                    <a:lnTo>
                      <a:pt x="1280" y="140"/>
                    </a:lnTo>
                    <a:lnTo>
                      <a:pt x="1274" y="134"/>
                    </a:lnTo>
                    <a:lnTo>
                      <a:pt x="1267" y="125"/>
                    </a:lnTo>
                    <a:lnTo>
                      <a:pt x="1261" y="115"/>
                    </a:lnTo>
                    <a:lnTo>
                      <a:pt x="1255" y="106"/>
                    </a:lnTo>
                    <a:lnTo>
                      <a:pt x="1252" y="100"/>
                    </a:lnTo>
                    <a:lnTo>
                      <a:pt x="1249" y="78"/>
                    </a:lnTo>
                    <a:lnTo>
                      <a:pt x="1246" y="53"/>
                    </a:lnTo>
                    <a:lnTo>
                      <a:pt x="1249" y="34"/>
                    </a:lnTo>
                    <a:lnTo>
                      <a:pt x="1255" y="25"/>
                    </a:lnTo>
                    <a:lnTo>
                      <a:pt x="1267" y="19"/>
                    </a:lnTo>
                    <a:lnTo>
                      <a:pt x="1277" y="9"/>
                    </a:lnTo>
                    <a:lnTo>
                      <a:pt x="1289" y="3"/>
                    </a:lnTo>
                    <a:lnTo>
                      <a:pt x="1299" y="0"/>
                    </a:lnTo>
                    <a:lnTo>
                      <a:pt x="1308" y="0"/>
                    </a:lnTo>
                    <a:lnTo>
                      <a:pt x="1317" y="0"/>
                    </a:lnTo>
                    <a:lnTo>
                      <a:pt x="1330" y="0"/>
                    </a:lnTo>
                    <a:lnTo>
                      <a:pt x="1339" y="0"/>
                    </a:lnTo>
                    <a:lnTo>
                      <a:pt x="1349" y="0"/>
                    </a:lnTo>
                    <a:lnTo>
                      <a:pt x="1371" y="3"/>
                    </a:lnTo>
                    <a:lnTo>
                      <a:pt x="1392" y="6"/>
                    </a:lnTo>
                    <a:lnTo>
                      <a:pt x="1411" y="15"/>
                    </a:lnTo>
                    <a:lnTo>
                      <a:pt x="1421" y="31"/>
                    </a:lnTo>
                    <a:lnTo>
                      <a:pt x="1427" y="53"/>
                    </a:lnTo>
                    <a:lnTo>
                      <a:pt x="1433" y="72"/>
                    </a:lnTo>
                    <a:lnTo>
                      <a:pt x="1445" y="94"/>
                    </a:lnTo>
                    <a:lnTo>
                      <a:pt x="1461" y="115"/>
                    </a:lnTo>
                    <a:lnTo>
                      <a:pt x="1480" y="140"/>
                    </a:lnTo>
                    <a:lnTo>
                      <a:pt x="1489" y="162"/>
                    </a:lnTo>
                    <a:lnTo>
                      <a:pt x="1492" y="190"/>
                    </a:lnTo>
                    <a:lnTo>
                      <a:pt x="1489" y="222"/>
                    </a:lnTo>
                    <a:lnTo>
                      <a:pt x="1489" y="250"/>
                    </a:lnTo>
                    <a:lnTo>
                      <a:pt x="1492" y="275"/>
                    </a:lnTo>
                    <a:lnTo>
                      <a:pt x="1495" y="303"/>
                    </a:lnTo>
                    <a:lnTo>
                      <a:pt x="1502" y="328"/>
                    </a:lnTo>
                    <a:lnTo>
                      <a:pt x="1511" y="350"/>
                    </a:lnTo>
                    <a:lnTo>
                      <a:pt x="1520" y="375"/>
                    </a:lnTo>
                    <a:lnTo>
                      <a:pt x="1533" y="400"/>
                    </a:lnTo>
                    <a:lnTo>
                      <a:pt x="1542" y="421"/>
                    </a:lnTo>
                    <a:lnTo>
                      <a:pt x="1542" y="440"/>
                    </a:lnTo>
                    <a:lnTo>
                      <a:pt x="1542" y="462"/>
                    </a:lnTo>
                    <a:lnTo>
                      <a:pt x="1542" y="481"/>
                    </a:lnTo>
                    <a:lnTo>
                      <a:pt x="1539" y="490"/>
                    </a:lnTo>
                    <a:lnTo>
                      <a:pt x="1533" y="496"/>
                    </a:lnTo>
                    <a:lnTo>
                      <a:pt x="1527" y="506"/>
                    </a:lnTo>
                    <a:lnTo>
                      <a:pt x="1524" y="515"/>
                    </a:lnTo>
                    <a:lnTo>
                      <a:pt x="1517" y="524"/>
                    </a:lnTo>
                    <a:lnTo>
                      <a:pt x="1517" y="531"/>
                    </a:lnTo>
                    <a:lnTo>
                      <a:pt x="1520" y="549"/>
                    </a:lnTo>
                    <a:lnTo>
                      <a:pt x="1527" y="568"/>
                    </a:lnTo>
                    <a:lnTo>
                      <a:pt x="1536" y="590"/>
                    </a:lnTo>
                    <a:lnTo>
                      <a:pt x="1542" y="606"/>
                    </a:lnTo>
                    <a:lnTo>
                      <a:pt x="1542" y="634"/>
                    </a:lnTo>
                    <a:lnTo>
                      <a:pt x="1542" y="668"/>
                    </a:lnTo>
                    <a:lnTo>
                      <a:pt x="1542" y="693"/>
                    </a:lnTo>
                    <a:lnTo>
                      <a:pt x="1536" y="718"/>
                    </a:lnTo>
                    <a:lnTo>
                      <a:pt x="1527" y="743"/>
                    </a:lnTo>
                    <a:lnTo>
                      <a:pt x="1520" y="765"/>
                    </a:lnTo>
                    <a:lnTo>
                      <a:pt x="1517" y="790"/>
                    </a:lnTo>
                    <a:lnTo>
                      <a:pt x="1514" y="821"/>
                    </a:lnTo>
                    <a:lnTo>
                      <a:pt x="1517" y="852"/>
                    </a:lnTo>
                    <a:lnTo>
                      <a:pt x="1520" y="877"/>
                    </a:lnTo>
                    <a:lnTo>
                      <a:pt x="1530" y="896"/>
                    </a:lnTo>
                    <a:lnTo>
                      <a:pt x="1545" y="918"/>
                    </a:lnTo>
                    <a:lnTo>
                      <a:pt x="1561" y="940"/>
                    </a:lnTo>
                    <a:lnTo>
                      <a:pt x="1577" y="955"/>
                    </a:lnTo>
                    <a:lnTo>
                      <a:pt x="1595" y="968"/>
                    </a:lnTo>
                    <a:lnTo>
                      <a:pt x="1620" y="983"/>
                    </a:lnTo>
                    <a:lnTo>
                      <a:pt x="1642" y="999"/>
                    </a:lnTo>
                    <a:lnTo>
                      <a:pt x="1655" y="1018"/>
                    </a:lnTo>
                    <a:lnTo>
                      <a:pt x="1664" y="1043"/>
                    </a:lnTo>
                    <a:lnTo>
                      <a:pt x="1673" y="1068"/>
                    </a:lnTo>
                    <a:lnTo>
                      <a:pt x="1677" y="1090"/>
                    </a:lnTo>
                    <a:lnTo>
                      <a:pt x="1673" y="1108"/>
                    </a:lnTo>
                    <a:lnTo>
                      <a:pt x="1664" y="1124"/>
                    </a:lnTo>
                    <a:lnTo>
                      <a:pt x="1655" y="1143"/>
                    </a:lnTo>
                    <a:lnTo>
                      <a:pt x="1652" y="1161"/>
                    </a:lnTo>
                    <a:lnTo>
                      <a:pt x="1655" y="1177"/>
                    </a:lnTo>
                    <a:lnTo>
                      <a:pt x="1664" y="1199"/>
                    </a:lnTo>
                    <a:lnTo>
                      <a:pt x="1673" y="1221"/>
                    </a:lnTo>
                    <a:lnTo>
                      <a:pt x="1680" y="1240"/>
                    </a:lnTo>
                    <a:lnTo>
                      <a:pt x="1683" y="1271"/>
                    </a:lnTo>
                    <a:lnTo>
                      <a:pt x="1683" y="1308"/>
                    </a:lnTo>
                    <a:lnTo>
                      <a:pt x="1680" y="1339"/>
                    </a:lnTo>
                    <a:lnTo>
                      <a:pt x="1680" y="1364"/>
                    </a:lnTo>
                    <a:lnTo>
                      <a:pt x="1680" y="1396"/>
                    </a:lnTo>
                    <a:lnTo>
                      <a:pt x="1680" y="1427"/>
                    </a:lnTo>
                    <a:lnTo>
                      <a:pt x="1680" y="1452"/>
                    </a:lnTo>
                    <a:lnTo>
                      <a:pt x="1689" y="1477"/>
                    </a:lnTo>
                    <a:lnTo>
                      <a:pt x="1698" y="1505"/>
                    </a:lnTo>
                    <a:lnTo>
                      <a:pt x="1705" y="1527"/>
                    </a:lnTo>
                    <a:lnTo>
                      <a:pt x="1717" y="1558"/>
                    </a:lnTo>
                    <a:lnTo>
                      <a:pt x="1727" y="1592"/>
                    </a:lnTo>
                    <a:lnTo>
                      <a:pt x="1736" y="1620"/>
                    </a:lnTo>
                    <a:lnTo>
                      <a:pt x="1739" y="1652"/>
                    </a:lnTo>
                    <a:lnTo>
                      <a:pt x="1745" y="1686"/>
                    </a:lnTo>
                    <a:lnTo>
                      <a:pt x="1748" y="1714"/>
                    </a:lnTo>
                    <a:lnTo>
                      <a:pt x="1748" y="1742"/>
                    </a:lnTo>
                    <a:lnTo>
                      <a:pt x="1745" y="1777"/>
                    </a:lnTo>
                    <a:lnTo>
                      <a:pt x="1742" y="1814"/>
                    </a:lnTo>
                    <a:lnTo>
                      <a:pt x="1742" y="1842"/>
                    </a:lnTo>
                    <a:lnTo>
                      <a:pt x="1748" y="1870"/>
                    </a:lnTo>
                    <a:lnTo>
                      <a:pt x="1761" y="1902"/>
                    </a:lnTo>
                    <a:lnTo>
                      <a:pt x="1776" y="1933"/>
                    </a:lnTo>
                    <a:lnTo>
                      <a:pt x="1786" y="1964"/>
                    </a:lnTo>
                    <a:lnTo>
                      <a:pt x="1795" y="1992"/>
                    </a:lnTo>
                    <a:close/>
                  </a:path>
                </a:pathLst>
              </a:custGeom>
              <a:solidFill>
                <a:srgbClr val="808080">
                  <a:lumMod val="60000"/>
                  <a:lumOff val="40000"/>
                </a:srgbClr>
              </a:solidFill>
              <a:ln w="635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rgbClr val="7EA2D1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77" name="Group 30">
                <a:extLst>
                  <a:ext uri="{FF2B5EF4-FFF2-40B4-BE49-F238E27FC236}">
                    <a16:creationId xmlns:a16="http://schemas.microsoft.com/office/drawing/2014/main" id="{F04DB03E-54FD-4490-BF06-5D2DC6FACEAE}"/>
                  </a:ext>
                </a:extLst>
              </p:cNvPr>
              <p:cNvGrpSpPr/>
              <p:nvPr/>
            </p:nvGrpSpPr>
            <p:grpSpPr>
              <a:xfrm>
                <a:off x="1625967" y="4395475"/>
                <a:ext cx="1715554" cy="1704458"/>
                <a:chOff x="1939665" y="1540731"/>
                <a:chExt cx="4538295" cy="4508941"/>
              </a:xfrm>
              <a:solidFill>
                <a:srgbClr val="808080">
                  <a:lumMod val="60000"/>
                  <a:lumOff val="40000"/>
                </a:srgbClr>
              </a:solidFill>
            </p:grpSpPr>
            <p:sp>
              <p:nvSpPr>
                <p:cNvPr id="78" name="Freeform 7">
                  <a:extLst>
                    <a:ext uri="{FF2B5EF4-FFF2-40B4-BE49-F238E27FC236}">
                      <a16:creationId xmlns:a16="http://schemas.microsoft.com/office/drawing/2014/main" id="{9DE2095B-AA3E-461F-B628-C1157A04E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2840" y="2657040"/>
                  <a:ext cx="1060646" cy="1334179"/>
                </a:xfrm>
                <a:custGeom>
                  <a:avLst/>
                  <a:gdLst>
                    <a:gd name="T0" fmla="*/ 119 w 4878"/>
                    <a:gd name="T1" fmla="*/ 3766 h 6136"/>
                    <a:gd name="T2" fmla="*/ 256 w 4878"/>
                    <a:gd name="T3" fmla="*/ 3250 h 6136"/>
                    <a:gd name="T4" fmla="*/ 540 w 4878"/>
                    <a:gd name="T5" fmla="*/ 3107 h 6136"/>
                    <a:gd name="T6" fmla="*/ 890 w 4878"/>
                    <a:gd name="T7" fmla="*/ 2976 h 6136"/>
                    <a:gd name="T8" fmla="*/ 1121 w 4878"/>
                    <a:gd name="T9" fmla="*/ 2626 h 6136"/>
                    <a:gd name="T10" fmla="*/ 1271 w 4878"/>
                    <a:gd name="T11" fmla="*/ 2301 h 6136"/>
                    <a:gd name="T12" fmla="*/ 1290 w 4878"/>
                    <a:gd name="T13" fmla="*/ 2017 h 6136"/>
                    <a:gd name="T14" fmla="*/ 1340 w 4878"/>
                    <a:gd name="T15" fmla="*/ 1836 h 6136"/>
                    <a:gd name="T16" fmla="*/ 1262 w 4878"/>
                    <a:gd name="T17" fmla="*/ 1636 h 6136"/>
                    <a:gd name="T18" fmla="*/ 1308 w 4878"/>
                    <a:gd name="T19" fmla="*/ 1405 h 6136"/>
                    <a:gd name="T20" fmla="*/ 1468 w 4878"/>
                    <a:gd name="T21" fmla="*/ 1024 h 6136"/>
                    <a:gd name="T22" fmla="*/ 1274 w 4878"/>
                    <a:gd name="T23" fmla="*/ 746 h 6136"/>
                    <a:gd name="T24" fmla="*/ 1558 w 4878"/>
                    <a:gd name="T25" fmla="*/ 496 h 6136"/>
                    <a:gd name="T26" fmla="*/ 1924 w 4878"/>
                    <a:gd name="T27" fmla="*/ 450 h 6136"/>
                    <a:gd name="T28" fmla="*/ 2233 w 4878"/>
                    <a:gd name="T29" fmla="*/ 190 h 6136"/>
                    <a:gd name="T30" fmla="*/ 2373 w 4878"/>
                    <a:gd name="T31" fmla="*/ 75 h 6136"/>
                    <a:gd name="T32" fmla="*/ 2492 w 4878"/>
                    <a:gd name="T33" fmla="*/ 468 h 6136"/>
                    <a:gd name="T34" fmla="*/ 2564 w 4878"/>
                    <a:gd name="T35" fmla="*/ 731 h 6136"/>
                    <a:gd name="T36" fmla="*/ 2764 w 4878"/>
                    <a:gd name="T37" fmla="*/ 1005 h 6136"/>
                    <a:gd name="T38" fmla="*/ 3020 w 4878"/>
                    <a:gd name="T39" fmla="*/ 1224 h 6136"/>
                    <a:gd name="T40" fmla="*/ 3082 w 4878"/>
                    <a:gd name="T41" fmla="*/ 1564 h 6136"/>
                    <a:gd name="T42" fmla="*/ 3251 w 4878"/>
                    <a:gd name="T43" fmla="*/ 1539 h 6136"/>
                    <a:gd name="T44" fmla="*/ 3426 w 4878"/>
                    <a:gd name="T45" fmla="*/ 1452 h 6136"/>
                    <a:gd name="T46" fmla="*/ 3619 w 4878"/>
                    <a:gd name="T47" fmla="*/ 1458 h 6136"/>
                    <a:gd name="T48" fmla="*/ 3807 w 4878"/>
                    <a:gd name="T49" fmla="*/ 1667 h 6136"/>
                    <a:gd name="T50" fmla="*/ 3872 w 4878"/>
                    <a:gd name="T51" fmla="*/ 1961 h 6136"/>
                    <a:gd name="T52" fmla="*/ 4278 w 4878"/>
                    <a:gd name="T53" fmla="*/ 1927 h 6136"/>
                    <a:gd name="T54" fmla="*/ 4475 w 4878"/>
                    <a:gd name="T55" fmla="*/ 1914 h 6136"/>
                    <a:gd name="T56" fmla="*/ 4619 w 4878"/>
                    <a:gd name="T57" fmla="*/ 1892 h 6136"/>
                    <a:gd name="T58" fmla="*/ 4768 w 4878"/>
                    <a:gd name="T59" fmla="*/ 2080 h 6136"/>
                    <a:gd name="T60" fmla="*/ 4800 w 4878"/>
                    <a:gd name="T61" fmla="*/ 2348 h 6136"/>
                    <a:gd name="T62" fmla="*/ 4709 w 4878"/>
                    <a:gd name="T63" fmla="*/ 2557 h 6136"/>
                    <a:gd name="T64" fmla="*/ 4609 w 4878"/>
                    <a:gd name="T65" fmla="*/ 2782 h 6136"/>
                    <a:gd name="T66" fmla="*/ 4512 w 4878"/>
                    <a:gd name="T67" fmla="*/ 2954 h 6136"/>
                    <a:gd name="T68" fmla="*/ 4609 w 4878"/>
                    <a:gd name="T69" fmla="*/ 3260 h 6136"/>
                    <a:gd name="T70" fmla="*/ 4559 w 4878"/>
                    <a:gd name="T71" fmla="*/ 3500 h 6136"/>
                    <a:gd name="T72" fmla="*/ 4547 w 4878"/>
                    <a:gd name="T73" fmla="*/ 3884 h 6136"/>
                    <a:gd name="T74" fmla="*/ 4747 w 4878"/>
                    <a:gd name="T75" fmla="*/ 4225 h 6136"/>
                    <a:gd name="T76" fmla="*/ 4803 w 4878"/>
                    <a:gd name="T77" fmla="*/ 4727 h 6136"/>
                    <a:gd name="T78" fmla="*/ 4753 w 4878"/>
                    <a:gd name="T79" fmla="*/ 5096 h 6136"/>
                    <a:gd name="T80" fmla="*/ 4500 w 4878"/>
                    <a:gd name="T81" fmla="*/ 5186 h 6136"/>
                    <a:gd name="T82" fmla="*/ 4356 w 4878"/>
                    <a:gd name="T83" fmla="*/ 5283 h 6136"/>
                    <a:gd name="T84" fmla="*/ 4116 w 4878"/>
                    <a:gd name="T85" fmla="*/ 5333 h 6136"/>
                    <a:gd name="T86" fmla="*/ 4041 w 4878"/>
                    <a:gd name="T87" fmla="*/ 5502 h 6136"/>
                    <a:gd name="T88" fmla="*/ 4044 w 4878"/>
                    <a:gd name="T89" fmla="*/ 5661 h 6136"/>
                    <a:gd name="T90" fmla="*/ 3700 w 4878"/>
                    <a:gd name="T91" fmla="*/ 5755 h 6136"/>
                    <a:gd name="T92" fmla="*/ 3429 w 4878"/>
                    <a:gd name="T93" fmla="*/ 5955 h 6136"/>
                    <a:gd name="T94" fmla="*/ 3029 w 4878"/>
                    <a:gd name="T95" fmla="*/ 5945 h 6136"/>
                    <a:gd name="T96" fmla="*/ 2679 w 4878"/>
                    <a:gd name="T97" fmla="*/ 5936 h 6136"/>
                    <a:gd name="T98" fmla="*/ 2542 w 4878"/>
                    <a:gd name="T99" fmla="*/ 6030 h 6136"/>
                    <a:gd name="T100" fmla="*/ 2358 w 4878"/>
                    <a:gd name="T101" fmla="*/ 5961 h 6136"/>
                    <a:gd name="T102" fmla="*/ 2102 w 4878"/>
                    <a:gd name="T103" fmla="*/ 6133 h 6136"/>
                    <a:gd name="T104" fmla="*/ 1936 w 4878"/>
                    <a:gd name="T105" fmla="*/ 6092 h 6136"/>
                    <a:gd name="T106" fmla="*/ 1796 w 4878"/>
                    <a:gd name="T107" fmla="*/ 5939 h 6136"/>
                    <a:gd name="T108" fmla="*/ 1677 w 4878"/>
                    <a:gd name="T109" fmla="*/ 5677 h 6136"/>
                    <a:gd name="T110" fmla="*/ 1312 w 4878"/>
                    <a:gd name="T111" fmla="*/ 5489 h 6136"/>
                    <a:gd name="T112" fmla="*/ 1152 w 4878"/>
                    <a:gd name="T113" fmla="*/ 5015 h 6136"/>
                    <a:gd name="T114" fmla="*/ 849 w 4878"/>
                    <a:gd name="T115" fmla="*/ 4584 h 6136"/>
                    <a:gd name="T116" fmla="*/ 643 w 4878"/>
                    <a:gd name="T117" fmla="*/ 4690 h 6136"/>
                    <a:gd name="T118" fmla="*/ 381 w 4878"/>
                    <a:gd name="T119" fmla="*/ 4702 h 6136"/>
                    <a:gd name="T120" fmla="*/ 209 w 4878"/>
                    <a:gd name="T121" fmla="*/ 4403 h 6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878" h="6136">
                      <a:moveTo>
                        <a:pt x="13" y="4181"/>
                      </a:moveTo>
                      <a:lnTo>
                        <a:pt x="6" y="4175"/>
                      </a:lnTo>
                      <a:lnTo>
                        <a:pt x="0" y="4147"/>
                      </a:lnTo>
                      <a:lnTo>
                        <a:pt x="0" y="4112"/>
                      </a:lnTo>
                      <a:lnTo>
                        <a:pt x="0" y="4072"/>
                      </a:lnTo>
                      <a:lnTo>
                        <a:pt x="3" y="4037"/>
                      </a:lnTo>
                      <a:lnTo>
                        <a:pt x="6" y="4006"/>
                      </a:lnTo>
                      <a:lnTo>
                        <a:pt x="13" y="3981"/>
                      </a:lnTo>
                      <a:lnTo>
                        <a:pt x="22" y="3947"/>
                      </a:lnTo>
                      <a:lnTo>
                        <a:pt x="31" y="3916"/>
                      </a:lnTo>
                      <a:lnTo>
                        <a:pt x="38" y="3887"/>
                      </a:lnTo>
                      <a:lnTo>
                        <a:pt x="38" y="3872"/>
                      </a:lnTo>
                      <a:lnTo>
                        <a:pt x="38" y="3853"/>
                      </a:lnTo>
                      <a:lnTo>
                        <a:pt x="41" y="3831"/>
                      </a:lnTo>
                      <a:lnTo>
                        <a:pt x="44" y="3816"/>
                      </a:lnTo>
                      <a:lnTo>
                        <a:pt x="59" y="3803"/>
                      </a:lnTo>
                      <a:lnTo>
                        <a:pt x="81" y="3791"/>
                      </a:lnTo>
                      <a:lnTo>
                        <a:pt x="103" y="3778"/>
                      </a:lnTo>
                      <a:lnTo>
                        <a:pt x="119" y="3766"/>
                      </a:lnTo>
                      <a:lnTo>
                        <a:pt x="134" y="3747"/>
                      </a:lnTo>
                      <a:lnTo>
                        <a:pt x="153" y="3719"/>
                      </a:lnTo>
                      <a:lnTo>
                        <a:pt x="169" y="3691"/>
                      </a:lnTo>
                      <a:lnTo>
                        <a:pt x="178" y="3669"/>
                      </a:lnTo>
                      <a:lnTo>
                        <a:pt x="181" y="3647"/>
                      </a:lnTo>
                      <a:lnTo>
                        <a:pt x="181" y="3619"/>
                      </a:lnTo>
                      <a:lnTo>
                        <a:pt x="181" y="3591"/>
                      </a:lnTo>
                      <a:lnTo>
                        <a:pt x="181" y="3569"/>
                      </a:lnTo>
                      <a:lnTo>
                        <a:pt x="187" y="3538"/>
                      </a:lnTo>
                      <a:lnTo>
                        <a:pt x="197" y="3500"/>
                      </a:lnTo>
                      <a:lnTo>
                        <a:pt x="206" y="3463"/>
                      </a:lnTo>
                      <a:lnTo>
                        <a:pt x="216" y="3432"/>
                      </a:lnTo>
                      <a:lnTo>
                        <a:pt x="225" y="3413"/>
                      </a:lnTo>
                      <a:lnTo>
                        <a:pt x="237" y="3391"/>
                      </a:lnTo>
                      <a:lnTo>
                        <a:pt x="250" y="3366"/>
                      </a:lnTo>
                      <a:lnTo>
                        <a:pt x="256" y="3347"/>
                      </a:lnTo>
                      <a:lnTo>
                        <a:pt x="259" y="3319"/>
                      </a:lnTo>
                      <a:lnTo>
                        <a:pt x="256" y="3285"/>
                      </a:lnTo>
                      <a:lnTo>
                        <a:pt x="256" y="3250"/>
                      </a:lnTo>
                      <a:lnTo>
                        <a:pt x="259" y="3222"/>
                      </a:lnTo>
                      <a:lnTo>
                        <a:pt x="272" y="3201"/>
                      </a:lnTo>
                      <a:lnTo>
                        <a:pt x="287" y="3182"/>
                      </a:lnTo>
                      <a:lnTo>
                        <a:pt x="306" y="3163"/>
                      </a:lnTo>
                      <a:lnTo>
                        <a:pt x="325" y="3151"/>
                      </a:lnTo>
                      <a:lnTo>
                        <a:pt x="347" y="3144"/>
                      </a:lnTo>
                      <a:lnTo>
                        <a:pt x="378" y="3147"/>
                      </a:lnTo>
                      <a:lnTo>
                        <a:pt x="403" y="3151"/>
                      </a:lnTo>
                      <a:lnTo>
                        <a:pt x="425" y="3160"/>
                      </a:lnTo>
                      <a:lnTo>
                        <a:pt x="447" y="3172"/>
                      </a:lnTo>
                      <a:lnTo>
                        <a:pt x="468" y="3179"/>
                      </a:lnTo>
                      <a:lnTo>
                        <a:pt x="478" y="3179"/>
                      </a:lnTo>
                      <a:lnTo>
                        <a:pt x="487" y="3182"/>
                      </a:lnTo>
                      <a:lnTo>
                        <a:pt x="500" y="3179"/>
                      </a:lnTo>
                      <a:lnTo>
                        <a:pt x="509" y="3179"/>
                      </a:lnTo>
                      <a:lnTo>
                        <a:pt x="515" y="3176"/>
                      </a:lnTo>
                      <a:lnTo>
                        <a:pt x="525" y="3157"/>
                      </a:lnTo>
                      <a:lnTo>
                        <a:pt x="534" y="3132"/>
                      </a:lnTo>
                      <a:lnTo>
                        <a:pt x="540" y="3107"/>
                      </a:lnTo>
                      <a:lnTo>
                        <a:pt x="550" y="3088"/>
                      </a:lnTo>
                      <a:lnTo>
                        <a:pt x="575" y="3076"/>
                      </a:lnTo>
                      <a:lnTo>
                        <a:pt x="606" y="3066"/>
                      </a:lnTo>
                      <a:lnTo>
                        <a:pt x="634" y="3063"/>
                      </a:lnTo>
                      <a:lnTo>
                        <a:pt x="653" y="3063"/>
                      </a:lnTo>
                      <a:lnTo>
                        <a:pt x="675" y="3063"/>
                      </a:lnTo>
                      <a:lnTo>
                        <a:pt x="693" y="3063"/>
                      </a:lnTo>
                      <a:lnTo>
                        <a:pt x="715" y="3051"/>
                      </a:lnTo>
                      <a:lnTo>
                        <a:pt x="740" y="3032"/>
                      </a:lnTo>
                      <a:lnTo>
                        <a:pt x="762" y="3019"/>
                      </a:lnTo>
                      <a:lnTo>
                        <a:pt x="781" y="3016"/>
                      </a:lnTo>
                      <a:lnTo>
                        <a:pt x="806" y="3019"/>
                      </a:lnTo>
                      <a:lnTo>
                        <a:pt x="831" y="3023"/>
                      </a:lnTo>
                      <a:lnTo>
                        <a:pt x="849" y="3019"/>
                      </a:lnTo>
                      <a:lnTo>
                        <a:pt x="859" y="3013"/>
                      </a:lnTo>
                      <a:lnTo>
                        <a:pt x="868" y="3007"/>
                      </a:lnTo>
                      <a:lnTo>
                        <a:pt x="874" y="2998"/>
                      </a:lnTo>
                      <a:lnTo>
                        <a:pt x="884" y="2985"/>
                      </a:lnTo>
                      <a:lnTo>
                        <a:pt x="890" y="2976"/>
                      </a:lnTo>
                      <a:lnTo>
                        <a:pt x="893" y="2969"/>
                      </a:lnTo>
                      <a:lnTo>
                        <a:pt x="896" y="2951"/>
                      </a:lnTo>
                      <a:lnTo>
                        <a:pt x="893" y="2929"/>
                      </a:lnTo>
                      <a:lnTo>
                        <a:pt x="890" y="2907"/>
                      </a:lnTo>
                      <a:lnTo>
                        <a:pt x="893" y="2888"/>
                      </a:lnTo>
                      <a:lnTo>
                        <a:pt x="903" y="2863"/>
                      </a:lnTo>
                      <a:lnTo>
                        <a:pt x="918" y="2838"/>
                      </a:lnTo>
                      <a:lnTo>
                        <a:pt x="937" y="2820"/>
                      </a:lnTo>
                      <a:lnTo>
                        <a:pt x="959" y="2813"/>
                      </a:lnTo>
                      <a:lnTo>
                        <a:pt x="984" y="2810"/>
                      </a:lnTo>
                      <a:lnTo>
                        <a:pt x="1012" y="2810"/>
                      </a:lnTo>
                      <a:lnTo>
                        <a:pt x="1034" y="2804"/>
                      </a:lnTo>
                      <a:lnTo>
                        <a:pt x="1056" y="2788"/>
                      </a:lnTo>
                      <a:lnTo>
                        <a:pt x="1081" y="2766"/>
                      </a:lnTo>
                      <a:lnTo>
                        <a:pt x="1096" y="2745"/>
                      </a:lnTo>
                      <a:lnTo>
                        <a:pt x="1105" y="2720"/>
                      </a:lnTo>
                      <a:lnTo>
                        <a:pt x="1109" y="2688"/>
                      </a:lnTo>
                      <a:lnTo>
                        <a:pt x="1115" y="2654"/>
                      </a:lnTo>
                      <a:lnTo>
                        <a:pt x="1121" y="2626"/>
                      </a:lnTo>
                      <a:lnTo>
                        <a:pt x="1130" y="2610"/>
                      </a:lnTo>
                      <a:lnTo>
                        <a:pt x="1146" y="2595"/>
                      </a:lnTo>
                      <a:lnTo>
                        <a:pt x="1162" y="2576"/>
                      </a:lnTo>
                      <a:lnTo>
                        <a:pt x="1168" y="2560"/>
                      </a:lnTo>
                      <a:lnTo>
                        <a:pt x="1168" y="2542"/>
                      </a:lnTo>
                      <a:lnTo>
                        <a:pt x="1162" y="2523"/>
                      </a:lnTo>
                      <a:lnTo>
                        <a:pt x="1152" y="2501"/>
                      </a:lnTo>
                      <a:lnTo>
                        <a:pt x="1146" y="2479"/>
                      </a:lnTo>
                      <a:lnTo>
                        <a:pt x="1149" y="2464"/>
                      </a:lnTo>
                      <a:lnTo>
                        <a:pt x="1159" y="2454"/>
                      </a:lnTo>
                      <a:lnTo>
                        <a:pt x="1180" y="2445"/>
                      </a:lnTo>
                      <a:lnTo>
                        <a:pt x="1202" y="2439"/>
                      </a:lnTo>
                      <a:lnTo>
                        <a:pt x="1224" y="2432"/>
                      </a:lnTo>
                      <a:lnTo>
                        <a:pt x="1240" y="2423"/>
                      </a:lnTo>
                      <a:lnTo>
                        <a:pt x="1252" y="2404"/>
                      </a:lnTo>
                      <a:lnTo>
                        <a:pt x="1262" y="2376"/>
                      </a:lnTo>
                      <a:lnTo>
                        <a:pt x="1271" y="2348"/>
                      </a:lnTo>
                      <a:lnTo>
                        <a:pt x="1274" y="2323"/>
                      </a:lnTo>
                      <a:lnTo>
                        <a:pt x="1271" y="2301"/>
                      </a:lnTo>
                      <a:lnTo>
                        <a:pt x="1265" y="2276"/>
                      </a:lnTo>
                      <a:lnTo>
                        <a:pt x="1262" y="2254"/>
                      </a:lnTo>
                      <a:lnTo>
                        <a:pt x="1265" y="2236"/>
                      </a:lnTo>
                      <a:lnTo>
                        <a:pt x="1274" y="2211"/>
                      </a:lnTo>
                      <a:lnTo>
                        <a:pt x="1283" y="2189"/>
                      </a:lnTo>
                      <a:lnTo>
                        <a:pt x="1290" y="2164"/>
                      </a:lnTo>
                      <a:lnTo>
                        <a:pt x="1290" y="2145"/>
                      </a:lnTo>
                      <a:lnTo>
                        <a:pt x="1280" y="2136"/>
                      </a:lnTo>
                      <a:lnTo>
                        <a:pt x="1265" y="2129"/>
                      </a:lnTo>
                      <a:lnTo>
                        <a:pt x="1246" y="2123"/>
                      </a:lnTo>
                      <a:lnTo>
                        <a:pt x="1230" y="2117"/>
                      </a:lnTo>
                      <a:lnTo>
                        <a:pt x="1221" y="2105"/>
                      </a:lnTo>
                      <a:lnTo>
                        <a:pt x="1224" y="2089"/>
                      </a:lnTo>
                      <a:lnTo>
                        <a:pt x="1234" y="2070"/>
                      </a:lnTo>
                      <a:lnTo>
                        <a:pt x="1249" y="2051"/>
                      </a:lnTo>
                      <a:lnTo>
                        <a:pt x="1262" y="2039"/>
                      </a:lnTo>
                      <a:lnTo>
                        <a:pt x="1268" y="2033"/>
                      </a:lnTo>
                      <a:lnTo>
                        <a:pt x="1280" y="2023"/>
                      </a:lnTo>
                      <a:lnTo>
                        <a:pt x="1290" y="2017"/>
                      </a:lnTo>
                      <a:lnTo>
                        <a:pt x="1302" y="2008"/>
                      </a:lnTo>
                      <a:lnTo>
                        <a:pt x="1305" y="2001"/>
                      </a:lnTo>
                      <a:lnTo>
                        <a:pt x="1308" y="1986"/>
                      </a:lnTo>
                      <a:lnTo>
                        <a:pt x="1302" y="1967"/>
                      </a:lnTo>
                      <a:lnTo>
                        <a:pt x="1299" y="1948"/>
                      </a:lnTo>
                      <a:lnTo>
                        <a:pt x="1302" y="1933"/>
                      </a:lnTo>
                      <a:lnTo>
                        <a:pt x="1315" y="1927"/>
                      </a:lnTo>
                      <a:lnTo>
                        <a:pt x="1333" y="1923"/>
                      </a:lnTo>
                      <a:lnTo>
                        <a:pt x="1352" y="1920"/>
                      </a:lnTo>
                      <a:lnTo>
                        <a:pt x="1368" y="1911"/>
                      </a:lnTo>
                      <a:lnTo>
                        <a:pt x="1374" y="1898"/>
                      </a:lnTo>
                      <a:lnTo>
                        <a:pt x="1377" y="1877"/>
                      </a:lnTo>
                      <a:lnTo>
                        <a:pt x="1377" y="1861"/>
                      </a:lnTo>
                      <a:lnTo>
                        <a:pt x="1371" y="1855"/>
                      </a:lnTo>
                      <a:lnTo>
                        <a:pt x="1365" y="1848"/>
                      </a:lnTo>
                      <a:lnTo>
                        <a:pt x="1358" y="1845"/>
                      </a:lnTo>
                      <a:lnTo>
                        <a:pt x="1352" y="1839"/>
                      </a:lnTo>
                      <a:lnTo>
                        <a:pt x="1346" y="1836"/>
                      </a:lnTo>
                      <a:lnTo>
                        <a:pt x="1340" y="1836"/>
                      </a:lnTo>
                      <a:lnTo>
                        <a:pt x="1330" y="1836"/>
                      </a:lnTo>
                      <a:lnTo>
                        <a:pt x="1321" y="1839"/>
                      </a:lnTo>
                      <a:lnTo>
                        <a:pt x="1315" y="1839"/>
                      </a:lnTo>
                      <a:lnTo>
                        <a:pt x="1305" y="1839"/>
                      </a:lnTo>
                      <a:lnTo>
                        <a:pt x="1299" y="1836"/>
                      </a:lnTo>
                      <a:lnTo>
                        <a:pt x="1290" y="1833"/>
                      </a:lnTo>
                      <a:lnTo>
                        <a:pt x="1283" y="1823"/>
                      </a:lnTo>
                      <a:lnTo>
                        <a:pt x="1274" y="1814"/>
                      </a:lnTo>
                      <a:lnTo>
                        <a:pt x="1268" y="1802"/>
                      </a:lnTo>
                      <a:lnTo>
                        <a:pt x="1259" y="1792"/>
                      </a:lnTo>
                      <a:lnTo>
                        <a:pt x="1255" y="1786"/>
                      </a:lnTo>
                      <a:lnTo>
                        <a:pt x="1252" y="1780"/>
                      </a:lnTo>
                      <a:lnTo>
                        <a:pt x="1246" y="1761"/>
                      </a:lnTo>
                      <a:lnTo>
                        <a:pt x="1237" y="1739"/>
                      </a:lnTo>
                      <a:lnTo>
                        <a:pt x="1230" y="1714"/>
                      </a:lnTo>
                      <a:lnTo>
                        <a:pt x="1230" y="1695"/>
                      </a:lnTo>
                      <a:lnTo>
                        <a:pt x="1240" y="1677"/>
                      </a:lnTo>
                      <a:lnTo>
                        <a:pt x="1252" y="1655"/>
                      </a:lnTo>
                      <a:lnTo>
                        <a:pt x="1262" y="1636"/>
                      </a:lnTo>
                      <a:lnTo>
                        <a:pt x="1262" y="1614"/>
                      </a:lnTo>
                      <a:lnTo>
                        <a:pt x="1255" y="1586"/>
                      </a:lnTo>
                      <a:lnTo>
                        <a:pt x="1246" y="1564"/>
                      </a:lnTo>
                      <a:lnTo>
                        <a:pt x="1243" y="1558"/>
                      </a:lnTo>
                      <a:lnTo>
                        <a:pt x="1234" y="1555"/>
                      </a:lnTo>
                      <a:lnTo>
                        <a:pt x="1224" y="1549"/>
                      </a:lnTo>
                      <a:lnTo>
                        <a:pt x="1215" y="1542"/>
                      </a:lnTo>
                      <a:lnTo>
                        <a:pt x="1209" y="1536"/>
                      </a:lnTo>
                      <a:lnTo>
                        <a:pt x="1196" y="1524"/>
                      </a:lnTo>
                      <a:lnTo>
                        <a:pt x="1184" y="1505"/>
                      </a:lnTo>
                      <a:lnTo>
                        <a:pt x="1174" y="1483"/>
                      </a:lnTo>
                      <a:lnTo>
                        <a:pt x="1171" y="1467"/>
                      </a:lnTo>
                      <a:lnTo>
                        <a:pt x="1177" y="1449"/>
                      </a:lnTo>
                      <a:lnTo>
                        <a:pt x="1193" y="1427"/>
                      </a:lnTo>
                      <a:lnTo>
                        <a:pt x="1215" y="1405"/>
                      </a:lnTo>
                      <a:lnTo>
                        <a:pt x="1234" y="1396"/>
                      </a:lnTo>
                      <a:lnTo>
                        <a:pt x="1255" y="1393"/>
                      </a:lnTo>
                      <a:lnTo>
                        <a:pt x="1280" y="1399"/>
                      </a:lnTo>
                      <a:lnTo>
                        <a:pt x="1308" y="1405"/>
                      </a:lnTo>
                      <a:lnTo>
                        <a:pt x="1330" y="1405"/>
                      </a:lnTo>
                      <a:lnTo>
                        <a:pt x="1358" y="1396"/>
                      </a:lnTo>
                      <a:lnTo>
                        <a:pt x="1387" y="1380"/>
                      </a:lnTo>
                      <a:lnTo>
                        <a:pt x="1408" y="1364"/>
                      </a:lnTo>
                      <a:lnTo>
                        <a:pt x="1427" y="1343"/>
                      </a:lnTo>
                      <a:lnTo>
                        <a:pt x="1449" y="1314"/>
                      </a:lnTo>
                      <a:lnTo>
                        <a:pt x="1465" y="1286"/>
                      </a:lnTo>
                      <a:lnTo>
                        <a:pt x="1477" y="1261"/>
                      </a:lnTo>
                      <a:lnTo>
                        <a:pt x="1493" y="1227"/>
                      </a:lnTo>
                      <a:lnTo>
                        <a:pt x="1505" y="1196"/>
                      </a:lnTo>
                      <a:lnTo>
                        <a:pt x="1515" y="1168"/>
                      </a:lnTo>
                      <a:lnTo>
                        <a:pt x="1515" y="1140"/>
                      </a:lnTo>
                      <a:lnTo>
                        <a:pt x="1515" y="1108"/>
                      </a:lnTo>
                      <a:lnTo>
                        <a:pt x="1511" y="1077"/>
                      </a:lnTo>
                      <a:lnTo>
                        <a:pt x="1502" y="1052"/>
                      </a:lnTo>
                      <a:lnTo>
                        <a:pt x="1496" y="1046"/>
                      </a:lnTo>
                      <a:lnTo>
                        <a:pt x="1486" y="1040"/>
                      </a:lnTo>
                      <a:lnTo>
                        <a:pt x="1477" y="1033"/>
                      </a:lnTo>
                      <a:lnTo>
                        <a:pt x="1468" y="1024"/>
                      </a:lnTo>
                      <a:lnTo>
                        <a:pt x="1461" y="1018"/>
                      </a:lnTo>
                      <a:lnTo>
                        <a:pt x="1452" y="999"/>
                      </a:lnTo>
                      <a:lnTo>
                        <a:pt x="1446" y="974"/>
                      </a:lnTo>
                      <a:lnTo>
                        <a:pt x="1440" y="949"/>
                      </a:lnTo>
                      <a:lnTo>
                        <a:pt x="1433" y="927"/>
                      </a:lnTo>
                      <a:lnTo>
                        <a:pt x="1424" y="905"/>
                      </a:lnTo>
                      <a:lnTo>
                        <a:pt x="1415" y="880"/>
                      </a:lnTo>
                      <a:lnTo>
                        <a:pt x="1402" y="855"/>
                      </a:lnTo>
                      <a:lnTo>
                        <a:pt x="1390" y="840"/>
                      </a:lnTo>
                      <a:lnTo>
                        <a:pt x="1383" y="837"/>
                      </a:lnTo>
                      <a:lnTo>
                        <a:pt x="1374" y="834"/>
                      </a:lnTo>
                      <a:lnTo>
                        <a:pt x="1365" y="834"/>
                      </a:lnTo>
                      <a:lnTo>
                        <a:pt x="1355" y="830"/>
                      </a:lnTo>
                      <a:lnTo>
                        <a:pt x="1346" y="830"/>
                      </a:lnTo>
                      <a:lnTo>
                        <a:pt x="1340" y="827"/>
                      </a:lnTo>
                      <a:lnTo>
                        <a:pt x="1318" y="812"/>
                      </a:lnTo>
                      <a:lnTo>
                        <a:pt x="1296" y="790"/>
                      </a:lnTo>
                      <a:lnTo>
                        <a:pt x="1280" y="768"/>
                      </a:lnTo>
                      <a:lnTo>
                        <a:pt x="1274" y="746"/>
                      </a:lnTo>
                      <a:lnTo>
                        <a:pt x="1268" y="721"/>
                      </a:lnTo>
                      <a:lnTo>
                        <a:pt x="1265" y="693"/>
                      </a:lnTo>
                      <a:lnTo>
                        <a:pt x="1265" y="671"/>
                      </a:lnTo>
                      <a:lnTo>
                        <a:pt x="1268" y="662"/>
                      </a:lnTo>
                      <a:lnTo>
                        <a:pt x="1271" y="653"/>
                      </a:lnTo>
                      <a:lnTo>
                        <a:pt x="1274" y="640"/>
                      </a:lnTo>
                      <a:lnTo>
                        <a:pt x="1280" y="628"/>
                      </a:lnTo>
                      <a:lnTo>
                        <a:pt x="1290" y="612"/>
                      </a:lnTo>
                      <a:lnTo>
                        <a:pt x="1299" y="599"/>
                      </a:lnTo>
                      <a:lnTo>
                        <a:pt x="1308" y="587"/>
                      </a:lnTo>
                      <a:lnTo>
                        <a:pt x="1330" y="571"/>
                      </a:lnTo>
                      <a:lnTo>
                        <a:pt x="1362" y="553"/>
                      </a:lnTo>
                      <a:lnTo>
                        <a:pt x="1387" y="543"/>
                      </a:lnTo>
                      <a:lnTo>
                        <a:pt x="1415" y="537"/>
                      </a:lnTo>
                      <a:lnTo>
                        <a:pt x="1452" y="537"/>
                      </a:lnTo>
                      <a:lnTo>
                        <a:pt x="1486" y="537"/>
                      </a:lnTo>
                      <a:lnTo>
                        <a:pt x="1515" y="531"/>
                      </a:lnTo>
                      <a:lnTo>
                        <a:pt x="1533" y="518"/>
                      </a:lnTo>
                      <a:lnTo>
                        <a:pt x="1558" y="496"/>
                      </a:lnTo>
                      <a:lnTo>
                        <a:pt x="1580" y="475"/>
                      </a:lnTo>
                      <a:lnTo>
                        <a:pt x="1599" y="459"/>
                      </a:lnTo>
                      <a:lnTo>
                        <a:pt x="1621" y="450"/>
                      </a:lnTo>
                      <a:lnTo>
                        <a:pt x="1646" y="437"/>
                      </a:lnTo>
                      <a:lnTo>
                        <a:pt x="1668" y="428"/>
                      </a:lnTo>
                      <a:lnTo>
                        <a:pt x="1693" y="425"/>
                      </a:lnTo>
                      <a:lnTo>
                        <a:pt x="1721" y="425"/>
                      </a:lnTo>
                      <a:lnTo>
                        <a:pt x="1746" y="425"/>
                      </a:lnTo>
                      <a:lnTo>
                        <a:pt x="1771" y="418"/>
                      </a:lnTo>
                      <a:lnTo>
                        <a:pt x="1799" y="412"/>
                      </a:lnTo>
                      <a:lnTo>
                        <a:pt x="1830" y="406"/>
                      </a:lnTo>
                      <a:lnTo>
                        <a:pt x="1858" y="403"/>
                      </a:lnTo>
                      <a:lnTo>
                        <a:pt x="1880" y="406"/>
                      </a:lnTo>
                      <a:lnTo>
                        <a:pt x="1886" y="412"/>
                      </a:lnTo>
                      <a:lnTo>
                        <a:pt x="1896" y="418"/>
                      </a:lnTo>
                      <a:lnTo>
                        <a:pt x="1902" y="428"/>
                      </a:lnTo>
                      <a:lnTo>
                        <a:pt x="1908" y="437"/>
                      </a:lnTo>
                      <a:lnTo>
                        <a:pt x="1917" y="446"/>
                      </a:lnTo>
                      <a:lnTo>
                        <a:pt x="1924" y="450"/>
                      </a:lnTo>
                      <a:lnTo>
                        <a:pt x="1945" y="450"/>
                      </a:lnTo>
                      <a:lnTo>
                        <a:pt x="1967" y="443"/>
                      </a:lnTo>
                      <a:lnTo>
                        <a:pt x="1986" y="434"/>
                      </a:lnTo>
                      <a:lnTo>
                        <a:pt x="2011" y="421"/>
                      </a:lnTo>
                      <a:lnTo>
                        <a:pt x="2039" y="406"/>
                      </a:lnTo>
                      <a:lnTo>
                        <a:pt x="2064" y="390"/>
                      </a:lnTo>
                      <a:lnTo>
                        <a:pt x="2086" y="371"/>
                      </a:lnTo>
                      <a:lnTo>
                        <a:pt x="2095" y="353"/>
                      </a:lnTo>
                      <a:lnTo>
                        <a:pt x="2105" y="328"/>
                      </a:lnTo>
                      <a:lnTo>
                        <a:pt x="2114" y="309"/>
                      </a:lnTo>
                      <a:lnTo>
                        <a:pt x="2120" y="290"/>
                      </a:lnTo>
                      <a:lnTo>
                        <a:pt x="2130" y="265"/>
                      </a:lnTo>
                      <a:lnTo>
                        <a:pt x="2136" y="243"/>
                      </a:lnTo>
                      <a:lnTo>
                        <a:pt x="2148" y="225"/>
                      </a:lnTo>
                      <a:lnTo>
                        <a:pt x="2164" y="215"/>
                      </a:lnTo>
                      <a:lnTo>
                        <a:pt x="2186" y="209"/>
                      </a:lnTo>
                      <a:lnTo>
                        <a:pt x="2211" y="206"/>
                      </a:lnTo>
                      <a:lnTo>
                        <a:pt x="2227" y="197"/>
                      </a:lnTo>
                      <a:lnTo>
                        <a:pt x="2233" y="190"/>
                      </a:lnTo>
                      <a:lnTo>
                        <a:pt x="2242" y="184"/>
                      </a:lnTo>
                      <a:lnTo>
                        <a:pt x="2248" y="175"/>
                      </a:lnTo>
                      <a:lnTo>
                        <a:pt x="2258" y="165"/>
                      </a:lnTo>
                      <a:lnTo>
                        <a:pt x="2261" y="156"/>
                      </a:lnTo>
                      <a:lnTo>
                        <a:pt x="2264" y="150"/>
                      </a:lnTo>
                      <a:lnTo>
                        <a:pt x="2264" y="134"/>
                      </a:lnTo>
                      <a:lnTo>
                        <a:pt x="2258" y="115"/>
                      </a:lnTo>
                      <a:lnTo>
                        <a:pt x="2252" y="97"/>
                      </a:lnTo>
                      <a:lnTo>
                        <a:pt x="2248" y="81"/>
                      </a:lnTo>
                      <a:lnTo>
                        <a:pt x="2255" y="65"/>
                      </a:lnTo>
                      <a:lnTo>
                        <a:pt x="2267" y="47"/>
                      </a:lnTo>
                      <a:lnTo>
                        <a:pt x="2280" y="31"/>
                      </a:lnTo>
                      <a:lnTo>
                        <a:pt x="2295" y="19"/>
                      </a:lnTo>
                      <a:lnTo>
                        <a:pt x="2314" y="9"/>
                      </a:lnTo>
                      <a:lnTo>
                        <a:pt x="2336" y="0"/>
                      </a:lnTo>
                      <a:lnTo>
                        <a:pt x="2351" y="19"/>
                      </a:lnTo>
                      <a:lnTo>
                        <a:pt x="2364" y="40"/>
                      </a:lnTo>
                      <a:lnTo>
                        <a:pt x="2373" y="56"/>
                      </a:lnTo>
                      <a:lnTo>
                        <a:pt x="2373" y="75"/>
                      </a:lnTo>
                      <a:lnTo>
                        <a:pt x="2370" y="100"/>
                      </a:lnTo>
                      <a:lnTo>
                        <a:pt x="2373" y="119"/>
                      </a:lnTo>
                      <a:lnTo>
                        <a:pt x="2383" y="137"/>
                      </a:lnTo>
                      <a:lnTo>
                        <a:pt x="2401" y="156"/>
                      </a:lnTo>
                      <a:lnTo>
                        <a:pt x="2420" y="178"/>
                      </a:lnTo>
                      <a:lnTo>
                        <a:pt x="2433" y="193"/>
                      </a:lnTo>
                      <a:lnTo>
                        <a:pt x="2439" y="212"/>
                      </a:lnTo>
                      <a:lnTo>
                        <a:pt x="2445" y="237"/>
                      </a:lnTo>
                      <a:lnTo>
                        <a:pt x="2445" y="256"/>
                      </a:lnTo>
                      <a:lnTo>
                        <a:pt x="2445" y="275"/>
                      </a:lnTo>
                      <a:lnTo>
                        <a:pt x="2439" y="297"/>
                      </a:lnTo>
                      <a:lnTo>
                        <a:pt x="2433" y="322"/>
                      </a:lnTo>
                      <a:lnTo>
                        <a:pt x="2433" y="340"/>
                      </a:lnTo>
                      <a:lnTo>
                        <a:pt x="2442" y="359"/>
                      </a:lnTo>
                      <a:lnTo>
                        <a:pt x="2454" y="378"/>
                      </a:lnTo>
                      <a:lnTo>
                        <a:pt x="2464" y="393"/>
                      </a:lnTo>
                      <a:lnTo>
                        <a:pt x="2473" y="415"/>
                      </a:lnTo>
                      <a:lnTo>
                        <a:pt x="2483" y="440"/>
                      </a:lnTo>
                      <a:lnTo>
                        <a:pt x="2492" y="468"/>
                      </a:lnTo>
                      <a:lnTo>
                        <a:pt x="2495" y="490"/>
                      </a:lnTo>
                      <a:lnTo>
                        <a:pt x="2492" y="509"/>
                      </a:lnTo>
                      <a:lnTo>
                        <a:pt x="2483" y="531"/>
                      </a:lnTo>
                      <a:lnTo>
                        <a:pt x="2470" y="556"/>
                      </a:lnTo>
                      <a:lnTo>
                        <a:pt x="2464" y="578"/>
                      </a:lnTo>
                      <a:lnTo>
                        <a:pt x="2464" y="596"/>
                      </a:lnTo>
                      <a:lnTo>
                        <a:pt x="2467" y="603"/>
                      </a:lnTo>
                      <a:lnTo>
                        <a:pt x="2476" y="609"/>
                      </a:lnTo>
                      <a:lnTo>
                        <a:pt x="2486" y="615"/>
                      </a:lnTo>
                      <a:lnTo>
                        <a:pt x="2498" y="621"/>
                      </a:lnTo>
                      <a:lnTo>
                        <a:pt x="2504" y="628"/>
                      </a:lnTo>
                      <a:lnTo>
                        <a:pt x="2514" y="634"/>
                      </a:lnTo>
                      <a:lnTo>
                        <a:pt x="2520" y="653"/>
                      </a:lnTo>
                      <a:lnTo>
                        <a:pt x="2526" y="674"/>
                      </a:lnTo>
                      <a:lnTo>
                        <a:pt x="2533" y="699"/>
                      </a:lnTo>
                      <a:lnTo>
                        <a:pt x="2542" y="715"/>
                      </a:lnTo>
                      <a:lnTo>
                        <a:pt x="2545" y="721"/>
                      </a:lnTo>
                      <a:lnTo>
                        <a:pt x="2554" y="724"/>
                      </a:lnTo>
                      <a:lnTo>
                        <a:pt x="2564" y="731"/>
                      </a:lnTo>
                      <a:lnTo>
                        <a:pt x="2573" y="734"/>
                      </a:lnTo>
                      <a:lnTo>
                        <a:pt x="2579" y="740"/>
                      </a:lnTo>
                      <a:lnTo>
                        <a:pt x="2598" y="756"/>
                      </a:lnTo>
                      <a:lnTo>
                        <a:pt x="2620" y="774"/>
                      </a:lnTo>
                      <a:lnTo>
                        <a:pt x="2636" y="796"/>
                      </a:lnTo>
                      <a:lnTo>
                        <a:pt x="2639" y="812"/>
                      </a:lnTo>
                      <a:lnTo>
                        <a:pt x="2642" y="837"/>
                      </a:lnTo>
                      <a:lnTo>
                        <a:pt x="2642" y="859"/>
                      </a:lnTo>
                      <a:lnTo>
                        <a:pt x="2648" y="877"/>
                      </a:lnTo>
                      <a:lnTo>
                        <a:pt x="2670" y="893"/>
                      </a:lnTo>
                      <a:lnTo>
                        <a:pt x="2698" y="909"/>
                      </a:lnTo>
                      <a:lnTo>
                        <a:pt x="2723" y="924"/>
                      </a:lnTo>
                      <a:lnTo>
                        <a:pt x="2732" y="927"/>
                      </a:lnTo>
                      <a:lnTo>
                        <a:pt x="2742" y="934"/>
                      </a:lnTo>
                      <a:lnTo>
                        <a:pt x="2754" y="943"/>
                      </a:lnTo>
                      <a:lnTo>
                        <a:pt x="2764" y="949"/>
                      </a:lnTo>
                      <a:lnTo>
                        <a:pt x="2767" y="959"/>
                      </a:lnTo>
                      <a:lnTo>
                        <a:pt x="2770" y="977"/>
                      </a:lnTo>
                      <a:lnTo>
                        <a:pt x="2764" y="1005"/>
                      </a:lnTo>
                      <a:lnTo>
                        <a:pt x="2757" y="1030"/>
                      </a:lnTo>
                      <a:lnTo>
                        <a:pt x="2754" y="1049"/>
                      </a:lnTo>
                      <a:lnTo>
                        <a:pt x="2757" y="1074"/>
                      </a:lnTo>
                      <a:lnTo>
                        <a:pt x="2770" y="1099"/>
                      </a:lnTo>
                      <a:lnTo>
                        <a:pt x="2779" y="1118"/>
                      </a:lnTo>
                      <a:lnTo>
                        <a:pt x="2795" y="1127"/>
                      </a:lnTo>
                      <a:lnTo>
                        <a:pt x="2817" y="1137"/>
                      </a:lnTo>
                      <a:lnTo>
                        <a:pt x="2835" y="1143"/>
                      </a:lnTo>
                      <a:lnTo>
                        <a:pt x="2851" y="1143"/>
                      </a:lnTo>
                      <a:lnTo>
                        <a:pt x="2873" y="1140"/>
                      </a:lnTo>
                      <a:lnTo>
                        <a:pt x="2889" y="1143"/>
                      </a:lnTo>
                      <a:lnTo>
                        <a:pt x="2907" y="1155"/>
                      </a:lnTo>
                      <a:lnTo>
                        <a:pt x="2926" y="1177"/>
                      </a:lnTo>
                      <a:lnTo>
                        <a:pt x="2942" y="1193"/>
                      </a:lnTo>
                      <a:lnTo>
                        <a:pt x="2957" y="1196"/>
                      </a:lnTo>
                      <a:lnTo>
                        <a:pt x="2976" y="1199"/>
                      </a:lnTo>
                      <a:lnTo>
                        <a:pt x="2992" y="1199"/>
                      </a:lnTo>
                      <a:lnTo>
                        <a:pt x="3004" y="1205"/>
                      </a:lnTo>
                      <a:lnTo>
                        <a:pt x="3020" y="1224"/>
                      </a:lnTo>
                      <a:lnTo>
                        <a:pt x="3032" y="1255"/>
                      </a:lnTo>
                      <a:lnTo>
                        <a:pt x="3042" y="1283"/>
                      </a:lnTo>
                      <a:lnTo>
                        <a:pt x="3048" y="1308"/>
                      </a:lnTo>
                      <a:lnTo>
                        <a:pt x="3051" y="1330"/>
                      </a:lnTo>
                      <a:lnTo>
                        <a:pt x="3048" y="1355"/>
                      </a:lnTo>
                      <a:lnTo>
                        <a:pt x="3045" y="1380"/>
                      </a:lnTo>
                      <a:lnTo>
                        <a:pt x="3048" y="1399"/>
                      </a:lnTo>
                      <a:lnTo>
                        <a:pt x="3063" y="1414"/>
                      </a:lnTo>
                      <a:lnTo>
                        <a:pt x="3085" y="1433"/>
                      </a:lnTo>
                      <a:lnTo>
                        <a:pt x="3101" y="1452"/>
                      </a:lnTo>
                      <a:lnTo>
                        <a:pt x="3104" y="1471"/>
                      </a:lnTo>
                      <a:lnTo>
                        <a:pt x="3104" y="1492"/>
                      </a:lnTo>
                      <a:lnTo>
                        <a:pt x="3101" y="1514"/>
                      </a:lnTo>
                      <a:lnTo>
                        <a:pt x="3098" y="1521"/>
                      </a:lnTo>
                      <a:lnTo>
                        <a:pt x="3092" y="1530"/>
                      </a:lnTo>
                      <a:lnTo>
                        <a:pt x="3088" y="1539"/>
                      </a:lnTo>
                      <a:lnTo>
                        <a:pt x="3082" y="1549"/>
                      </a:lnTo>
                      <a:lnTo>
                        <a:pt x="3082" y="1555"/>
                      </a:lnTo>
                      <a:lnTo>
                        <a:pt x="3082" y="1564"/>
                      </a:lnTo>
                      <a:lnTo>
                        <a:pt x="3085" y="1574"/>
                      </a:lnTo>
                      <a:lnTo>
                        <a:pt x="3088" y="1580"/>
                      </a:lnTo>
                      <a:lnTo>
                        <a:pt x="3095" y="1586"/>
                      </a:lnTo>
                      <a:lnTo>
                        <a:pt x="3113" y="1592"/>
                      </a:lnTo>
                      <a:lnTo>
                        <a:pt x="3138" y="1589"/>
                      </a:lnTo>
                      <a:lnTo>
                        <a:pt x="3160" y="1589"/>
                      </a:lnTo>
                      <a:lnTo>
                        <a:pt x="3170" y="1589"/>
                      </a:lnTo>
                      <a:lnTo>
                        <a:pt x="3179" y="1586"/>
                      </a:lnTo>
                      <a:lnTo>
                        <a:pt x="3188" y="1586"/>
                      </a:lnTo>
                      <a:lnTo>
                        <a:pt x="3198" y="1583"/>
                      </a:lnTo>
                      <a:lnTo>
                        <a:pt x="3207" y="1580"/>
                      </a:lnTo>
                      <a:lnTo>
                        <a:pt x="3210" y="1577"/>
                      </a:lnTo>
                      <a:lnTo>
                        <a:pt x="3213" y="1571"/>
                      </a:lnTo>
                      <a:lnTo>
                        <a:pt x="3213" y="1561"/>
                      </a:lnTo>
                      <a:lnTo>
                        <a:pt x="3216" y="1555"/>
                      </a:lnTo>
                      <a:lnTo>
                        <a:pt x="3216" y="1546"/>
                      </a:lnTo>
                      <a:lnTo>
                        <a:pt x="3223" y="1542"/>
                      </a:lnTo>
                      <a:lnTo>
                        <a:pt x="3235" y="1539"/>
                      </a:lnTo>
                      <a:lnTo>
                        <a:pt x="3251" y="1539"/>
                      </a:lnTo>
                      <a:lnTo>
                        <a:pt x="3270" y="1539"/>
                      </a:lnTo>
                      <a:lnTo>
                        <a:pt x="3285" y="1539"/>
                      </a:lnTo>
                      <a:lnTo>
                        <a:pt x="3304" y="1542"/>
                      </a:lnTo>
                      <a:lnTo>
                        <a:pt x="3326" y="1542"/>
                      </a:lnTo>
                      <a:lnTo>
                        <a:pt x="3341" y="1539"/>
                      </a:lnTo>
                      <a:lnTo>
                        <a:pt x="3348" y="1536"/>
                      </a:lnTo>
                      <a:lnTo>
                        <a:pt x="3357" y="1530"/>
                      </a:lnTo>
                      <a:lnTo>
                        <a:pt x="3363" y="1524"/>
                      </a:lnTo>
                      <a:lnTo>
                        <a:pt x="3369" y="1517"/>
                      </a:lnTo>
                      <a:lnTo>
                        <a:pt x="3373" y="1511"/>
                      </a:lnTo>
                      <a:lnTo>
                        <a:pt x="3373" y="1505"/>
                      </a:lnTo>
                      <a:lnTo>
                        <a:pt x="3373" y="1496"/>
                      </a:lnTo>
                      <a:lnTo>
                        <a:pt x="3373" y="1489"/>
                      </a:lnTo>
                      <a:lnTo>
                        <a:pt x="3369" y="1480"/>
                      </a:lnTo>
                      <a:lnTo>
                        <a:pt x="3369" y="1471"/>
                      </a:lnTo>
                      <a:lnTo>
                        <a:pt x="3373" y="1464"/>
                      </a:lnTo>
                      <a:lnTo>
                        <a:pt x="3388" y="1458"/>
                      </a:lnTo>
                      <a:lnTo>
                        <a:pt x="3407" y="1452"/>
                      </a:lnTo>
                      <a:lnTo>
                        <a:pt x="3426" y="1452"/>
                      </a:lnTo>
                      <a:lnTo>
                        <a:pt x="3444" y="1464"/>
                      </a:lnTo>
                      <a:lnTo>
                        <a:pt x="3466" y="1483"/>
                      </a:lnTo>
                      <a:lnTo>
                        <a:pt x="3485" y="1499"/>
                      </a:lnTo>
                      <a:lnTo>
                        <a:pt x="3491" y="1508"/>
                      </a:lnTo>
                      <a:lnTo>
                        <a:pt x="3501" y="1517"/>
                      </a:lnTo>
                      <a:lnTo>
                        <a:pt x="3507" y="1527"/>
                      </a:lnTo>
                      <a:lnTo>
                        <a:pt x="3516" y="1536"/>
                      </a:lnTo>
                      <a:lnTo>
                        <a:pt x="3522" y="1542"/>
                      </a:lnTo>
                      <a:lnTo>
                        <a:pt x="3532" y="1546"/>
                      </a:lnTo>
                      <a:lnTo>
                        <a:pt x="3547" y="1539"/>
                      </a:lnTo>
                      <a:lnTo>
                        <a:pt x="3566" y="1527"/>
                      </a:lnTo>
                      <a:lnTo>
                        <a:pt x="3582" y="1511"/>
                      </a:lnTo>
                      <a:lnTo>
                        <a:pt x="3594" y="1499"/>
                      </a:lnTo>
                      <a:lnTo>
                        <a:pt x="3594" y="1492"/>
                      </a:lnTo>
                      <a:lnTo>
                        <a:pt x="3597" y="1483"/>
                      </a:lnTo>
                      <a:lnTo>
                        <a:pt x="3601" y="1477"/>
                      </a:lnTo>
                      <a:lnTo>
                        <a:pt x="3601" y="1467"/>
                      </a:lnTo>
                      <a:lnTo>
                        <a:pt x="3604" y="1464"/>
                      </a:lnTo>
                      <a:lnTo>
                        <a:pt x="3619" y="1458"/>
                      </a:lnTo>
                      <a:lnTo>
                        <a:pt x="3641" y="1458"/>
                      </a:lnTo>
                      <a:lnTo>
                        <a:pt x="3657" y="1464"/>
                      </a:lnTo>
                      <a:lnTo>
                        <a:pt x="3666" y="1474"/>
                      </a:lnTo>
                      <a:lnTo>
                        <a:pt x="3672" y="1489"/>
                      </a:lnTo>
                      <a:lnTo>
                        <a:pt x="3679" y="1505"/>
                      </a:lnTo>
                      <a:lnTo>
                        <a:pt x="3688" y="1514"/>
                      </a:lnTo>
                      <a:lnTo>
                        <a:pt x="3700" y="1517"/>
                      </a:lnTo>
                      <a:lnTo>
                        <a:pt x="3722" y="1517"/>
                      </a:lnTo>
                      <a:lnTo>
                        <a:pt x="3741" y="1514"/>
                      </a:lnTo>
                      <a:lnTo>
                        <a:pt x="3760" y="1511"/>
                      </a:lnTo>
                      <a:lnTo>
                        <a:pt x="3775" y="1514"/>
                      </a:lnTo>
                      <a:lnTo>
                        <a:pt x="3788" y="1530"/>
                      </a:lnTo>
                      <a:lnTo>
                        <a:pt x="3797" y="1549"/>
                      </a:lnTo>
                      <a:lnTo>
                        <a:pt x="3804" y="1571"/>
                      </a:lnTo>
                      <a:lnTo>
                        <a:pt x="3807" y="1589"/>
                      </a:lnTo>
                      <a:lnTo>
                        <a:pt x="3807" y="1608"/>
                      </a:lnTo>
                      <a:lnTo>
                        <a:pt x="3804" y="1630"/>
                      </a:lnTo>
                      <a:lnTo>
                        <a:pt x="3804" y="1652"/>
                      </a:lnTo>
                      <a:lnTo>
                        <a:pt x="3807" y="1667"/>
                      </a:lnTo>
                      <a:lnTo>
                        <a:pt x="3822" y="1674"/>
                      </a:lnTo>
                      <a:lnTo>
                        <a:pt x="3844" y="1677"/>
                      </a:lnTo>
                      <a:lnTo>
                        <a:pt x="3866" y="1680"/>
                      </a:lnTo>
                      <a:lnTo>
                        <a:pt x="3882" y="1689"/>
                      </a:lnTo>
                      <a:lnTo>
                        <a:pt x="3894" y="1708"/>
                      </a:lnTo>
                      <a:lnTo>
                        <a:pt x="3903" y="1733"/>
                      </a:lnTo>
                      <a:lnTo>
                        <a:pt x="3910" y="1761"/>
                      </a:lnTo>
                      <a:lnTo>
                        <a:pt x="3913" y="1783"/>
                      </a:lnTo>
                      <a:lnTo>
                        <a:pt x="3916" y="1805"/>
                      </a:lnTo>
                      <a:lnTo>
                        <a:pt x="3916" y="1830"/>
                      </a:lnTo>
                      <a:lnTo>
                        <a:pt x="3910" y="1852"/>
                      </a:lnTo>
                      <a:lnTo>
                        <a:pt x="3894" y="1864"/>
                      </a:lnTo>
                      <a:lnTo>
                        <a:pt x="3872" y="1880"/>
                      </a:lnTo>
                      <a:lnTo>
                        <a:pt x="3857" y="1892"/>
                      </a:lnTo>
                      <a:lnTo>
                        <a:pt x="3850" y="1911"/>
                      </a:lnTo>
                      <a:lnTo>
                        <a:pt x="3850" y="1930"/>
                      </a:lnTo>
                      <a:lnTo>
                        <a:pt x="3857" y="1945"/>
                      </a:lnTo>
                      <a:lnTo>
                        <a:pt x="3863" y="1955"/>
                      </a:lnTo>
                      <a:lnTo>
                        <a:pt x="3872" y="1961"/>
                      </a:lnTo>
                      <a:lnTo>
                        <a:pt x="3882" y="1967"/>
                      </a:lnTo>
                      <a:lnTo>
                        <a:pt x="3894" y="1970"/>
                      </a:lnTo>
                      <a:lnTo>
                        <a:pt x="3900" y="1970"/>
                      </a:lnTo>
                      <a:lnTo>
                        <a:pt x="3922" y="1967"/>
                      </a:lnTo>
                      <a:lnTo>
                        <a:pt x="3944" y="1955"/>
                      </a:lnTo>
                      <a:lnTo>
                        <a:pt x="3960" y="1945"/>
                      </a:lnTo>
                      <a:lnTo>
                        <a:pt x="3981" y="1936"/>
                      </a:lnTo>
                      <a:lnTo>
                        <a:pt x="4006" y="1927"/>
                      </a:lnTo>
                      <a:lnTo>
                        <a:pt x="4028" y="1920"/>
                      </a:lnTo>
                      <a:lnTo>
                        <a:pt x="4056" y="1920"/>
                      </a:lnTo>
                      <a:lnTo>
                        <a:pt x="4091" y="1927"/>
                      </a:lnTo>
                      <a:lnTo>
                        <a:pt x="4116" y="1933"/>
                      </a:lnTo>
                      <a:lnTo>
                        <a:pt x="4141" y="1942"/>
                      </a:lnTo>
                      <a:lnTo>
                        <a:pt x="4166" y="1955"/>
                      </a:lnTo>
                      <a:lnTo>
                        <a:pt x="4191" y="1958"/>
                      </a:lnTo>
                      <a:lnTo>
                        <a:pt x="4209" y="1955"/>
                      </a:lnTo>
                      <a:lnTo>
                        <a:pt x="4234" y="1948"/>
                      </a:lnTo>
                      <a:lnTo>
                        <a:pt x="4259" y="1939"/>
                      </a:lnTo>
                      <a:lnTo>
                        <a:pt x="4278" y="1927"/>
                      </a:lnTo>
                      <a:lnTo>
                        <a:pt x="4281" y="1920"/>
                      </a:lnTo>
                      <a:lnTo>
                        <a:pt x="4288" y="1911"/>
                      </a:lnTo>
                      <a:lnTo>
                        <a:pt x="4291" y="1902"/>
                      </a:lnTo>
                      <a:lnTo>
                        <a:pt x="4297" y="1892"/>
                      </a:lnTo>
                      <a:lnTo>
                        <a:pt x="4300" y="1886"/>
                      </a:lnTo>
                      <a:lnTo>
                        <a:pt x="4306" y="1880"/>
                      </a:lnTo>
                      <a:lnTo>
                        <a:pt x="4322" y="1873"/>
                      </a:lnTo>
                      <a:lnTo>
                        <a:pt x="4344" y="1867"/>
                      </a:lnTo>
                      <a:lnTo>
                        <a:pt x="4359" y="1867"/>
                      </a:lnTo>
                      <a:lnTo>
                        <a:pt x="4378" y="1867"/>
                      </a:lnTo>
                      <a:lnTo>
                        <a:pt x="4397" y="1873"/>
                      </a:lnTo>
                      <a:lnTo>
                        <a:pt x="4412" y="1880"/>
                      </a:lnTo>
                      <a:lnTo>
                        <a:pt x="4419" y="1883"/>
                      </a:lnTo>
                      <a:lnTo>
                        <a:pt x="4428" y="1892"/>
                      </a:lnTo>
                      <a:lnTo>
                        <a:pt x="4434" y="1898"/>
                      </a:lnTo>
                      <a:lnTo>
                        <a:pt x="4444" y="1908"/>
                      </a:lnTo>
                      <a:lnTo>
                        <a:pt x="4450" y="1914"/>
                      </a:lnTo>
                      <a:lnTo>
                        <a:pt x="4456" y="1917"/>
                      </a:lnTo>
                      <a:lnTo>
                        <a:pt x="4475" y="1914"/>
                      </a:lnTo>
                      <a:lnTo>
                        <a:pt x="4497" y="1902"/>
                      </a:lnTo>
                      <a:lnTo>
                        <a:pt x="4512" y="1889"/>
                      </a:lnTo>
                      <a:lnTo>
                        <a:pt x="4519" y="1883"/>
                      </a:lnTo>
                      <a:lnTo>
                        <a:pt x="4522" y="1873"/>
                      </a:lnTo>
                      <a:lnTo>
                        <a:pt x="4525" y="1864"/>
                      </a:lnTo>
                      <a:lnTo>
                        <a:pt x="4528" y="1855"/>
                      </a:lnTo>
                      <a:lnTo>
                        <a:pt x="4534" y="1845"/>
                      </a:lnTo>
                      <a:lnTo>
                        <a:pt x="4537" y="1842"/>
                      </a:lnTo>
                      <a:lnTo>
                        <a:pt x="4547" y="1839"/>
                      </a:lnTo>
                      <a:lnTo>
                        <a:pt x="4556" y="1839"/>
                      </a:lnTo>
                      <a:lnTo>
                        <a:pt x="4565" y="1842"/>
                      </a:lnTo>
                      <a:lnTo>
                        <a:pt x="4578" y="1842"/>
                      </a:lnTo>
                      <a:lnTo>
                        <a:pt x="4587" y="1845"/>
                      </a:lnTo>
                      <a:lnTo>
                        <a:pt x="4590" y="1855"/>
                      </a:lnTo>
                      <a:lnTo>
                        <a:pt x="4594" y="1864"/>
                      </a:lnTo>
                      <a:lnTo>
                        <a:pt x="4597" y="1873"/>
                      </a:lnTo>
                      <a:lnTo>
                        <a:pt x="4603" y="1880"/>
                      </a:lnTo>
                      <a:lnTo>
                        <a:pt x="4609" y="1886"/>
                      </a:lnTo>
                      <a:lnTo>
                        <a:pt x="4619" y="1892"/>
                      </a:lnTo>
                      <a:lnTo>
                        <a:pt x="4628" y="1895"/>
                      </a:lnTo>
                      <a:lnTo>
                        <a:pt x="4637" y="1898"/>
                      </a:lnTo>
                      <a:lnTo>
                        <a:pt x="4647" y="1898"/>
                      </a:lnTo>
                      <a:lnTo>
                        <a:pt x="4656" y="1898"/>
                      </a:lnTo>
                      <a:lnTo>
                        <a:pt x="4665" y="1898"/>
                      </a:lnTo>
                      <a:lnTo>
                        <a:pt x="4675" y="1898"/>
                      </a:lnTo>
                      <a:lnTo>
                        <a:pt x="4684" y="1898"/>
                      </a:lnTo>
                      <a:lnTo>
                        <a:pt x="4693" y="1902"/>
                      </a:lnTo>
                      <a:lnTo>
                        <a:pt x="4703" y="1908"/>
                      </a:lnTo>
                      <a:lnTo>
                        <a:pt x="4715" y="1911"/>
                      </a:lnTo>
                      <a:lnTo>
                        <a:pt x="4725" y="1917"/>
                      </a:lnTo>
                      <a:lnTo>
                        <a:pt x="4731" y="1927"/>
                      </a:lnTo>
                      <a:lnTo>
                        <a:pt x="4734" y="1942"/>
                      </a:lnTo>
                      <a:lnTo>
                        <a:pt x="4731" y="1967"/>
                      </a:lnTo>
                      <a:lnTo>
                        <a:pt x="4728" y="1989"/>
                      </a:lnTo>
                      <a:lnTo>
                        <a:pt x="4728" y="2008"/>
                      </a:lnTo>
                      <a:lnTo>
                        <a:pt x="4737" y="2033"/>
                      </a:lnTo>
                      <a:lnTo>
                        <a:pt x="4753" y="2061"/>
                      </a:lnTo>
                      <a:lnTo>
                        <a:pt x="4768" y="2080"/>
                      </a:lnTo>
                      <a:lnTo>
                        <a:pt x="4790" y="2089"/>
                      </a:lnTo>
                      <a:lnTo>
                        <a:pt x="4812" y="2098"/>
                      </a:lnTo>
                      <a:lnTo>
                        <a:pt x="4834" y="2105"/>
                      </a:lnTo>
                      <a:lnTo>
                        <a:pt x="4840" y="2111"/>
                      </a:lnTo>
                      <a:lnTo>
                        <a:pt x="4850" y="2114"/>
                      </a:lnTo>
                      <a:lnTo>
                        <a:pt x="4859" y="2120"/>
                      </a:lnTo>
                      <a:lnTo>
                        <a:pt x="4865" y="2126"/>
                      </a:lnTo>
                      <a:lnTo>
                        <a:pt x="4871" y="2133"/>
                      </a:lnTo>
                      <a:lnTo>
                        <a:pt x="4878" y="2154"/>
                      </a:lnTo>
                      <a:lnTo>
                        <a:pt x="4878" y="2186"/>
                      </a:lnTo>
                      <a:lnTo>
                        <a:pt x="4875" y="2217"/>
                      </a:lnTo>
                      <a:lnTo>
                        <a:pt x="4871" y="2239"/>
                      </a:lnTo>
                      <a:lnTo>
                        <a:pt x="4862" y="2267"/>
                      </a:lnTo>
                      <a:lnTo>
                        <a:pt x="4850" y="2298"/>
                      </a:lnTo>
                      <a:lnTo>
                        <a:pt x="4834" y="2323"/>
                      </a:lnTo>
                      <a:lnTo>
                        <a:pt x="4828" y="2329"/>
                      </a:lnTo>
                      <a:lnTo>
                        <a:pt x="4818" y="2336"/>
                      </a:lnTo>
                      <a:lnTo>
                        <a:pt x="4809" y="2342"/>
                      </a:lnTo>
                      <a:lnTo>
                        <a:pt x="4800" y="2348"/>
                      </a:lnTo>
                      <a:lnTo>
                        <a:pt x="4790" y="2351"/>
                      </a:lnTo>
                      <a:lnTo>
                        <a:pt x="4784" y="2357"/>
                      </a:lnTo>
                      <a:lnTo>
                        <a:pt x="4781" y="2373"/>
                      </a:lnTo>
                      <a:lnTo>
                        <a:pt x="4781" y="2392"/>
                      </a:lnTo>
                      <a:lnTo>
                        <a:pt x="4781" y="2411"/>
                      </a:lnTo>
                      <a:lnTo>
                        <a:pt x="4778" y="2426"/>
                      </a:lnTo>
                      <a:lnTo>
                        <a:pt x="4765" y="2435"/>
                      </a:lnTo>
                      <a:lnTo>
                        <a:pt x="4743" y="2439"/>
                      </a:lnTo>
                      <a:lnTo>
                        <a:pt x="4722" y="2445"/>
                      </a:lnTo>
                      <a:lnTo>
                        <a:pt x="4700" y="2448"/>
                      </a:lnTo>
                      <a:lnTo>
                        <a:pt x="4687" y="2457"/>
                      </a:lnTo>
                      <a:lnTo>
                        <a:pt x="4684" y="2473"/>
                      </a:lnTo>
                      <a:lnTo>
                        <a:pt x="4681" y="2492"/>
                      </a:lnTo>
                      <a:lnTo>
                        <a:pt x="4684" y="2510"/>
                      </a:lnTo>
                      <a:lnTo>
                        <a:pt x="4687" y="2526"/>
                      </a:lnTo>
                      <a:lnTo>
                        <a:pt x="4690" y="2532"/>
                      </a:lnTo>
                      <a:lnTo>
                        <a:pt x="4697" y="2542"/>
                      </a:lnTo>
                      <a:lnTo>
                        <a:pt x="4703" y="2548"/>
                      </a:lnTo>
                      <a:lnTo>
                        <a:pt x="4709" y="2557"/>
                      </a:lnTo>
                      <a:lnTo>
                        <a:pt x="4715" y="2564"/>
                      </a:lnTo>
                      <a:lnTo>
                        <a:pt x="4718" y="2573"/>
                      </a:lnTo>
                      <a:lnTo>
                        <a:pt x="4718" y="2595"/>
                      </a:lnTo>
                      <a:lnTo>
                        <a:pt x="4712" y="2623"/>
                      </a:lnTo>
                      <a:lnTo>
                        <a:pt x="4706" y="2645"/>
                      </a:lnTo>
                      <a:lnTo>
                        <a:pt x="4700" y="2663"/>
                      </a:lnTo>
                      <a:lnTo>
                        <a:pt x="4690" y="2685"/>
                      </a:lnTo>
                      <a:lnTo>
                        <a:pt x="4681" y="2701"/>
                      </a:lnTo>
                      <a:lnTo>
                        <a:pt x="4675" y="2704"/>
                      </a:lnTo>
                      <a:lnTo>
                        <a:pt x="4665" y="2710"/>
                      </a:lnTo>
                      <a:lnTo>
                        <a:pt x="4656" y="2717"/>
                      </a:lnTo>
                      <a:lnTo>
                        <a:pt x="4650" y="2723"/>
                      </a:lnTo>
                      <a:lnTo>
                        <a:pt x="4647" y="2729"/>
                      </a:lnTo>
                      <a:lnTo>
                        <a:pt x="4644" y="2738"/>
                      </a:lnTo>
                      <a:lnTo>
                        <a:pt x="4640" y="2748"/>
                      </a:lnTo>
                      <a:lnTo>
                        <a:pt x="4637" y="2757"/>
                      </a:lnTo>
                      <a:lnTo>
                        <a:pt x="4634" y="2766"/>
                      </a:lnTo>
                      <a:lnTo>
                        <a:pt x="4631" y="2773"/>
                      </a:lnTo>
                      <a:lnTo>
                        <a:pt x="4609" y="2782"/>
                      </a:lnTo>
                      <a:lnTo>
                        <a:pt x="4584" y="2788"/>
                      </a:lnTo>
                      <a:lnTo>
                        <a:pt x="4562" y="2788"/>
                      </a:lnTo>
                      <a:lnTo>
                        <a:pt x="4556" y="2785"/>
                      </a:lnTo>
                      <a:lnTo>
                        <a:pt x="4550" y="2782"/>
                      </a:lnTo>
                      <a:lnTo>
                        <a:pt x="4540" y="2779"/>
                      </a:lnTo>
                      <a:lnTo>
                        <a:pt x="4534" y="2776"/>
                      </a:lnTo>
                      <a:lnTo>
                        <a:pt x="4528" y="2773"/>
                      </a:lnTo>
                      <a:lnTo>
                        <a:pt x="4506" y="2776"/>
                      </a:lnTo>
                      <a:lnTo>
                        <a:pt x="4478" y="2782"/>
                      </a:lnTo>
                      <a:lnTo>
                        <a:pt x="4456" y="2795"/>
                      </a:lnTo>
                      <a:lnTo>
                        <a:pt x="4444" y="2813"/>
                      </a:lnTo>
                      <a:lnTo>
                        <a:pt x="4434" y="2835"/>
                      </a:lnTo>
                      <a:lnTo>
                        <a:pt x="4428" y="2860"/>
                      </a:lnTo>
                      <a:lnTo>
                        <a:pt x="4434" y="2879"/>
                      </a:lnTo>
                      <a:lnTo>
                        <a:pt x="4444" y="2901"/>
                      </a:lnTo>
                      <a:lnTo>
                        <a:pt x="4459" y="2919"/>
                      </a:lnTo>
                      <a:lnTo>
                        <a:pt x="4472" y="2935"/>
                      </a:lnTo>
                      <a:lnTo>
                        <a:pt x="4487" y="2944"/>
                      </a:lnTo>
                      <a:lnTo>
                        <a:pt x="4512" y="2954"/>
                      </a:lnTo>
                      <a:lnTo>
                        <a:pt x="4534" y="2960"/>
                      </a:lnTo>
                      <a:lnTo>
                        <a:pt x="4550" y="2973"/>
                      </a:lnTo>
                      <a:lnTo>
                        <a:pt x="4559" y="2991"/>
                      </a:lnTo>
                      <a:lnTo>
                        <a:pt x="4565" y="3019"/>
                      </a:lnTo>
                      <a:lnTo>
                        <a:pt x="4569" y="3048"/>
                      </a:lnTo>
                      <a:lnTo>
                        <a:pt x="4572" y="3069"/>
                      </a:lnTo>
                      <a:lnTo>
                        <a:pt x="4572" y="3088"/>
                      </a:lnTo>
                      <a:lnTo>
                        <a:pt x="4572" y="3110"/>
                      </a:lnTo>
                      <a:lnTo>
                        <a:pt x="4569" y="3132"/>
                      </a:lnTo>
                      <a:lnTo>
                        <a:pt x="4572" y="3147"/>
                      </a:lnTo>
                      <a:lnTo>
                        <a:pt x="4578" y="3157"/>
                      </a:lnTo>
                      <a:lnTo>
                        <a:pt x="4587" y="3163"/>
                      </a:lnTo>
                      <a:lnTo>
                        <a:pt x="4597" y="3169"/>
                      </a:lnTo>
                      <a:lnTo>
                        <a:pt x="4606" y="3179"/>
                      </a:lnTo>
                      <a:lnTo>
                        <a:pt x="4612" y="3185"/>
                      </a:lnTo>
                      <a:lnTo>
                        <a:pt x="4619" y="3204"/>
                      </a:lnTo>
                      <a:lnTo>
                        <a:pt x="4622" y="3226"/>
                      </a:lnTo>
                      <a:lnTo>
                        <a:pt x="4622" y="3241"/>
                      </a:lnTo>
                      <a:lnTo>
                        <a:pt x="4609" y="3260"/>
                      </a:lnTo>
                      <a:lnTo>
                        <a:pt x="4590" y="3282"/>
                      </a:lnTo>
                      <a:lnTo>
                        <a:pt x="4572" y="3294"/>
                      </a:lnTo>
                      <a:lnTo>
                        <a:pt x="4553" y="3297"/>
                      </a:lnTo>
                      <a:lnTo>
                        <a:pt x="4531" y="3304"/>
                      </a:lnTo>
                      <a:lnTo>
                        <a:pt x="4515" y="3310"/>
                      </a:lnTo>
                      <a:lnTo>
                        <a:pt x="4509" y="3325"/>
                      </a:lnTo>
                      <a:lnTo>
                        <a:pt x="4506" y="3344"/>
                      </a:lnTo>
                      <a:lnTo>
                        <a:pt x="4506" y="3363"/>
                      </a:lnTo>
                      <a:lnTo>
                        <a:pt x="4512" y="3369"/>
                      </a:lnTo>
                      <a:lnTo>
                        <a:pt x="4519" y="3375"/>
                      </a:lnTo>
                      <a:lnTo>
                        <a:pt x="4528" y="3382"/>
                      </a:lnTo>
                      <a:lnTo>
                        <a:pt x="4534" y="3388"/>
                      </a:lnTo>
                      <a:lnTo>
                        <a:pt x="4544" y="3394"/>
                      </a:lnTo>
                      <a:lnTo>
                        <a:pt x="4547" y="3400"/>
                      </a:lnTo>
                      <a:lnTo>
                        <a:pt x="4550" y="3416"/>
                      </a:lnTo>
                      <a:lnTo>
                        <a:pt x="4550" y="3441"/>
                      </a:lnTo>
                      <a:lnTo>
                        <a:pt x="4547" y="3463"/>
                      </a:lnTo>
                      <a:lnTo>
                        <a:pt x="4547" y="3482"/>
                      </a:lnTo>
                      <a:lnTo>
                        <a:pt x="4559" y="3500"/>
                      </a:lnTo>
                      <a:lnTo>
                        <a:pt x="4575" y="3519"/>
                      </a:lnTo>
                      <a:lnTo>
                        <a:pt x="4584" y="3535"/>
                      </a:lnTo>
                      <a:lnTo>
                        <a:pt x="4587" y="3560"/>
                      </a:lnTo>
                      <a:lnTo>
                        <a:pt x="4587" y="3588"/>
                      </a:lnTo>
                      <a:lnTo>
                        <a:pt x="4581" y="3613"/>
                      </a:lnTo>
                      <a:lnTo>
                        <a:pt x="4575" y="3635"/>
                      </a:lnTo>
                      <a:lnTo>
                        <a:pt x="4559" y="3663"/>
                      </a:lnTo>
                      <a:lnTo>
                        <a:pt x="4547" y="3681"/>
                      </a:lnTo>
                      <a:lnTo>
                        <a:pt x="4540" y="3691"/>
                      </a:lnTo>
                      <a:lnTo>
                        <a:pt x="4531" y="3697"/>
                      </a:lnTo>
                      <a:lnTo>
                        <a:pt x="4522" y="3706"/>
                      </a:lnTo>
                      <a:lnTo>
                        <a:pt x="4512" y="3716"/>
                      </a:lnTo>
                      <a:lnTo>
                        <a:pt x="4506" y="3722"/>
                      </a:lnTo>
                      <a:lnTo>
                        <a:pt x="4503" y="3747"/>
                      </a:lnTo>
                      <a:lnTo>
                        <a:pt x="4503" y="3775"/>
                      </a:lnTo>
                      <a:lnTo>
                        <a:pt x="4506" y="3797"/>
                      </a:lnTo>
                      <a:lnTo>
                        <a:pt x="4515" y="3828"/>
                      </a:lnTo>
                      <a:lnTo>
                        <a:pt x="4531" y="3859"/>
                      </a:lnTo>
                      <a:lnTo>
                        <a:pt x="4547" y="3884"/>
                      </a:lnTo>
                      <a:lnTo>
                        <a:pt x="4569" y="3897"/>
                      </a:lnTo>
                      <a:lnTo>
                        <a:pt x="4597" y="3906"/>
                      </a:lnTo>
                      <a:lnTo>
                        <a:pt x="4619" y="3916"/>
                      </a:lnTo>
                      <a:lnTo>
                        <a:pt x="4634" y="3934"/>
                      </a:lnTo>
                      <a:lnTo>
                        <a:pt x="4650" y="3956"/>
                      </a:lnTo>
                      <a:lnTo>
                        <a:pt x="4659" y="3978"/>
                      </a:lnTo>
                      <a:lnTo>
                        <a:pt x="4665" y="4006"/>
                      </a:lnTo>
                      <a:lnTo>
                        <a:pt x="4668" y="4044"/>
                      </a:lnTo>
                      <a:lnTo>
                        <a:pt x="4675" y="4078"/>
                      </a:lnTo>
                      <a:lnTo>
                        <a:pt x="4684" y="4106"/>
                      </a:lnTo>
                      <a:lnTo>
                        <a:pt x="4690" y="4112"/>
                      </a:lnTo>
                      <a:lnTo>
                        <a:pt x="4700" y="4119"/>
                      </a:lnTo>
                      <a:lnTo>
                        <a:pt x="4709" y="4125"/>
                      </a:lnTo>
                      <a:lnTo>
                        <a:pt x="4718" y="4131"/>
                      </a:lnTo>
                      <a:lnTo>
                        <a:pt x="4728" y="4137"/>
                      </a:lnTo>
                      <a:lnTo>
                        <a:pt x="4734" y="4144"/>
                      </a:lnTo>
                      <a:lnTo>
                        <a:pt x="4740" y="4169"/>
                      </a:lnTo>
                      <a:lnTo>
                        <a:pt x="4743" y="4197"/>
                      </a:lnTo>
                      <a:lnTo>
                        <a:pt x="4747" y="4225"/>
                      </a:lnTo>
                      <a:lnTo>
                        <a:pt x="4747" y="4250"/>
                      </a:lnTo>
                      <a:lnTo>
                        <a:pt x="4740" y="4278"/>
                      </a:lnTo>
                      <a:lnTo>
                        <a:pt x="4731" y="4309"/>
                      </a:lnTo>
                      <a:lnTo>
                        <a:pt x="4725" y="4337"/>
                      </a:lnTo>
                      <a:lnTo>
                        <a:pt x="4725" y="4365"/>
                      </a:lnTo>
                      <a:lnTo>
                        <a:pt x="4731" y="4396"/>
                      </a:lnTo>
                      <a:lnTo>
                        <a:pt x="4737" y="4421"/>
                      </a:lnTo>
                      <a:lnTo>
                        <a:pt x="4759" y="4440"/>
                      </a:lnTo>
                      <a:lnTo>
                        <a:pt x="4787" y="4456"/>
                      </a:lnTo>
                      <a:lnTo>
                        <a:pt x="4809" y="4475"/>
                      </a:lnTo>
                      <a:lnTo>
                        <a:pt x="4825" y="4493"/>
                      </a:lnTo>
                      <a:lnTo>
                        <a:pt x="4840" y="4521"/>
                      </a:lnTo>
                      <a:lnTo>
                        <a:pt x="4846" y="4546"/>
                      </a:lnTo>
                      <a:lnTo>
                        <a:pt x="4846" y="4574"/>
                      </a:lnTo>
                      <a:lnTo>
                        <a:pt x="4843" y="4609"/>
                      </a:lnTo>
                      <a:lnTo>
                        <a:pt x="4834" y="4643"/>
                      </a:lnTo>
                      <a:lnTo>
                        <a:pt x="4828" y="4671"/>
                      </a:lnTo>
                      <a:lnTo>
                        <a:pt x="4818" y="4696"/>
                      </a:lnTo>
                      <a:lnTo>
                        <a:pt x="4803" y="4727"/>
                      </a:lnTo>
                      <a:lnTo>
                        <a:pt x="4797" y="4752"/>
                      </a:lnTo>
                      <a:lnTo>
                        <a:pt x="4793" y="4777"/>
                      </a:lnTo>
                      <a:lnTo>
                        <a:pt x="4797" y="4806"/>
                      </a:lnTo>
                      <a:lnTo>
                        <a:pt x="4800" y="4831"/>
                      </a:lnTo>
                      <a:lnTo>
                        <a:pt x="4806" y="4846"/>
                      </a:lnTo>
                      <a:lnTo>
                        <a:pt x="4815" y="4868"/>
                      </a:lnTo>
                      <a:lnTo>
                        <a:pt x="4822" y="4887"/>
                      </a:lnTo>
                      <a:lnTo>
                        <a:pt x="4825" y="4905"/>
                      </a:lnTo>
                      <a:lnTo>
                        <a:pt x="4822" y="4924"/>
                      </a:lnTo>
                      <a:lnTo>
                        <a:pt x="4815" y="4946"/>
                      </a:lnTo>
                      <a:lnTo>
                        <a:pt x="4803" y="4971"/>
                      </a:lnTo>
                      <a:lnTo>
                        <a:pt x="4793" y="4987"/>
                      </a:lnTo>
                      <a:lnTo>
                        <a:pt x="4784" y="5005"/>
                      </a:lnTo>
                      <a:lnTo>
                        <a:pt x="4772" y="5024"/>
                      </a:lnTo>
                      <a:lnTo>
                        <a:pt x="4759" y="5043"/>
                      </a:lnTo>
                      <a:lnTo>
                        <a:pt x="4750" y="5062"/>
                      </a:lnTo>
                      <a:lnTo>
                        <a:pt x="4750" y="5071"/>
                      </a:lnTo>
                      <a:lnTo>
                        <a:pt x="4750" y="5083"/>
                      </a:lnTo>
                      <a:lnTo>
                        <a:pt x="4753" y="5096"/>
                      </a:lnTo>
                      <a:lnTo>
                        <a:pt x="4740" y="5096"/>
                      </a:lnTo>
                      <a:lnTo>
                        <a:pt x="4728" y="5093"/>
                      </a:lnTo>
                      <a:lnTo>
                        <a:pt x="4718" y="5090"/>
                      </a:lnTo>
                      <a:lnTo>
                        <a:pt x="4700" y="5083"/>
                      </a:lnTo>
                      <a:lnTo>
                        <a:pt x="4678" y="5077"/>
                      </a:lnTo>
                      <a:lnTo>
                        <a:pt x="4659" y="5068"/>
                      </a:lnTo>
                      <a:lnTo>
                        <a:pt x="4640" y="5068"/>
                      </a:lnTo>
                      <a:lnTo>
                        <a:pt x="4634" y="5071"/>
                      </a:lnTo>
                      <a:lnTo>
                        <a:pt x="4628" y="5077"/>
                      </a:lnTo>
                      <a:lnTo>
                        <a:pt x="4619" y="5087"/>
                      </a:lnTo>
                      <a:lnTo>
                        <a:pt x="4612" y="5096"/>
                      </a:lnTo>
                      <a:lnTo>
                        <a:pt x="4606" y="5102"/>
                      </a:lnTo>
                      <a:lnTo>
                        <a:pt x="4600" y="5108"/>
                      </a:lnTo>
                      <a:lnTo>
                        <a:pt x="4581" y="5118"/>
                      </a:lnTo>
                      <a:lnTo>
                        <a:pt x="4556" y="5127"/>
                      </a:lnTo>
                      <a:lnTo>
                        <a:pt x="4531" y="5137"/>
                      </a:lnTo>
                      <a:lnTo>
                        <a:pt x="4512" y="5146"/>
                      </a:lnTo>
                      <a:lnTo>
                        <a:pt x="4506" y="5165"/>
                      </a:lnTo>
                      <a:lnTo>
                        <a:pt x="4500" y="5186"/>
                      </a:lnTo>
                      <a:lnTo>
                        <a:pt x="4494" y="5205"/>
                      </a:lnTo>
                      <a:lnTo>
                        <a:pt x="4484" y="5215"/>
                      </a:lnTo>
                      <a:lnTo>
                        <a:pt x="4475" y="5221"/>
                      </a:lnTo>
                      <a:lnTo>
                        <a:pt x="4466" y="5230"/>
                      </a:lnTo>
                      <a:lnTo>
                        <a:pt x="4453" y="5236"/>
                      </a:lnTo>
                      <a:lnTo>
                        <a:pt x="4444" y="5240"/>
                      </a:lnTo>
                      <a:lnTo>
                        <a:pt x="4428" y="5243"/>
                      </a:lnTo>
                      <a:lnTo>
                        <a:pt x="4409" y="5240"/>
                      </a:lnTo>
                      <a:lnTo>
                        <a:pt x="4387" y="5236"/>
                      </a:lnTo>
                      <a:lnTo>
                        <a:pt x="4366" y="5233"/>
                      </a:lnTo>
                      <a:lnTo>
                        <a:pt x="4347" y="5233"/>
                      </a:lnTo>
                      <a:lnTo>
                        <a:pt x="4337" y="5240"/>
                      </a:lnTo>
                      <a:lnTo>
                        <a:pt x="4334" y="5246"/>
                      </a:lnTo>
                      <a:lnTo>
                        <a:pt x="4337" y="5252"/>
                      </a:lnTo>
                      <a:lnTo>
                        <a:pt x="4341" y="5258"/>
                      </a:lnTo>
                      <a:lnTo>
                        <a:pt x="4347" y="5265"/>
                      </a:lnTo>
                      <a:lnTo>
                        <a:pt x="4350" y="5271"/>
                      </a:lnTo>
                      <a:lnTo>
                        <a:pt x="4353" y="5277"/>
                      </a:lnTo>
                      <a:lnTo>
                        <a:pt x="4356" y="5283"/>
                      </a:lnTo>
                      <a:lnTo>
                        <a:pt x="4356" y="5286"/>
                      </a:lnTo>
                      <a:lnTo>
                        <a:pt x="4350" y="5290"/>
                      </a:lnTo>
                      <a:lnTo>
                        <a:pt x="4344" y="5293"/>
                      </a:lnTo>
                      <a:lnTo>
                        <a:pt x="4337" y="5293"/>
                      </a:lnTo>
                      <a:lnTo>
                        <a:pt x="4328" y="5290"/>
                      </a:lnTo>
                      <a:lnTo>
                        <a:pt x="4319" y="5290"/>
                      </a:lnTo>
                      <a:lnTo>
                        <a:pt x="4313" y="5286"/>
                      </a:lnTo>
                      <a:lnTo>
                        <a:pt x="4306" y="5286"/>
                      </a:lnTo>
                      <a:lnTo>
                        <a:pt x="4284" y="5286"/>
                      </a:lnTo>
                      <a:lnTo>
                        <a:pt x="4256" y="5286"/>
                      </a:lnTo>
                      <a:lnTo>
                        <a:pt x="4234" y="5286"/>
                      </a:lnTo>
                      <a:lnTo>
                        <a:pt x="4216" y="5296"/>
                      </a:lnTo>
                      <a:lnTo>
                        <a:pt x="4194" y="5311"/>
                      </a:lnTo>
                      <a:lnTo>
                        <a:pt x="4175" y="5324"/>
                      </a:lnTo>
                      <a:lnTo>
                        <a:pt x="4163" y="5324"/>
                      </a:lnTo>
                      <a:lnTo>
                        <a:pt x="4144" y="5321"/>
                      </a:lnTo>
                      <a:lnTo>
                        <a:pt x="4128" y="5318"/>
                      </a:lnTo>
                      <a:lnTo>
                        <a:pt x="4116" y="5324"/>
                      </a:lnTo>
                      <a:lnTo>
                        <a:pt x="4116" y="5333"/>
                      </a:lnTo>
                      <a:lnTo>
                        <a:pt x="4116" y="5349"/>
                      </a:lnTo>
                      <a:lnTo>
                        <a:pt x="4119" y="5364"/>
                      </a:lnTo>
                      <a:lnTo>
                        <a:pt x="4122" y="5377"/>
                      </a:lnTo>
                      <a:lnTo>
                        <a:pt x="4116" y="5383"/>
                      </a:lnTo>
                      <a:lnTo>
                        <a:pt x="4097" y="5389"/>
                      </a:lnTo>
                      <a:lnTo>
                        <a:pt x="4069" y="5399"/>
                      </a:lnTo>
                      <a:lnTo>
                        <a:pt x="4050" y="5411"/>
                      </a:lnTo>
                      <a:lnTo>
                        <a:pt x="4047" y="5421"/>
                      </a:lnTo>
                      <a:lnTo>
                        <a:pt x="4041" y="5430"/>
                      </a:lnTo>
                      <a:lnTo>
                        <a:pt x="4038" y="5439"/>
                      </a:lnTo>
                      <a:lnTo>
                        <a:pt x="4035" y="5449"/>
                      </a:lnTo>
                      <a:lnTo>
                        <a:pt x="4035" y="5458"/>
                      </a:lnTo>
                      <a:lnTo>
                        <a:pt x="4038" y="5464"/>
                      </a:lnTo>
                      <a:lnTo>
                        <a:pt x="4044" y="5471"/>
                      </a:lnTo>
                      <a:lnTo>
                        <a:pt x="4047" y="5477"/>
                      </a:lnTo>
                      <a:lnTo>
                        <a:pt x="4050" y="5480"/>
                      </a:lnTo>
                      <a:lnTo>
                        <a:pt x="4050" y="5486"/>
                      </a:lnTo>
                      <a:lnTo>
                        <a:pt x="4044" y="5496"/>
                      </a:lnTo>
                      <a:lnTo>
                        <a:pt x="4041" y="5502"/>
                      </a:lnTo>
                      <a:lnTo>
                        <a:pt x="4038" y="5511"/>
                      </a:lnTo>
                      <a:lnTo>
                        <a:pt x="4035" y="5517"/>
                      </a:lnTo>
                      <a:lnTo>
                        <a:pt x="4038" y="5524"/>
                      </a:lnTo>
                      <a:lnTo>
                        <a:pt x="4041" y="5533"/>
                      </a:lnTo>
                      <a:lnTo>
                        <a:pt x="4047" y="5539"/>
                      </a:lnTo>
                      <a:lnTo>
                        <a:pt x="4053" y="5549"/>
                      </a:lnTo>
                      <a:lnTo>
                        <a:pt x="4060" y="5555"/>
                      </a:lnTo>
                      <a:lnTo>
                        <a:pt x="4063" y="5564"/>
                      </a:lnTo>
                      <a:lnTo>
                        <a:pt x="4069" y="5577"/>
                      </a:lnTo>
                      <a:lnTo>
                        <a:pt x="4078" y="5596"/>
                      </a:lnTo>
                      <a:lnTo>
                        <a:pt x="4085" y="5614"/>
                      </a:lnTo>
                      <a:lnTo>
                        <a:pt x="4088" y="5633"/>
                      </a:lnTo>
                      <a:lnTo>
                        <a:pt x="4085" y="5646"/>
                      </a:lnTo>
                      <a:lnTo>
                        <a:pt x="4081" y="5646"/>
                      </a:lnTo>
                      <a:lnTo>
                        <a:pt x="4075" y="5646"/>
                      </a:lnTo>
                      <a:lnTo>
                        <a:pt x="4069" y="5646"/>
                      </a:lnTo>
                      <a:lnTo>
                        <a:pt x="4063" y="5646"/>
                      </a:lnTo>
                      <a:lnTo>
                        <a:pt x="4060" y="5646"/>
                      </a:lnTo>
                      <a:lnTo>
                        <a:pt x="4044" y="5661"/>
                      </a:lnTo>
                      <a:lnTo>
                        <a:pt x="4028" y="5683"/>
                      </a:lnTo>
                      <a:lnTo>
                        <a:pt x="4016" y="5699"/>
                      </a:lnTo>
                      <a:lnTo>
                        <a:pt x="3988" y="5708"/>
                      </a:lnTo>
                      <a:lnTo>
                        <a:pt x="3950" y="5714"/>
                      </a:lnTo>
                      <a:lnTo>
                        <a:pt x="3916" y="5717"/>
                      </a:lnTo>
                      <a:lnTo>
                        <a:pt x="3885" y="5714"/>
                      </a:lnTo>
                      <a:lnTo>
                        <a:pt x="3869" y="5708"/>
                      </a:lnTo>
                      <a:lnTo>
                        <a:pt x="3853" y="5695"/>
                      </a:lnTo>
                      <a:lnTo>
                        <a:pt x="3838" y="5686"/>
                      </a:lnTo>
                      <a:lnTo>
                        <a:pt x="3822" y="5680"/>
                      </a:lnTo>
                      <a:lnTo>
                        <a:pt x="3804" y="5686"/>
                      </a:lnTo>
                      <a:lnTo>
                        <a:pt x="3785" y="5702"/>
                      </a:lnTo>
                      <a:lnTo>
                        <a:pt x="3766" y="5714"/>
                      </a:lnTo>
                      <a:lnTo>
                        <a:pt x="3760" y="5717"/>
                      </a:lnTo>
                      <a:lnTo>
                        <a:pt x="3750" y="5724"/>
                      </a:lnTo>
                      <a:lnTo>
                        <a:pt x="3741" y="5730"/>
                      </a:lnTo>
                      <a:lnTo>
                        <a:pt x="3735" y="5736"/>
                      </a:lnTo>
                      <a:lnTo>
                        <a:pt x="3725" y="5742"/>
                      </a:lnTo>
                      <a:lnTo>
                        <a:pt x="3700" y="5755"/>
                      </a:lnTo>
                      <a:lnTo>
                        <a:pt x="3669" y="5770"/>
                      </a:lnTo>
                      <a:lnTo>
                        <a:pt x="3638" y="5786"/>
                      </a:lnTo>
                      <a:lnTo>
                        <a:pt x="3610" y="5805"/>
                      </a:lnTo>
                      <a:lnTo>
                        <a:pt x="3591" y="5823"/>
                      </a:lnTo>
                      <a:lnTo>
                        <a:pt x="3588" y="5839"/>
                      </a:lnTo>
                      <a:lnTo>
                        <a:pt x="3591" y="5858"/>
                      </a:lnTo>
                      <a:lnTo>
                        <a:pt x="3594" y="5877"/>
                      </a:lnTo>
                      <a:lnTo>
                        <a:pt x="3591" y="5889"/>
                      </a:lnTo>
                      <a:lnTo>
                        <a:pt x="3579" y="5898"/>
                      </a:lnTo>
                      <a:lnTo>
                        <a:pt x="3560" y="5908"/>
                      </a:lnTo>
                      <a:lnTo>
                        <a:pt x="3541" y="5914"/>
                      </a:lnTo>
                      <a:lnTo>
                        <a:pt x="3529" y="5923"/>
                      </a:lnTo>
                      <a:lnTo>
                        <a:pt x="3497" y="5920"/>
                      </a:lnTo>
                      <a:lnTo>
                        <a:pt x="3469" y="5923"/>
                      </a:lnTo>
                      <a:lnTo>
                        <a:pt x="3448" y="5927"/>
                      </a:lnTo>
                      <a:lnTo>
                        <a:pt x="3441" y="5930"/>
                      </a:lnTo>
                      <a:lnTo>
                        <a:pt x="3438" y="5939"/>
                      </a:lnTo>
                      <a:lnTo>
                        <a:pt x="3432" y="5945"/>
                      </a:lnTo>
                      <a:lnTo>
                        <a:pt x="3429" y="5955"/>
                      </a:lnTo>
                      <a:lnTo>
                        <a:pt x="3423" y="5964"/>
                      </a:lnTo>
                      <a:lnTo>
                        <a:pt x="3419" y="5973"/>
                      </a:lnTo>
                      <a:lnTo>
                        <a:pt x="3413" y="5977"/>
                      </a:lnTo>
                      <a:lnTo>
                        <a:pt x="3385" y="5989"/>
                      </a:lnTo>
                      <a:lnTo>
                        <a:pt x="3348" y="5998"/>
                      </a:lnTo>
                      <a:lnTo>
                        <a:pt x="3307" y="6005"/>
                      </a:lnTo>
                      <a:lnTo>
                        <a:pt x="3266" y="6005"/>
                      </a:lnTo>
                      <a:lnTo>
                        <a:pt x="3238" y="5998"/>
                      </a:lnTo>
                      <a:lnTo>
                        <a:pt x="3229" y="5995"/>
                      </a:lnTo>
                      <a:lnTo>
                        <a:pt x="3223" y="5986"/>
                      </a:lnTo>
                      <a:lnTo>
                        <a:pt x="3213" y="5977"/>
                      </a:lnTo>
                      <a:lnTo>
                        <a:pt x="3207" y="5970"/>
                      </a:lnTo>
                      <a:lnTo>
                        <a:pt x="3198" y="5964"/>
                      </a:lnTo>
                      <a:lnTo>
                        <a:pt x="3173" y="5961"/>
                      </a:lnTo>
                      <a:lnTo>
                        <a:pt x="3138" y="5961"/>
                      </a:lnTo>
                      <a:lnTo>
                        <a:pt x="3104" y="5964"/>
                      </a:lnTo>
                      <a:lnTo>
                        <a:pt x="3076" y="5964"/>
                      </a:lnTo>
                      <a:lnTo>
                        <a:pt x="3054" y="5958"/>
                      </a:lnTo>
                      <a:lnTo>
                        <a:pt x="3029" y="5945"/>
                      </a:lnTo>
                      <a:lnTo>
                        <a:pt x="3001" y="5933"/>
                      </a:lnTo>
                      <a:lnTo>
                        <a:pt x="2979" y="5927"/>
                      </a:lnTo>
                      <a:lnTo>
                        <a:pt x="2951" y="5923"/>
                      </a:lnTo>
                      <a:lnTo>
                        <a:pt x="2917" y="5923"/>
                      </a:lnTo>
                      <a:lnTo>
                        <a:pt x="2889" y="5927"/>
                      </a:lnTo>
                      <a:lnTo>
                        <a:pt x="2870" y="5936"/>
                      </a:lnTo>
                      <a:lnTo>
                        <a:pt x="2848" y="5948"/>
                      </a:lnTo>
                      <a:lnTo>
                        <a:pt x="2826" y="5961"/>
                      </a:lnTo>
                      <a:lnTo>
                        <a:pt x="2807" y="5964"/>
                      </a:lnTo>
                      <a:lnTo>
                        <a:pt x="2792" y="5955"/>
                      </a:lnTo>
                      <a:lnTo>
                        <a:pt x="2773" y="5933"/>
                      </a:lnTo>
                      <a:lnTo>
                        <a:pt x="2757" y="5914"/>
                      </a:lnTo>
                      <a:lnTo>
                        <a:pt x="2742" y="5902"/>
                      </a:lnTo>
                      <a:lnTo>
                        <a:pt x="2726" y="5895"/>
                      </a:lnTo>
                      <a:lnTo>
                        <a:pt x="2707" y="5892"/>
                      </a:lnTo>
                      <a:lnTo>
                        <a:pt x="2689" y="5895"/>
                      </a:lnTo>
                      <a:lnTo>
                        <a:pt x="2676" y="5902"/>
                      </a:lnTo>
                      <a:lnTo>
                        <a:pt x="2673" y="5917"/>
                      </a:lnTo>
                      <a:lnTo>
                        <a:pt x="2679" y="5936"/>
                      </a:lnTo>
                      <a:lnTo>
                        <a:pt x="2689" y="5961"/>
                      </a:lnTo>
                      <a:lnTo>
                        <a:pt x="2698" y="5983"/>
                      </a:lnTo>
                      <a:lnTo>
                        <a:pt x="2701" y="5998"/>
                      </a:lnTo>
                      <a:lnTo>
                        <a:pt x="2698" y="6008"/>
                      </a:lnTo>
                      <a:lnTo>
                        <a:pt x="2695" y="6017"/>
                      </a:lnTo>
                      <a:lnTo>
                        <a:pt x="2692" y="6026"/>
                      </a:lnTo>
                      <a:lnTo>
                        <a:pt x="2689" y="6036"/>
                      </a:lnTo>
                      <a:lnTo>
                        <a:pt x="2682" y="6042"/>
                      </a:lnTo>
                      <a:lnTo>
                        <a:pt x="2676" y="6045"/>
                      </a:lnTo>
                      <a:lnTo>
                        <a:pt x="2664" y="6039"/>
                      </a:lnTo>
                      <a:lnTo>
                        <a:pt x="2651" y="6020"/>
                      </a:lnTo>
                      <a:lnTo>
                        <a:pt x="2642" y="5998"/>
                      </a:lnTo>
                      <a:lnTo>
                        <a:pt x="2629" y="5989"/>
                      </a:lnTo>
                      <a:lnTo>
                        <a:pt x="2608" y="5989"/>
                      </a:lnTo>
                      <a:lnTo>
                        <a:pt x="2583" y="5995"/>
                      </a:lnTo>
                      <a:lnTo>
                        <a:pt x="2558" y="6005"/>
                      </a:lnTo>
                      <a:lnTo>
                        <a:pt x="2542" y="6017"/>
                      </a:lnTo>
                      <a:lnTo>
                        <a:pt x="2542" y="6023"/>
                      </a:lnTo>
                      <a:lnTo>
                        <a:pt x="2542" y="6030"/>
                      </a:lnTo>
                      <a:lnTo>
                        <a:pt x="2542" y="6039"/>
                      </a:lnTo>
                      <a:lnTo>
                        <a:pt x="2545" y="6045"/>
                      </a:lnTo>
                      <a:lnTo>
                        <a:pt x="2545" y="6055"/>
                      </a:lnTo>
                      <a:lnTo>
                        <a:pt x="2545" y="6061"/>
                      </a:lnTo>
                      <a:lnTo>
                        <a:pt x="2542" y="6064"/>
                      </a:lnTo>
                      <a:lnTo>
                        <a:pt x="2526" y="6073"/>
                      </a:lnTo>
                      <a:lnTo>
                        <a:pt x="2501" y="6076"/>
                      </a:lnTo>
                      <a:lnTo>
                        <a:pt x="2476" y="6073"/>
                      </a:lnTo>
                      <a:lnTo>
                        <a:pt x="2458" y="6064"/>
                      </a:lnTo>
                      <a:lnTo>
                        <a:pt x="2454" y="6051"/>
                      </a:lnTo>
                      <a:lnTo>
                        <a:pt x="2454" y="6036"/>
                      </a:lnTo>
                      <a:lnTo>
                        <a:pt x="2461" y="6014"/>
                      </a:lnTo>
                      <a:lnTo>
                        <a:pt x="2461" y="5995"/>
                      </a:lnTo>
                      <a:lnTo>
                        <a:pt x="2458" y="5983"/>
                      </a:lnTo>
                      <a:lnTo>
                        <a:pt x="2442" y="5973"/>
                      </a:lnTo>
                      <a:lnTo>
                        <a:pt x="2420" y="5967"/>
                      </a:lnTo>
                      <a:lnTo>
                        <a:pt x="2401" y="5964"/>
                      </a:lnTo>
                      <a:lnTo>
                        <a:pt x="2380" y="5964"/>
                      </a:lnTo>
                      <a:lnTo>
                        <a:pt x="2358" y="5961"/>
                      </a:lnTo>
                      <a:lnTo>
                        <a:pt x="2333" y="5961"/>
                      </a:lnTo>
                      <a:lnTo>
                        <a:pt x="2314" y="5964"/>
                      </a:lnTo>
                      <a:lnTo>
                        <a:pt x="2292" y="5980"/>
                      </a:lnTo>
                      <a:lnTo>
                        <a:pt x="2270" y="5998"/>
                      </a:lnTo>
                      <a:lnTo>
                        <a:pt x="2255" y="6017"/>
                      </a:lnTo>
                      <a:lnTo>
                        <a:pt x="2255" y="6023"/>
                      </a:lnTo>
                      <a:lnTo>
                        <a:pt x="2255" y="6033"/>
                      </a:lnTo>
                      <a:lnTo>
                        <a:pt x="2255" y="6042"/>
                      </a:lnTo>
                      <a:lnTo>
                        <a:pt x="2258" y="6051"/>
                      </a:lnTo>
                      <a:lnTo>
                        <a:pt x="2258" y="6058"/>
                      </a:lnTo>
                      <a:lnTo>
                        <a:pt x="2255" y="6064"/>
                      </a:lnTo>
                      <a:lnTo>
                        <a:pt x="2239" y="6080"/>
                      </a:lnTo>
                      <a:lnTo>
                        <a:pt x="2214" y="6092"/>
                      </a:lnTo>
                      <a:lnTo>
                        <a:pt x="2189" y="6101"/>
                      </a:lnTo>
                      <a:lnTo>
                        <a:pt x="2167" y="6111"/>
                      </a:lnTo>
                      <a:lnTo>
                        <a:pt x="2152" y="6120"/>
                      </a:lnTo>
                      <a:lnTo>
                        <a:pt x="2136" y="6130"/>
                      </a:lnTo>
                      <a:lnTo>
                        <a:pt x="2117" y="6136"/>
                      </a:lnTo>
                      <a:lnTo>
                        <a:pt x="2102" y="6133"/>
                      </a:lnTo>
                      <a:lnTo>
                        <a:pt x="2092" y="6120"/>
                      </a:lnTo>
                      <a:lnTo>
                        <a:pt x="2086" y="6098"/>
                      </a:lnTo>
                      <a:lnTo>
                        <a:pt x="2083" y="6073"/>
                      </a:lnTo>
                      <a:lnTo>
                        <a:pt x="2077" y="6058"/>
                      </a:lnTo>
                      <a:lnTo>
                        <a:pt x="2061" y="6045"/>
                      </a:lnTo>
                      <a:lnTo>
                        <a:pt x="2042" y="6033"/>
                      </a:lnTo>
                      <a:lnTo>
                        <a:pt x="2020" y="6020"/>
                      </a:lnTo>
                      <a:lnTo>
                        <a:pt x="2002" y="6017"/>
                      </a:lnTo>
                      <a:lnTo>
                        <a:pt x="1995" y="6020"/>
                      </a:lnTo>
                      <a:lnTo>
                        <a:pt x="1986" y="6023"/>
                      </a:lnTo>
                      <a:lnTo>
                        <a:pt x="1977" y="6030"/>
                      </a:lnTo>
                      <a:lnTo>
                        <a:pt x="1967" y="6036"/>
                      </a:lnTo>
                      <a:lnTo>
                        <a:pt x="1961" y="6042"/>
                      </a:lnTo>
                      <a:lnTo>
                        <a:pt x="1955" y="6048"/>
                      </a:lnTo>
                      <a:lnTo>
                        <a:pt x="1952" y="6058"/>
                      </a:lnTo>
                      <a:lnTo>
                        <a:pt x="1949" y="6067"/>
                      </a:lnTo>
                      <a:lnTo>
                        <a:pt x="1945" y="6076"/>
                      </a:lnTo>
                      <a:lnTo>
                        <a:pt x="1942" y="6086"/>
                      </a:lnTo>
                      <a:lnTo>
                        <a:pt x="1936" y="6092"/>
                      </a:lnTo>
                      <a:lnTo>
                        <a:pt x="1917" y="6098"/>
                      </a:lnTo>
                      <a:lnTo>
                        <a:pt x="1889" y="6101"/>
                      </a:lnTo>
                      <a:lnTo>
                        <a:pt x="1864" y="6101"/>
                      </a:lnTo>
                      <a:lnTo>
                        <a:pt x="1842" y="6095"/>
                      </a:lnTo>
                      <a:lnTo>
                        <a:pt x="1833" y="6092"/>
                      </a:lnTo>
                      <a:lnTo>
                        <a:pt x="1821" y="6083"/>
                      </a:lnTo>
                      <a:lnTo>
                        <a:pt x="1811" y="6073"/>
                      </a:lnTo>
                      <a:lnTo>
                        <a:pt x="1802" y="6064"/>
                      </a:lnTo>
                      <a:lnTo>
                        <a:pt x="1796" y="6058"/>
                      </a:lnTo>
                      <a:lnTo>
                        <a:pt x="1786" y="6051"/>
                      </a:lnTo>
                      <a:lnTo>
                        <a:pt x="1774" y="6042"/>
                      </a:lnTo>
                      <a:lnTo>
                        <a:pt x="1764" y="6036"/>
                      </a:lnTo>
                      <a:lnTo>
                        <a:pt x="1758" y="6030"/>
                      </a:lnTo>
                      <a:lnTo>
                        <a:pt x="1752" y="6023"/>
                      </a:lnTo>
                      <a:lnTo>
                        <a:pt x="1749" y="6017"/>
                      </a:lnTo>
                      <a:lnTo>
                        <a:pt x="1755" y="5998"/>
                      </a:lnTo>
                      <a:lnTo>
                        <a:pt x="1771" y="5977"/>
                      </a:lnTo>
                      <a:lnTo>
                        <a:pt x="1786" y="5958"/>
                      </a:lnTo>
                      <a:lnTo>
                        <a:pt x="1796" y="5939"/>
                      </a:lnTo>
                      <a:lnTo>
                        <a:pt x="1792" y="5930"/>
                      </a:lnTo>
                      <a:lnTo>
                        <a:pt x="1786" y="5923"/>
                      </a:lnTo>
                      <a:lnTo>
                        <a:pt x="1780" y="5914"/>
                      </a:lnTo>
                      <a:lnTo>
                        <a:pt x="1774" y="5905"/>
                      </a:lnTo>
                      <a:lnTo>
                        <a:pt x="1768" y="5902"/>
                      </a:lnTo>
                      <a:lnTo>
                        <a:pt x="1752" y="5892"/>
                      </a:lnTo>
                      <a:lnTo>
                        <a:pt x="1727" y="5886"/>
                      </a:lnTo>
                      <a:lnTo>
                        <a:pt x="1705" y="5877"/>
                      </a:lnTo>
                      <a:lnTo>
                        <a:pt x="1693" y="5867"/>
                      </a:lnTo>
                      <a:lnTo>
                        <a:pt x="1689" y="5848"/>
                      </a:lnTo>
                      <a:lnTo>
                        <a:pt x="1696" y="5827"/>
                      </a:lnTo>
                      <a:lnTo>
                        <a:pt x="1705" y="5805"/>
                      </a:lnTo>
                      <a:lnTo>
                        <a:pt x="1714" y="5780"/>
                      </a:lnTo>
                      <a:lnTo>
                        <a:pt x="1718" y="5761"/>
                      </a:lnTo>
                      <a:lnTo>
                        <a:pt x="1718" y="5742"/>
                      </a:lnTo>
                      <a:lnTo>
                        <a:pt x="1711" y="5717"/>
                      </a:lnTo>
                      <a:lnTo>
                        <a:pt x="1702" y="5695"/>
                      </a:lnTo>
                      <a:lnTo>
                        <a:pt x="1693" y="5683"/>
                      </a:lnTo>
                      <a:lnTo>
                        <a:pt x="1677" y="5677"/>
                      </a:lnTo>
                      <a:lnTo>
                        <a:pt x="1655" y="5677"/>
                      </a:lnTo>
                      <a:lnTo>
                        <a:pt x="1633" y="5680"/>
                      </a:lnTo>
                      <a:lnTo>
                        <a:pt x="1614" y="5683"/>
                      </a:lnTo>
                      <a:lnTo>
                        <a:pt x="1599" y="5686"/>
                      </a:lnTo>
                      <a:lnTo>
                        <a:pt x="1580" y="5695"/>
                      </a:lnTo>
                      <a:lnTo>
                        <a:pt x="1558" y="5708"/>
                      </a:lnTo>
                      <a:lnTo>
                        <a:pt x="1540" y="5714"/>
                      </a:lnTo>
                      <a:lnTo>
                        <a:pt x="1524" y="5711"/>
                      </a:lnTo>
                      <a:lnTo>
                        <a:pt x="1508" y="5699"/>
                      </a:lnTo>
                      <a:lnTo>
                        <a:pt x="1496" y="5670"/>
                      </a:lnTo>
                      <a:lnTo>
                        <a:pt x="1486" y="5642"/>
                      </a:lnTo>
                      <a:lnTo>
                        <a:pt x="1477" y="5614"/>
                      </a:lnTo>
                      <a:lnTo>
                        <a:pt x="1465" y="5592"/>
                      </a:lnTo>
                      <a:lnTo>
                        <a:pt x="1443" y="5580"/>
                      </a:lnTo>
                      <a:lnTo>
                        <a:pt x="1412" y="5567"/>
                      </a:lnTo>
                      <a:lnTo>
                        <a:pt x="1380" y="5558"/>
                      </a:lnTo>
                      <a:lnTo>
                        <a:pt x="1355" y="5542"/>
                      </a:lnTo>
                      <a:lnTo>
                        <a:pt x="1333" y="5521"/>
                      </a:lnTo>
                      <a:lnTo>
                        <a:pt x="1312" y="5489"/>
                      </a:lnTo>
                      <a:lnTo>
                        <a:pt x="1293" y="5455"/>
                      </a:lnTo>
                      <a:lnTo>
                        <a:pt x="1283" y="5424"/>
                      </a:lnTo>
                      <a:lnTo>
                        <a:pt x="1287" y="5402"/>
                      </a:lnTo>
                      <a:lnTo>
                        <a:pt x="1296" y="5377"/>
                      </a:lnTo>
                      <a:lnTo>
                        <a:pt x="1305" y="5352"/>
                      </a:lnTo>
                      <a:lnTo>
                        <a:pt x="1312" y="5330"/>
                      </a:lnTo>
                      <a:lnTo>
                        <a:pt x="1315" y="5299"/>
                      </a:lnTo>
                      <a:lnTo>
                        <a:pt x="1318" y="5265"/>
                      </a:lnTo>
                      <a:lnTo>
                        <a:pt x="1312" y="5233"/>
                      </a:lnTo>
                      <a:lnTo>
                        <a:pt x="1302" y="5211"/>
                      </a:lnTo>
                      <a:lnTo>
                        <a:pt x="1287" y="5183"/>
                      </a:lnTo>
                      <a:lnTo>
                        <a:pt x="1268" y="5158"/>
                      </a:lnTo>
                      <a:lnTo>
                        <a:pt x="1252" y="5140"/>
                      </a:lnTo>
                      <a:lnTo>
                        <a:pt x="1234" y="5124"/>
                      </a:lnTo>
                      <a:lnTo>
                        <a:pt x="1209" y="5105"/>
                      </a:lnTo>
                      <a:lnTo>
                        <a:pt x="1184" y="5087"/>
                      </a:lnTo>
                      <a:lnTo>
                        <a:pt x="1165" y="5068"/>
                      </a:lnTo>
                      <a:lnTo>
                        <a:pt x="1155" y="5043"/>
                      </a:lnTo>
                      <a:lnTo>
                        <a:pt x="1152" y="5015"/>
                      </a:lnTo>
                      <a:lnTo>
                        <a:pt x="1149" y="4984"/>
                      </a:lnTo>
                      <a:lnTo>
                        <a:pt x="1146" y="4952"/>
                      </a:lnTo>
                      <a:lnTo>
                        <a:pt x="1137" y="4930"/>
                      </a:lnTo>
                      <a:lnTo>
                        <a:pt x="1118" y="4912"/>
                      </a:lnTo>
                      <a:lnTo>
                        <a:pt x="1087" y="4896"/>
                      </a:lnTo>
                      <a:lnTo>
                        <a:pt x="1059" y="4877"/>
                      </a:lnTo>
                      <a:lnTo>
                        <a:pt x="1040" y="4862"/>
                      </a:lnTo>
                      <a:lnTo>
                        <a:pt x="1024" y="4837"/>
                      </a:lnTo>
                      <a:lnTo>
                        <a:pt x="1015" y="4806"/>
                      </a:lnTo>
                      <a:lnTo>
                        <a:pt x="1006" y="4777"/>
                      </a:lnTo>
                      <a:lnTo>
                        <a:pt x="993" y="4746"/>
                      </a:lnTo>
                      <a:lnTo>
                        <a:pt x="981" y="4706"/>
                      </a:lnTo>
                      <a:lnTo>
                        <a:pt x="965" y="4671"/>
                      </a:lnTo>
                      <a:lnTo>
                        <a:pt x="946" y="4643"/>
                      </a:lnTo>
                      <a:lnTo>
                        <a:pt x="927" y="4634"/>
                      </a:lnTo>
                      <a:lnTo>
                        <a:pt x="899" y="4628"/>
                      </a:lnTo>
                      <a:lnTo>
                        <a:pt x="881" y="4618"/>
                      </a:lnTo>
                      <a:lnTo>
                        <a:pt x="865" y="4603"/>
                      </a:lnTo>
                      <a:lnTo>
                        <a:pt x="849" y="4584"/>
                      </a:lnTo>
                      <a:lnTo>
                        <a:pt x="834" y="4565"/>
                      </a:lnTo>
                      <a:lnTo>
                        <a:pt x="818" y="4553"/>
                      </a:lnTo>
                      <a:lnTo>
                        <a:pt x="799" y="4553"/>
                      </a:lnTo>
                      <a:lnTo>
                        <a:pt x="781" y="4556"/>
                      </a:lnTo>
                      <a:lnTo>
                        <a:pt x="765" y="4565"/>
                      </a:lnTo>
                      <a:lnTo>
                        <a:pt x="759" y="4578"/>
                      </a:lnTo>
                      <a:lnTo>
                        <a:pt x="762" y="4596"/>
                      </a:lnTo>
                      <a:lnTo>
                        <a:pt x="765" y="4615"/>
                      </a:lnTo>
                      <a:lnTo>
                        <a:pt x="765" y="4637"/>
                      </a:lnTo>
                      <a:lnTo>
                        <a:pt x="765" y="4649"/>
                      </a:lnTo>
                      <a:lnTo>
                        <a:pt x="759" y="4659"/>
                      </a:lnTo>
                      <a:lnTo>
                        <a:pt x="753" y="4668"/>
                      </a:lnTo>
                      <a:lnTo>
                        <a:pt x="746" y="4674"/>
                      </a:lnTo>
                      <a:lnTo>
                        <a:pt x="740" y="4681"/>
                      </a:lnTo>
                      <a:lnTo>
                        <a:pt x="718" y="4684"/>
                      </a:lnTo>
                      <a:lnTo>
                        <a:pt x="693" y="4681"/>
                      </a:lnTo>
                      <a:lnTo>
                        <a:pt x="668" y="4681"/>
                      </a:lnTo>
                      <a:lnTo>
                        <a:pt x="650" y="4684"/>
                      </a:lnTo>
                      <a:lnTo>
                        <a:pt x="643" y="4690"/>
                      </a:lnTo>
                      <a:lnTo>
                        <a:pt x="637" y="4696"/>
                      </a:lnTo>
                      <a:lnTo>
                        <a:pt x="634" y="4706"/>
                      </a:lnTo>
                      <a:lnTo>
                        <a:pt x="628" y="4715"/>
                      </a:lnTo>
                      <a:lnTo>
                        <a:pt x="621" y="4724"/>
                      </a:lnTo>
                      <a:lnTo>
                        <a:pt x="618" y="4731"/>
                      </a:lnTo>
                      <a:lnTo>
                        <a:pt x="609" y="4731"/>
                      </a:lnTo>
                      <a:lnTo>
                        <a:pt x="600" y="4731"/>
                      </a:lnTo>
                      <a:lnTo>
                        <a:pt x="590" y="4731"/>
                      </a:lnTo>
                      <a:lnTo>
                        <a:pt x="581" y="4731"/>
                      </a:lnTo>
                      <a:lnTo>
                        <a:pt x="572" y="4731"/>
                      </a:lnTo>
                      <a:lnTo>
                        <a:pt x="547" y="4724"/>
                      </a:lnTo>
                      <a:lnTo>
                        <a:pt x="515" y="4715"/>
                      </a:lnTo>
                      <a:lnTo>
                        <a:pt x="484" y="4706"/>
                      </a:lnTo>
                      <a:lnTo>
                        <a:pt x="456" y="4699"/>
                      </a:lnTo>
                      <a:lnTo>
                        <a:pt x="443" y="4702"/>
                      </a:lnTo>
                      <a:lnTo>
                        <a:pt x="428" y="4709"/>
                      </a:lnTo>
                      <a:lnTo>
                        <a:pt x="412" y="4715"/>
                      </a:lnTo>
                      <a:lnTo>
                        <a:pt x="400" y="4715"/>
                      </a:lnTo>
                      <a:lnTo>
                        <a:pt x="381" y="4702"/>
                      </a:lnTo>
                      <a:lnTo>
                        <a:pt x="359" y="4678"/>
                      </a:lnTo>
                      <a:lnTo>
                        <a:pt x="344" y="4649"/>
                      </a:lnTo>
                      <a:lnTo>
                        <a:pt x="334" y="4624"/>
                      </a:lnTo>
                      <a:lnTo>
                        <a:pt x="334" y="4606"/>
                      </a:lnTo>
                      <a:lnTo>
                        <a:pt x="340" y="4581"/>
                      </a:lnTo>
                      <a:lnTo>
                        <a:pt x="347" y="4556"/>
                      </a:lnTo>
                      <a:lnTo>
                        <a:pt x="350" y="4537"/>
                      </a:lnTo>
                      <a:lnTo>
                        <a:pt x="350" y="4512"/>
                      </a:lnTo>
                      <a:lnTo>
                        <a:pt x="347" y="4487"/>
                      </a:lnTo>
                      <a:lnTo>
                        <a:pt x="340" y="4459"/>
                      </a:lnTo>
                      <a:lnTo>
                        <a:pt x="334" y="4440"/>
                      </a:lnTo>
                      <a:lnTo>
                        <a:pt x="319" y="4428"/>
                      </a:lnTo>
                      <a:lnTo>
                        <a:pt x="297" y="4415"/>
                      </a:lnTo>
                      <a:lnTo>
                        <a:pt x="278" y="4406"/>
                      </a:lnTo>
                      <a:lnTo>
                        <a:pt x="265" y="4409"/>
                      </a:lnTo>
                      <a:lnTo>
                        <a:pt x="250" y="4412"/>
                      </a:lnTo>
                      <a:lnTo>
                        <a:pt x="234" y="4418"/>
                      </a:lnTo>
                      <a:lnTo>
                        <a:pt x="222" y="4418"/>
                      </a:lnTo>
                      <a:lnTo>
                        <a:pt x="209" y="4403"/>
                      </a:lnTo>
                      <a:lnTo>
                        <a:pt x="203" y="4381"/>
                      </a:lnTo>
                      <a:lnTo>
                        <a:pt x="194" y="4359"/>
                      </a:lnTo>
                      <a:lnTo>
                        <a:pt x="184" y="4343"/>
                      </a:lnTo>
                      <a:lnTo>
                        <a:pt x="166" y="4334"/>
                      </a:lnTo>
                      <a:lnTo>
                        <a:pt x="141" y="4328"/>
                      </a:lnTo>
                      <a:lnTo>
                        <a:pt x="119" y="4322"/>
                      </a:lnTo>
                      <a:lnTo>
                        <a:pt x="100" y="4312"/>
                      </a:lnTo>
                      <a:lnTo>
                        <a:pt x="81" y="4290"/>
                      </a:lnTo>
                      <a:lnTo>
                        <a:pt x="66" y="4262"/>
                      </a:lnTo>
                      <a:lnTo>
                        <a:pt x="50" y="4231"/>
                      </a:lnTo>
                      <a:lnTo>
                        <a:pt x="38" y="4206"/>
                      </a:lnTo>
                      <a:lnTo>
                        <a:pt x="31" y="4200"/>
                      </a:lnTo>
                      <a:lnTo>
                        <a:pt x="25" y="4194"/>
                      </a:lnTo>
                      <a:lnTo>
                        <a:pt x="19" y="4187"/>
                      </a:lnTo>
                      <a:lnTo>
                        <a:pt x="13" y="418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0" name="Freeform 18">
                  <a:extLst>
                    <a:ext uri="{FF2B5EF4-FFF2-40B4-BE49-F238E27FC236}">
                      <a16:creationId xmlns:a16="http://schemas.microsoft.com/office/drawing/2014/main" id="{3EC55BF7-1A05-4CB0-859A-22597519A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9665" y="2765758"/>
                  <a:ext cx="31963" cy="40008"/>
                </a:xfrm>
                <a:custGeom>
                  <a:avLst/>
                  <a:gdLst>
                    <a:gd name="T0" fmla="*/ 147 w 147"/>
                    <a:gd name="T1" fmla="*/ 84 h 184"/>
                    <a:gd name="T2" fmla="*/ 144 w 147"/>
                    <a:gd name="T3" fmla="*/ 93 h 184"/>
                    <a:gd name="T4" fmla="*/ 141 w 147"/>
                    <a:gd name="T5" fmla="*/ 103 h 184"/>
                    <a:gd name="T6" fmla="*/ 135 w 147"/>
                    <a:gd name="T7" fmla="*/ 112 h 184"/>
                    <a:gd name="T8" fmla="*/ 131 w 147"/>
                    <a:gd name="T9" fmla="*/ 118 h 184"/>
                    <a:gd name="T10" fmla="*/ 125 w 147"/>
                    <a:gd name="T11" fmla="*/ 128 h 184"/>
                    <a:gd name="T12" fmla="*/ 125 w 147"/>
                    <a:gd name="T13" fmla="*/ 134 h 184"/>
                    <a:gd name="T14" fmla="*/ 122 w 147"/>
                    <a:gd name="T15" fmla="*/ 143 h 184"/>
                    <a:gd name="T16" fmla="*/ 122 w 147"/>
                    <a:gd name="T17" fmla="*/ 149 h 184"/>
                    <a:gd name="T18" fmla="*/ 119 w 147"/>
                    <a:gd name="T19" fmla="*/ 159 h 184"/>
                    <a:gd name="T20" fmla="*/ 116 w 147"/>
                    <a:gd name="T21" fmla="*/ 168 h 184"/>
                    <a:gd name="T22" fmla="*/ 113 w 147"/>
                    <a:gd name="T23" fmla="*/ 171 h 184"/>
                    <a:gd name="T24" fmla="*/ 94 w 147"/>
                    <a:gd name="T25" fmla="*/ 181 h 184"/>
                    <a:gd name="T26" fmla="*/ 69 w 147"/>
                    <a:gd name="T27" fmla="*/ 184 h 184"/>
                    <a:gd name="T28" fmla="*/ 44 w 147"/>
                    <a:gd name="T29" fmla="*/ 181 h 184"/>
                    <a:gd name="T30" fmla="*/ 28 w 147"/>
                    <a:gd name="T31" fmla="*/ 171 h 184"/>
                    <a:gd name="T32" fmla="*/ 25 w 147"/>
                    <a:gd name="T33" fmla="*/ 168 h 184"/>
                    <a:gd name="T34" fmla="*/ 25 w 147"/>
                    <a:gd name="T35" fmla="*/ 159 h 184"/>
                    <a:gd name="T36" fmla="*/ 25 w 147"/>
                    <a:gd name="T37" fmla="*/ 149 h 184"/>
                    <a:gd name="T38" fmla="*/ 25 w 147"/>
                    <a:gd name="T39" fmla="*/ 140 h 184"/>
                    <a:gd name="T40" fmla="*/ 28 w 147"/>
                    <a:gd name="T41" fmla="*/ 134 h 184"/>
                    <a:gd name="T42" fmla="*/ 28 w 147"/>
                    <a:gd name="T43" fmla="*/ 128 h 184"/>
                    <a:gd name="T44" fmla="*/ 19 w 147"/>
                    <a:gd name="T45" fmla="*/ 112 h 184"/>
                    <a:gd name="T46" fmla="*/ 10 w 147"/>
                    <a:gd name="T47" fmla="*/ 93 h 184"/>
                    <a:gd name="T48" fmla="*/ 0 w 147"/>
                    <a:gd name="T49" fmla="*/ 78 h 184"/>
                    <a:gd name="T50" fmla="*/ 0 w 147"/>
                    <a:gd name="T51" fmla="*/ 62 h 184"/>
                    <a:gd name="T52" fmla="*/ 3 w 147"/>
                    <a:gd name="T53" fmla="*/ 59 h 184"/>
                    <a:gd name="T54" fmla="*/ 10 w 147"/>
                    <a:gd name="T55" fmla="*/ 53 h 184"/>
                    <a:gd name="T56" fmla="*/ 16 w 147"/>
                    <a:gd name="T57" fmla="*/ 49 h 184"/>
                    <a:gd name="T58" fmla="*/ 25 w 147"/>
                    <a:gd name="T59" fmla="*/ 46 h 184"/>
                    <a:gd name="T60" fmla="*/ 28 w 147"/>
                    <a:gd name="T61" fmla="*/ 43 h 184"/>
                    <a:gd name="T62" fmla="*/ 35 w 147"/>
                    <a:gd name="T63" fmla="*/ 37 h 184"/>
                    <a:gd name="T64" fmla="*/ 41 w 147"/>
                    <a:gd name="T65" fmla="*/ 28 h 184"/>
                    <a:gd name="T66" fmla="*/ 47 w 147"/>
                    <a:gd name="T67" fmla="*/ 18 h 184"/>
                    <a:gd name="T68" fmla="*/ 53 w 147"/>
                    <a:gd name="T69" fmla="*/ 9 h 184"/>
                    <a:gd name="T70" fmla="*/ 60 w 147"/>
                    <a:gd name="T71" fmla="*/ 3 h 184"/>
                    <a:gd name="T72" fmla="*/ 69 w 147"/>
                    <a:gd name="T73" fmla="*/ 0 h 184"/>
                    <a:gd name="T74" fmla="*/ 75 w 147"/>
                    <a:gd name="T75" fmla="*/ 0 h 184"/>
                    <a:gd name="T76" fmla="*/ 81 w 147"/>
                    <a:gd name="T77" fmla="*/ 3 h 184"/>
                    <a:gd name="T78" fmla="*/ 91 w 147"/>
                    <a:gd name="T79" fmla="*/ 6 h 184"/>
                    <a:gd name="T80" fmla="*/ 100 w 147"/>
                    <a:gd name="T81" fmla="*/ 12 h 184"/>
                    <a:gd name="T82" fmla="*/ 106 w 147"/>
                    <a:gd name="T83" fmla="*/ 15 h 184"/>
                    <a:gd name="T84" fmla="*/ 113 w 147"/>
                    <a:gd name="T85" fmla="*/ 21 h 184"/>
                    <a:gd name="T86" fmla="*/ 125 w 147"/>
                    <a:gd name="T87" fmla="*/ 40 h 184"/>
                    <a:gd name="T88" fmla="*/ 141 w 147"/>
                    <a:gd name="T89" fmla="*/ 65 h 184"/>
                    <a:gd name="T90" fmla="*/ 147 w 147"/>
                    <a:gd name="T91" fmla="*/ 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7" h="184">
                      <a:moveTo>
                        <a:pt x="147" y="84"/>
                      </a:moveTo>
                      <a:lnTo>
                        <a:pt x="144" y="93"/>
                      </a:lnTo>
                      <a:lnTo>
                        <a:pt x="141" y="103"/>
                      </a:lnTo>
                      <a:lnTo>
                        <a:pt x="135" y="112"/>
                      </a:lnTo>
                      <a:lnTo>
                        <a:pt x="131" y="118"/>
                      </a:lnTo>
                      <a:lnTo>
                        <a:pt x="125" y="128"/>
                      </a:lnTo>
                      <a:lnTo>
                        <a:pt x="125" y="134"/>
                      </a:lnTo>
                      <a:lnTo>
                        <a:pt x="122" y="143"/>
                      </a:lnTo>
                      <a:lnTo>
                        <a:pt x="122" y="149"/>
                      </a:lnTo>
                      <a:lnTo>
                        <a:pt x="119" y="159"/>
                      </a:lnTo>
                      <a:lnTo>
                        <a:pt x="116" y="168"/>
                      </a:lnTo>
                      <a:lnTo>
                        <a:pt x="113" y="171"/>
                      </a:lnTo>
                      <a:lnTo>
                        <a:pt x="94" y="181"/>
                      </a:lnTo>
                      <a:lnTo>
                        <a:pt x="69" y="184"/>
                      </a:lnTo>
                      <a:lnTo>
                        <a:pt x="44" y="181"/>
                      </a:lnTo>
                      <a:lnTo>
                        <a:pt x="28" y="171"/>
                      </a:lnTo>
                      <a:lnTo>
                        <a:pt x="25" y="168"/>
                      </a:lnTo>
                      <a:lnTo>
                        <a:pt x="25" y="159"/>
                      </a:lnTo>
                      <a:lnTo>
                        <a:pt x="25" y="149"/>
                      </a:lnTo>
                      <a:lnTo>
                        <a:pt x="25" y="140"/>
                      </a:lnTo>
                      <a:lnTo>
                        <a:pt x="28" y="134"/>
                      </a:lnTo>
                      <a:lnTo>
                        <a:pt x="28" y="128"/>
                      </a:lnTo>
                      <a:lnTo>
                        <a:pt x="19" y="112"/>
                      </a:lnTo>
                      <a:lnTo>
                        <a:pt x="10" y="93"/>
                      </a:lnTo>
                      <a:lnTo>
                        <a:pt x="0" y="78"/>
                      </a:lnTo>
                      <a:lnTo>
                        <a:pt x="0" y="62"/>
                      </a:lnTo>
                      <a:lnTo>
                        <a:pt x="3" y="59"/>
                      </a:lnTo>
                      <a:lnTo>
                        <a:pt x="10" y="53"/>
                      </a:lnTo>
                      <a:lnTo>
                        <a:pt x="16" y="49"/>
                      </a:lnTo>
                      <a:lnTo>
                        <a:pt x="25" y="46"/>
                      </a:lnTo>
                      <a:lnTo>
                        <a:pt x="28" y="43"/>
                      </a:lnTo>
                      <a:lnTo>
                        <a:pt x="35" y="37"/>
                      </a:lnTo>
                      <a:lnTo>
                        <a:pt x="41" y="28"/>
                      </a:lnTo>
                      <a:lnTo>
                        <a:pt x="47" y="18"/>
                      </a:lnTo>
                      <a:lnTo>
                        <a:pt x="53" y="9"/>
                      </a:lnTo>
                      <a:lnTo>
                        <a:pt x="60" y="3"/>
                      </a:lnTo>
                      <a:lnTo>
                        <a:pt x="69" y="0"/>
                      </a:lnTo>
                      <a:lnTo>
                        <a:pt x="75" y="0"/>
                      </a:lnTo>
                      <a:lnTo>
                        <a:pt x="81" y="3"/>
                      </a:lnTo>
                      <a:lnTo>
                        <a:pt x="91" y="6"/>
                      </a:lnTo>
                      <a:lnTo>
                        <a:pt x="100" y="12"/>
                      </a:lnTo>
                      <a:lnTo>
                        <a:pt x="106" y="15"/>
                      </a:lnTo>
                      <a:lnTo>
                        <a:pt x="113" y="21"/>
                      </a:lnTo>
                      <a:lnTo>
                        <a:pt x="125" y="40"/>
                      </a:lnTo>
                      <a:lnTo>
                        <a:pt x="141" y="65"/>
                      </a:lnTo>
                      <a:lnTo>
                        <a:pt x="147" y="84"/>
                      </a:lnTo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1" name="Freeform 20">
                  <a:extLst>
                    <a:ext uri="{FF2B5EF4-FFF2-40B4-BE49-F238E27FC236}">
                      <a16:creationId xmlns:a16="http://schemas.microsoft.com/office/drawing/2014/main" id="{D5D209AF-A65E-4789-A29E-92E75113DB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5218" y="3381533"/>
                  <a:ext cx="67840" cy="60447"/>
                </a:xfrm>
                <a:custGeom>
                  <a:avLst/>
                  <a:gdLst>
                    <a:gd name="T0" fmla="*/ 306 w 312"/>
                    <a:gd name="T1" fmla="*/ 193 h 278"/>
                    <a:gd name="T2" fmla="*/ 312 w 312"/>
                    <a:gd name="T3" fmla="*/ 212 h 278"/>
                    <a:gd name="T4" fmla="*/ 312 w 312"/>
                    <a:gd name="T5" fmla="*/ 234 h 278"/>
                    <a:gd name="T6" fmla="*/ 306 w 312"/>
                    <a:gd name="T7" fmla="*/ 253 h 278"/>
                    <a:gd name="T8" fmla="*/ 287 w 312"/>
                    <a:gd name="T9" fmla="*/ 265 h 278"/>
                    <a:gd name="T10" fmla="*/ 262 w 312"/>
                    <a:gd name="T11" fmla="*/ 274 h 278"/>
                    <a:gd name="T12" fmla="*/ 240 w 312"/>
                    <a:gd name="T13" fmla="*/ 278 h 278"/>
                    <a:gd name="T14" fmla="*/ 218 w 312"/>
                    <a:gd name="T15" fmla="*/ 274 h 278"/>
                    <a:gd name="T16" fmla="*/ 197 w 312"/>
                    <a:gd name="T17" fmla="*/ 265 h 278"/>
                    <a:gd name="T18" fmla="*/ 172 w 312"/>
                    <a:gd name="T19" fmla="*/ 253 h 278"/>
                    <a:gd name="T20" fmla="*/ 153 w 312"/>
                    <a:gd name="T21" fmla="*/ 246 h 278"/>
                    <a:gd name="T22" fmla="*/ 134 w 312"/>
                    <a:gd name="T23" fmla="*/ 246 h 278"/>
                    <a:gd name="T24" fmla="*/ 115 w 312"/>
                    <a:gd name="T25" fmla="*/ 246 h 278"/>
                    <a:gd name="T26" fmla="*/ 100 w 312"/>
                    <a:gd name="T27" fmla="*/ 246 h 278"/>
                    <a:gd name="T28" fmla="*/ 75 w 312"/>
                    <a:gd name="T29" fmla="*/ 237 h 278"/>
                    <a:gd name="T30" fmla="*/ 50 w 312"/>
                    <a:gd name="T31" fmla="*/ 225 h 278"/>
                    <a:gd name="T32" fmla="*/ 31 w 312"/>
                    <a:gd name="T33" fmla="*/ 206 h 278"/>
                    <a:gd name="T34" fmla="*/ 28 w 312"/>
                    <a:gd name="T35" fmla="*/ 190 h 278"/>
                    <a:gd name="T36" fmla="*/ 31 w 312"/>
                    <a:gd name="T37" fmla="*/ 165 h 278"/>
                    <a:gd name="T38" fmla="*/ 34 w 312"/>
                    <a:gd name="T39" fmla="*/ 143 h 278"/>
                    <a:gd name="T40" fmla="*/ 31 w 312"/>
                    <a:gd name="T41" fmla="*/ 121 h 278"/>
                    <a:gd name="T42" fmla="*/ 28 w 312"/>
                    <a:gd name="T43" fmla="*/ 115 h 278"/>
                    <a:gd name="T44" fmla="*/ 22 w 312"/>
                    <a:gd name="T45" fmla="*/ 106 h 278"/>
                    <a:gd name="T46" fmla="*/ 15 w 312"/>
                    <a:gd name="T47" fmla="*/ 100 h 278"/>
                    <a:gd name="T48" fmla="*/ 6 w 312"/>
                    <a:gd name="T49" fmla="*/ 90 h 278"/>
                    <a:gd name="T50" fmla="*/ 3 w 312"/>
                    <a:gd name="T51" fmla="*/ 81 h 278"/>
                    <a:gd name="T52" fmla="*/ 0 w 312"/>
                    <a:gd name="T53" fmla="*/ 75 h 278"/>
                    <a:gd name="T54" fmla="*/ 0 w 312"/>
                    <a:gd name="T55" fmla="*/ 56 h 278"/>
                    <a:gd name="T56" fmla="*/ 9 w 312"/>
                    <a:gd name="T57" fmla="*/ 31 h 278"/>
                    <a:gd name="T58" fmla="*/ 22 w 312"/>
                    <a:gd name="T59" fmla="*/ 12 h 278"/>
                    <a:gd name="T60" fmla="*/ 34 w 312"/>
                    <a:gd name="T61" fmla="*/ 0 h 278"/>
                    <a:gd name="T62" fmla="*/ 53 w 312"/>
                    <a:gd name="T63" fmla="*/ 0 h 278"/>
                    <a:gd name="T64" fmla="*/ 78 w 312"/>
                    <a:gd name="T65" fmla="*/ 6 h 278"/>
                    <a:gd name="T66" fmla="*/ 103 w 312"/>
                    <a:gd name="T67" fmla="*/ 18 h 278"/>
                    <a:gd name="T68" fmla="*/ 125 w 312"/>
                    <a:gd name="T69" fmla="*/ 34 h 278"/>
                    <a:gd name="T70" fmla="*/ 140 w 312"/>
                    <a:gd name="T71" fmla="*/ 50 h 278"/>
                    <a:gd name="T72" fmla="*/ 147 w 312"/>
                    <a:gd name="T73" fmla="*/ 65 h 278"/>
                    <a:gd name="T74" fmla="*/ 150 w 312"/>
                    <a:gd name="T75" fmla="*/ 87 h 278"/>
                    <a:gd name="T76" fmla="*/ 153 w 312"/>
                    <a:gd name="T77" fmla="*/ 109 h 278"/>
                    <a:gd name="T78" fmla="*/ 159 w 312"/>
                    <a:gd name="T79" fmla="*/ 125 h 278"/>
                    <a:gd name="T80" fmla="*/ 172 w 312"/>
                    <a:gd name="T81" fmla="*/ 128 h 278"/>
                    <a:gd name="T82" fmla="*/ 187 w 312"/>
                    <a:gd name="T83" fmla="*/ 125 h 278"/>
                    <a:gd name="T84" fmla="*/ 203 w 312"/>
                    <a:gd name="T85" fmla="*/ 125 h 278"/>
                    <a:gd name="T86" fmla="*/ 212 w 312"/>
                    <a:gd name="T87" fmla="*/ 125 h 278"/>
                    <a:gd name="T88" fmla="*/ 225 w 312"/>
                    <a:gd name="T89" fmla="*/ 140 h 278"/>
                    <a:gd name="T90" fmla="*/ 234 w 312"/>
                    <a:gd name="T91" fmla="*/ 162 h 278"/>
                    <a:gd name="T92" fmla="*/ 243 w 312"/>
                    <a:gd name="T93" fmla="*/ 178 h 278"/>
                    <a:gd name="T94" fmla="*/ 259 w 312"/>
                    <a:gd name="T95" fmla="*/ 181 h 278"/>
                    <a:gd name="T96" fmla="*/ 278 w 312"/>
                    <a:gd name="T97" fmla="*/ 184 h 278"/>
                    <a:gd name="T98" fmla="*/ 293 w 312"/>
                    <a:gd name="T99" fmla="*/ 187 h 278"/>
                    <a:gd name="T100" fmla="*/ 306 w 312"/>
                    <a:gd name="T101" fmla="*/ 193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2" h="278">
                      <a:moveTo>
                        <a:pt x="306" y="193"/>
                      </a:moveTo>
                      <a:lnTo>
                        <a:pt x="312" y="212"/>
                      </a:lnTo>
                      <a:lnTo>
                        <a:pt x="312" y="234"/>
                      </a:lnTo>
                      <a:lnTo>
                        <a:pt x="306" y="253"/>
                      </a:lnTo>
                      <a:lnTo>
                        <a:pt x="287" y="265"/>
                      </a:lnTo>
                      <a:lnTo>
                        <a:pt x="262" y="274"/>
                      </a:lnTo>
                      <a:lnTo>
                        <a:pt x="240" y="278"/>
                      </a:lnTo>
                      <a:lnTo>
                        <a:pt x="218" y="274"/>
                      </a:lnTo>
                      <a:lnTo>
                        <a:pt x="197" y="265"/>
                      </a:lnTo>
                      <a:lnTo>
                        <a:pt x="172" y="253"/>
                      </a:lnTo>
                      <a:lnTo>
                        <a:pt x="153" y="246"/>
                      </a:lnTo>
                      <a:lnTo>
                        <a:pt x="134" y="246"/>
                      </a:lnTo>
                      <a:lnTo>
                        <a:pt x="115" y="246"/>
                      </a:lnTo>
                      <a:lnTo>
                        <a:pt x="100" y="246"/>
                      </a:lnTo>
                      <a:lnTo>
                        <a:pt x="75" y="237"/>
                      </a:lnTo>
                      <a:lnTo>
                        <a:pt x="50" y="225"/>
                      </a:lnTo>
                      <a:lnTo>
                        <a:pt x="31" y="206"/>
                      </a:lnTo>
                      <a:lnTo>
                        <a:pt x="28" y="190"/>
                      </a:lnTo>
                      <a:lnTo>
                        <a:pt x="31" y="165"/>
                      </a:lnTo>
                      <a:lnTo>
                        <a:pt x="34" y="143"/>
                      </a:lnTo>
                      <a:lnTo>
                        <a:pt x="31" y="121"/>
                      </a:lnTo>
                      <a:lnTo>
                        <a:pt x="28" y="115"/>
                      </a:lnTo>
                      <a:lnTo>
                        <a:pt x="22" y="106"/>
                      </a:lnTo>
                      <a:lnTo>
                        <a:pt x="15" y="100"/>
                      </a:lnTo>
                      <a:lnTo>
                        <a:pt x="6" y="90"/>
                      </a:lnTo>
                      <a:lnTo>
                        <a:pt x="3" y="81"/>
                      </a:lnTo>
                      <a:lnTo>
                        <a:pt x="0" y="75"/>
                      </a:lnTo>
                      <a:lnTo>
                        <a:pt x="0" y="56"/>
                      </a:lnTo>
                      <a:lnTo>
                        <a:pt x="9" y="31"/>
                      </a:lnTo>
                      <a:lnTo>
                        <a:pt x="22" y="12"/>
                      </a:lnTo>
                      <a:lnTo>
                        <a:pt x="34" y="0"/>
                      </a:lnTo>
                      <a:lnTo>
                        <a:pt x="53" y="0"/>
                      </a:lnTo>
                      <a:lnTo>
                        <a:pt x="78" y="6"/>
                      </a:lnTo>
                      <a:lnTo>
                        <a:pt x="103" y="18"/>
                      </a:lnTo>
                      <a:lnTo>
                        <a:pt x="125" y="34"/>
                      </a:lnTo>
                      <a:lnTo>
                        <a:pt x="140" y="50"/>
                      </a:lnTo>
                      <a:lnTo>
                        <a:pt x="147" y="65"/>
                      </a:lnTo>
                      <a:lnTo>
                        <a:pt x="150" y="87"/>
                      </a:lnTo>
                      <a:lnTo>
                        <a:pt x="153" y="109"/>
                      </a:lnTo>
                      <a:lnTo>
                        <a:pt x="159" y="125"/>
                      </a:lnTo>
                      <a:lnTo>
                        <a:pt x="172" y="128"/>
                      </a:lnTo>
                      <a:lnTo>
                        <a:pt x="187" y="125"/>
                      </a:lnTo>
                      <a:lnTo>
                        <a:pt x="203" y="125"/>
                      </a:lnTo>
                      <a:lnTo>
                        <a:pt x="212" y="125"/>
                      </a:lnTo>
                      <a:lnTo>
                        <a:pt x="225" y="140"/>
                      </a:lnTo>
                      <a:lnTo>
                        <a:pt x="234" y="162"/>
                      </a:lnTo>
                      <a:lnTo>
                        <a:pt x="243" y="178"/>
                      </a:lnTo>
                      <a:lnTo>
                        <a:pt x="259" y="181"/>
                      </a:lnTo>
                      <a:lnTo>
                        <a:pt x="278" y="184"/>
                      </a:lnTo>
                      <a:lnTo>
                        <a:pt x="293" y="187"/>
                      </a:lnTo>
                      <a:lnTo>
                        <a:pt x="306" y="193"/>
                      </a:lnTo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2" name="Freeform 21">
                  <a:extLst>
                    <a:ext uri="{FF2B5EF4-FFF2-40B4-BE49-F238E27FC236}">
                      <a16:creationId xmlns:a16="http://schemas.microsoft.com/office/drawing/2014/main" id="{0D13E798-361A-4D94-BCC2-921D22D10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339" y="2623121"/>
                  <a:ext cx="1273732" cy="752976"/>
                </a:xfrm>
                <a:custGeom>
                  <a:avLst/>
                  <a:gdLst>
                    <a:gd name="T0" fmla="*/ 5777 w 5858"/>
                    <a:gd name="T1" fmla="*/ 2051 h 3463"/>
                    <a:gd name="T2" fmla="*/ 5556 w 5858"/>
                    <a:gd name="T3" fmla="*/ 2498 h 3463"/>
                    <a:gd name="T4" fmla="*/ 5131 w 5858"/>
                    <a:gd name="T5" fmla="*/ 2691 h 3463"/>
                    <a:gd name="T6" fmla="*/ 4625 w 5858"/>
                    <a:gd name="T7" fmla="*/ 2960 h 3463"/>
                    <a:gd name="T8" fmla="*/ 4132 w 5858"/>
                    <a:gd name="T9" fmla="*/ 3132 h 3463"/>
                    <a:gd name="T10" fmla="*/ 3897 w 5858"/>
                    <a:gd name="T11" fmla="*/ 3350 h 3463"/>
                    <a:gd name="T12" fmla="*/ 3485 w 5858"/>
                    <a:gd name="T13" fmla="*/ 3353 h 3463"/>
                    <a:gd name="T14" fmla="*/ 3510 w 5858"/>
                    <a:gd name="T15" fmla="*/ 3266 h 3463"/>
                    <a:gd name="T16" fmla="*/ 3117 w 5858"/>
                    <a:gd name="T17" fmla="*/ 3282 h 3463"/>
                    <a:gd name="T18" fmla="*/ 2845 w 5858"/>
                    <a:gd name="T19" fmla="*/ 3144 h 3463"/>
                    <a:gd name="T20" fmla="*/ 3157 w 5858"/>
                    <a:gd name="T21" fmla="*/ 3100 h 3463"/>
                    <a:gd name="T22" fmla="*/ 2979 w 5858"/>
                    <a:gd name="T23" fmla="*/ 2985 h 3463"/>
                    <a:gd name="T24" fmla="*/ 2729 w 5858"/>
                    <a:gd name="T25" fmla="*/ 2947 h 3463"/>
                    <a:gd name="T26" fmla="*/ 2645 w 5858"/>
                    <a:gd name="T27" fmla="*/ 3019 h 3463"/>
                    <a:gd name="T28" fmla="*/ 2520 w 5858"/>
                    <a:gd name="T29" fmla="*/ 3269 h 3463"/>
                    <a:gd name="T30" fmla="*/ 2467 w 5858"/>
                    <a:gd name="T31" fmla="*/ 3079 h 3463"/>
                    <a:gd name="T32" fmla="*/ 2489 w 5858"/>
                    <a:gd name="T33" fmla="*/ 2823 h 3463"/>
                    <a:gd name="T34" fmla="*/ 2383 w 5858"/>
                    <a:gd name="T35" fmla="*/ 2823 h 3463"/>
                    <a:gd name="T36" fmla="*/ 2224 w 5858"/>
                    <a:gd name="T37" fmla="*/ 2657 h 3463"/>
                    <a:gd name="T38" fmla="*/ 2058 w 5858"/>
                    <a:gd name="T39" fmla="*/ 2732 h 3463"/>
                    <a:gd name="T40" fmla="*/ 1515 w 5858"/>
                    <a:gd name="T41" fmla="*/ 2476 h 3463"/>
                    <a:gd name="T42" fmla="*/ 1262 w 5858"/>
                    <a:gd name="T43" fmla="*/ 2261 h 3463"/>
                    <a:gd name="T44" fmla="*/ 959 w 5858"/>
                    <a:gd name="T45" fmla="*/ 2207 h 3463"/>
                    <a:gd name="T46" fmla="*/ 850 w 5858"/>
                    <a:gd name="T47" fmla="*/ 2295 h 3463"/>
                    <a:gd name="T48" fmla="*/ 559 w 5858"/>
                    <a:gd name="T49" fmla="*/ 2382 h 3463"/>
                    <a:gd name="T50" fmla="*/ 412 w 5858"/>
                    <a:gd name="T51" fmla="*/ 2058 h 3463"/>
                    <a:gd name="T52" fmla="*/ 72 w 5858"/>
                    <a:gd name="T53" fmla="*/ 1745 h 3463"/>
                    <a:gd name="T54" fmla="*/ 753 w 5858"/>
                    <a:gd name="T55" fmla="*/ 1648 h 3463"/>
                    <a:gd name="T56" fmla="*/ 447 w 5858"/>
                    <a:gd name="T57" fmla="*/ 1389 h 3463"/>
                    <a:gd name="T58" fmla="*/ 337 w 5858"/>
                    <a:gd name="T59" fmla="*/ 1302 h 3463"/>
                    <a:gd name="T60" fmla="*/ 350 w 5858"/>
                    <a:gd name="T61" fmla="*/ 1105 h 3463"/>
                    <a:gd name="T62" fmla="*/ 569 w 5858"/>
                    <a:gd name="T63" fmla="*/ 1252 h 3463"/>
                    <a:gd name="T64" fmla="*/ 803 w 5858"/>
                    <a:gd name="T65" fmla="*/ 1193 h 3463"/>
                    <a:gd name="T66" fmla="*/ 544 w 5858"/>
                    <a:gd name="T67" fmla="*/ 1068 h 3463"/>
                    <a:gd name="T68" fmla="*/ 715 w 5858"/>
                    <a:gd name="T69" fmla="*/ 962 h 3463"/>
                    <a:gd name="T70" fmla="*/ 250 w 5858"/>
                    <a:gd name="T71" fmla="*/ 1071 h 3463"/>
                    <a:gd name="T72" fmla="*/ 3 w 5858"/>
                    <a:gd name="T73" fmla="*/ 921 h 3463"/>
                    <a:gd name="T74" fmla="*/ 200 w 5858"/>
                    <a:gd name="T75" fmla="*/ 571 h 3463"/>
                    <a:gd name="T76" fmla="*/ 431 w 5858"/>
                    <a:gd name="T77" fmla="*/ 443 h 3463"/>
                    <a:gd name="T78" fmla="*/ 797 w 5858"/>
                    <a:gd name="T79" fmla="*/ 374 h 3463"/>
                    <a:gd name="T80" fmla="*/ 996 w 5858"/>
                    <a:gd name="T81" fmla="*/ 349 h 3463"/>
                    <a:gd name="T82" fmla="*/ 1352 w 5858"/>
                    <a:gd name="T83" fmla="*/ 359 h 3463"/>
                    <a:gd name="T84" fmla="*/ 1502 w 5858"/>
                    <a:gd name="T85" fmla="*/ 543 h 3463"/>
                    <a:gd name="T86" fmla="*/ 1730 w 5858"/>
                    <a:gd name="T87" fmla="*/ 346 h 3463"/>
                    <a:gd name="T88" fmla="*/ 2024 w 5858"/>
                    <a:gd name="T89" fmla="*/ 281 h 3463"/>
                    <a:gd name="T90" fmla="*/ 2183 w 5858"/>
                    <a:gd name="T91" fmla="*/ 59 h 3463"/>
                    <a:gd name="T92" fmla="*/ 2548 w 5858"/>
                    <a:gd name="T93" fmla="*/ 78 h 3463"/>
                    <a:gd name="T94" fmla="*/ 2589 w 5858"/>
                    <a:gd name="T95" fmla="*/ 128 h 3463"/>
                    <a:gd name="T96" fmla="*/ 2742 w 5858"/>
                    <a:gd name="T97" fmla="*/ 97 h 3463"/>
                    <a:gd name="T98" fmla="*/ 2895 w 5858"/>
                    <a:gd name="T99" fmla="*/ 178 h 3463"/>
                    <a:gd name="T100" fmla="*/ 2976 w 5858"/>
                    <a:gd name="T101" fmla="*/ 340 h 3463"/>
                    <a:gd name="T102" fmla="*/ 3173 w 5858"/>
                    <a:gd name="T103" fmla="*/ 730 h 3463"/>
                    <a:gd name="T104" fmla="*/ 3520 w 5858"/>
                    <a:gd name="T105" fmla="*/ 765 h 3463"/>
                    <a:gd name="T106" fmla="*/ 3854 w 5858"/>
                    <a:gd name="T107" fmla="*/ 615 h 3463"/>
                    <a:gd name="T108" fmla="*/ 3910 w 5858"/>
                    <a:gd name="T109" fmla="*/ 652 h 3463"/>
                    <a:gd name="T110" fmla="*/ 4107 w 5858"/>
                    <a:gd name="T111" fmla="*/ 759 h 3463"/>
                    <a:gd name="T112" fmla="*/ 4422 w 5858"/>
                    <a:gd name="T113" fmla="*/ 590 h 3463"/>
                    <a:gd name="T114" fmla="*/ 4672 w 5858"/>
                    <a:gd name="T115" fmla="*/ 581 h 3463"/>
                    <a:gd name="T116" fmla="*/ 5037 w 5858"/>
                    <a:gd name="T117" fmla="*/ 724 h 3463"/>
                    <a:gd name="T118" fmla="*/ 5390 w 5858"/>
                    <a:gd name="T119" fmla="*/ 1139 h 3463"/>
                    <a:gd name="T120" fmla="*/ 5630 w 5858"/>
                    <a:gd name="T121" fmla="*/ 1015 h 3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858" h="3463">
                      <a:moveTo>
                        <a:pt x="5846" y="1411"/>
                      </a:moveTo>
                      <a:lnTo>
                        <a:pt x="5852" y="1433"/>
                      </a:lnTo>
                      <a:lnTo>
                        <a:pt x="5855" y="1461"/>
                      </a:lnTo>
                      <a:lnTo>
                        <a:pt x="5858" y="1489"/>
                      </a:lnTo>
                      <a:lnTo>
                        <a:pt x="5855" y="1511"/>
                      </a:lnTo>
                      <a:lnTo>
                        <a:pt x="5843" y="1530"/>
                      </a:lnTo>
                      <a:lnTo>
                        <a:pt x="5824" y="1549"/>
                      </a:lnTo>
                      <a:lnTo>
                        <a:pt x="5805" y="1567"/>
                      </a:lnTo>
                      <a:lnTo>
                        <a:pt x="5790" y="1583"/>
                      </a:lnTo>
                      <a:lnTo>
                        <a:pt x="5780" y="1605"/>
                      </a:lnTo>
                      <a:lnTo>
                        <a:pt x="5771" y="1630"/>
                      </a:lnTo>
                      <a:lnTo>
                        <a:pt x="5765" y="1652"/>
                      </a:lnTo>
                      <a:lnTo>
                        <a:pt x="5771" y="1670"/>
                      </a:lnTo>
                      <a:lnTo>
                        <a:pt x="5783" y="1695"/>
                      </a:lnTo>
                      <a:lnTo>
                        <a:pt x="5790" y="1717"/>
                      </a:lnTo>
                      <a:lnTo>
                        <a:pt x="5796" y="1752"/>
                      </a:lnTo>
                      <a:lnTo>
                        <a:pt x="5796" y="1792"/>
                      </a:lnTo>
                      <a:lnTo>
                        <a:pt x="5796" y="1833"/>
                      </a:lnTo>
                      <a:lnTo>
                        <a:pt x="5790" y="1864"/>
                      </a:lnTo>
                      <a:lnTo>
                        <a:pt x="5783" y="1880"/>
                      </a:lnTo>
                      <a:lnTo>
                        <a:pt x="5771" y="1898"/>
                      </a:lnTo>
                      <a:lnTo>
                        <a:pt x="5759" y="1914"/>
                      </a:lnTo>
                      <a:lnTo>
                        <a:pt x="5749" y="1930"/>
                      </a:lnTo>
                      <a:lnTo>
                        <a:pt x="5749" y="1958"/>
                      </a:lnTo>
                      <a:lnTo>
                        <a:pt x="5755" y="1992"/>
                      </a:lnTo>
                      <a:lnTo>
                        <a:pt x="5768" y="2023"/>
                      </a:lnTo>
                      <a:lnTo>
                        <a:pt x="5777" y="2051"/>
                      </a:lnTo>
                      <a:lnTo>
                        <a:pt x="5793" y="2073"/>
                      </a:lnTo>
                      <a:lnTo>
                        <a:pt x="5818" y="2095"/>
                      </a:lnTo>
                      <a:lnTo>
                        <a:pt x="5843" y="2120"/>
                      </a:lnTo>
                      <a:lnTo>
                        <a:pt x="5855" y="2142"/>
                      </a:lnTo>
                      <a:lnTo>
                        <a:pt x="5855" y="2164"/>
                      </a:lnTo>
                      <a:lnTo>
                        <a:pt x="5849" y="2192"/>
                      </a:lnTo>
                      <a:lnTo>
                        <a:pt x="5840" y="2217"/>
                      </a:lnTo>
                      <a:lnTo>
                        <a:pt x="5833" y="2242"/>
                      </a:lnTo>
                      <a:lnTo>
                        <a:pt x="5830" y="2257"/>
                      </a:lnTo>
                      <a:lnTo>
                        <a:pt x="5827" y="2276"/>
                      </a:lnTo>
                      <a:lnTo>
                        <a:pt x="5821" y="2295"/>
                      </a:lnTo>
                      <a:lnTo>
                        <a:pt x="5815" y="2307"/>
                      </a:lnTo>
                      <a:lnTo>
                        <a:pt x="5793" y="2314"/>
                      </a:lnTo>
                      <a:lnTo>
                        <a:pt x="5765" y="2314"/>
                      </a:lnTo>
                      <a:lnTo>
                        <a:pt x="5737" y="2310"/>
                      </a:lnTo>
                      <a:lnTo>
                        <a:pt x="5709" y="2307"/>
                      </a:lnTo>
                      <a:lnTo>
                        <a:pt x="5687" y="2307"/>
                      </a:lnTo>
                      <a:lnTo>
                        <a:pt x="5665" y="2317"/>
                      </a:lnTo>
                      <a:lnTo>
                        <a:pt x="5646" y="2329"/>
                      </a:lnTo>
                      <a:lnTo>
                        <a:pt x="5630" y="2342"/>
                      </a:lnTo>
                      <a:lnTo>
                        <a:pt x="5627" y="2360"/>
                      </a:lnTo>
                      <a:lnTo>
                        <a:pt x="5630" y="2389"/>
                      </a:lnTo>
                      <a:lnTo>
                        <a:pt x="5634" y="2414"/>
                      </a:lnTo>
                      <a:lnTo>
                        <a:pt x="5630" y="2432"/>
                      </a:lnTo>
                      <a:lnTo>
                        <a:pt x="5618" y="2448"/>
                      </a:lnTo>
                      <a:lnTo>
                        <a:pt x="5571" y="2482"/>
                      </a:lnTo>
                      <a:lnTo>
                        <a:pt x="5556" y="2498"/>
                      </a:lnTo>
                      <a:lnTo>
                        <a:pt x="5552" y="2520"/>
                      </a:lnTo>
                      <a:lnTo>
                        <a:pt x="5552" y="2545"/>
                      </a:lnTo>
                      <a:lnTo>
                        <a:pt x="5556" y="2573"/>
                      </a:lnTo>
                      <a:lnTo>
                        <a:pt x="5556" y="2595"/>
                      </a:lnTo>
                      <a:lnTo>
                        <a:pt x="5549" y="2626"/>
                      </a:lnTo>
                      <a:lnTo>
                        <a:pt x="5540" y="2663"/>
                      </a:lnTo>
                      <a:lnTo>
                        <a:pt x="5531" y="2691"/>
                      </a:lnTo>
                      <a:lnTo>
                        <a:pt x="5515" y="2716"/>
                      </a:lnTo>
                      <a:lnTo>
                        <a:pt x="5490" y="2738"/>
                      </a:lnTo>
                      <a:lnTo>
                        <a:pt x="5465" y="2760"/>
                      </a:lnTo>
                      <a:lnTo>
                        <a:pt x="5443" y="2773"/>
                      </a:lnTo>
                      <a:lnTo>
                        <a:pt x="5421" y="2776"/>
                      </a:lnTo>
                      <a:lnTo>
                        <a:pt x="5396" y="2773"/>
                      </a:lnTo>
                      <a:lnTo>
                        <a:pt x="5371" y="2769"/>
                      </a:lnTo>
                      <a:lnTo>
                        <a:pt x="5353" y="2760"/>
                      </a:lnTo>
                      <a:lnTo>
                        <a:pt x="5340" y="2748"/>
                      </a:lnTo>
                      <a:lnTo>
                        <a:pt x="5331" y="2729"/>
                      </a:lnTo>
                      <a:lnTo>
                        <a:pt x="5321" y="2710"/>
                      </a:lnTo>
                      <a:lnTo>
                        <a:pt x="5309" y="2695"/>
                      </a:lnTo>
                      <a:lnTo>
                        <a:pt x="5290" y="2685"/>
                      </a:lnTo>
                      <a:lnTo>
                        <a:pt x="5268" y="2676"/>
                      </a:lnTo>
                      <a:lnTo>
                        <a:pt x="5250" y="2673"/>
                      </a:lnTo>
                      <a:lnTo>
                        <a:pt x="5221" y="2666"/>
                      </a:lnTo>
                      <a:lnTo>
                        <a:pt x="5190" y="2663"/>
                      </a:lnTo>
                      <a:lnTo>
                        <a:pt x="5165" y="2666"/>
                      </a:lnTo>
                      <a:lnTo>
                        <a:pt x="5150" y="2676"/>
                      </a:lnTo>
                      <a:lnTo>
                        <a:pt x="5131" y="2691"/>
                      </a:lnTo>
                      <a:lnTo>
                        <a:pt x="5112" y="2707"/>
                      </a:lnTo>
                      <a:lnTo>
                        <a:pt x="5093" y="2716"/>
                      </a:lnTo>
                      <a:lnTo>
                        <a:pt x="5075" y="2720"/>
                      </a:lnTo>
                      <a:lnTo>
                        <a:pt x="5053" y="2720"/>
                      </a:lnTo>
                      <a:lnTo>
                        <a:pt x="5031" y="2723"/>
                      </a:lnTo>
                      <a:lnTo>
                        <a:pt x="5009" y="2738"/>
                      </a:lnTo>
                      <a:lnTo>
                        <a:pt x="4984" y="2757"/>
                      </a:lnTo>
                      <a:lnTo>
                        <a:pt x="4965" y="2773"/>
                      </a:lnTo>
                      <a:lnTo>
                        <a:pt x="4947" y="2782"/>
                      </a:lnTo>
                      <a:lnTo>
                        <a:pt x="4922" y="2794"/>
                      </a:lnTo>
                      <a:lnTo>
                        <a:pt x="4900" y="2804"/>
                      </a:lnTo>
                      <a:lnTo>
                        <a:pt x="4884" y="2816"/>
                      </a:lnTo>
                      <a:lnTo>
                        <a:pt x="4878" y="2838"/>
                      </a:lnTo>
                      <a:lnTo>
                        <a:pt x="4878" y="2863"/>
                      </a:lnTo>
                      <a:lnTo>
                        <a:pt x="4881" y="2891"/>
                      </a:lnTo>
                      <a:lnTo>
                        <a:pt x="4875" y="2910"/>
                      </a:lnTo>
                      <a:lnTo>
                        <a:pt x="4856" y="2929"/>
                      </a:lnTo>
                      <a:lnTo>
                        <a:pt x="4828" y="2944"/>
                      </a:lnTo>
                      <a:lnTo>
                        <a:pt x="4797" y="2957"/>
                      </a:lnTo>
                      <a:lnTo>
                        <a:pt x="4772" y="2963"/>
                      </a:lnTo>
                      <a:lnTo>
                        <a:pt x="4756" y="2960"/>
                      </a:lnTo>
                      <a:lnTo>
                        <a:pt x="4737" y="2951"/>
                      </a:lnTo>
                      <a:lnTo>
                        <a:pt x="4719" y="2941"/>
                      </a:lnTo>
                      <a:lnTo>
                        <a:pt x="4703" y="2935"/>
                      </a:lnTo>
                      <a:lnTo>
                        <a:pt x="4681" y="2941"/>
                      </a:lnTo>
                      <a:lnTo>
                        <a:pt x="4653" y="2951"/>
                      </a:lnTo>
                      <a:lnTo>
                        <a:pt x="4625" y="2960"/>
                      </a:lnTo>
                      <a:lnTo>
                        <a:pt x="4603" y="2963"/>
                      </a:lnTo>
                      <a:lnTo>
                        <a:pt x="4581" y="2957"/>
                      </a:lnTo>
                      <a:lnTo>
                        <a:pt x="4559" y="2944"/>
                      </a:lnTo>
                      <a:lnTo>
                        <a:pt x="4538" y="2932"/>
                      </a:lnTo>
                      <a:lnTo>
                        <a:pt x="4516" y="2926"/>
                      </a:lnTo>
                      <a:lnTo>
                        <a:pt x="4500" y="2926"/>
                      </a:lnTo>
                      <a:lnTo>
                        <a:pt x="4478" y="2929"/>
                      </a:lnTo>
                      <a:lnTo>
                        <a:pt x="4463" y="2935"/>
                      </a:lnTo>
                      <a:lnTo>
                        <a:pt x="4441" y="2947"/>
                      </a:lnTo>
                      <a:lnTo>
                        <a:pt x="4419" y="2966"/>
                      </a:lnTo>
                      <a:lnTo>
                        <a:pt x="4397" y="2979"/>
                      </a:lnTo>
                      <a:lnTo>
                        <a:pt x="4372" y="2979"/>
                      </a:lnTo>
                      <a:lnTo>
                        <a:pt x="4344" y="2972"/>
                      </a:lnTo>
                      <a:lnTo>
                        <a:pt x="4322" y="2969"/>
                      </a:lnTo>
                      <a:lnTo>
                        <a:pt x="4294" y="2966"/>
                      </a:lnTo>
                      <a:lnTo>
                        <a:pt x="4266" y="2966"/>
                      </a:lnTo>
                      <a:lnTo>
                        <a:pt x="4241" y="2969"/>
                      </a:lnTo>
                      <a:lnTo>
                        <a:pt x="4232" y="2972"/>
                      </a:lnTo>
                      <a:lnTo>
                        <a:pt x="4222" y="2982"/>
                      </a:lnTo>
                      <a:lnTo>
                        <a:pt x="4213" y="2988"/>
                      </a:lnTo>
                      <a:lnTo>
                        <a:pt x="4203" y="2997"/>
                      </a:lnTo>
                      <a:lnTo>
                        <a:pt x="4197" y="3007"/>
                      </a:lnTo>
                      <a:lnTo>
                        <a:pt x="4191" y="3016"/>
                      </a:lnTo>
                      <a:lnTo>
                        <a:pt x="4175" y="3044"/>
                      </a:lnTo>
                      <a:lnTo>
                        <a:pt x="4163" y="3085"/>
                      </a:lnTo>
                      <a:lnTo>
                        <a:pt x="4147" y="3116"/>
                      </a:lnTo>
                      <a:lnTo>
                        <a:pt x="4132" y="3132"/>
                      </a:lnTo>
                      <a:lnTo>
                        <a:pt x="4113" y="3154"/>
                      </a:lnTo>
                      <a:lnTo>
                        <a:pt x="4097" y="3172"/>
                      </a:lnTo>
                      <a:lnTo>
                        <a:pt x="4097" y="3191"/>
                      </a:lnTo>
                      <a:lnTo>
                        <a:pt x="4097" y="3216"/>
                      </a:lnTo>
                      <a:lnTo>
                        <a:pt x="4097" y="3235"/>
                      </a:lnTo>
                      <a:lnTo>
                        <a:pt x="4100" y="3253"/>
                      </a:lnTo>
                      <a:lnTo>
                        <a:pt x="4103" y="3275"/>
                      </a:lnTo>
                      <a:lnTo>
                        <a:pt x="4103" y="3297"/>
                      </a:lnTo>
                      <a:lnTo>
                        <a:pt x="4097" y="3313"/>
                      </a:lnTo>
                      <a:lnTo>
                        <a:pt x="4085" y="3319"/>
                      </a:lnTo>
                      <a:lnTo>
                        <a:pt x="4066" y="3322"/>
                      </a:lnTo>
                      <a:lnTo>
                        <a:pt x="4047" y="3325"/>
                      </a:lnTo>
                      <a:lnTo>
                        <a:pt x="4032" y="3328"/>
                      </a:lnTo>
                      <a:lnTo>
                        <a:pt x="4025" y="3344"/>
                      </a:lnTo>
                      <a:lnTo>
                        <a:pt x="4022" y="3363"/>
                      </a:lnTo>
                      <a:lnTo>
                        <a:pt x="4019" y="3382"/>
                      </a:lnTo>
                      <a:lnTo>
                        <a:pt x="4013" y="3397"/>
                      </a:lnTo>
                      <a:lnTo>
                        <a:pt x="4000" y="3410"/>
                      </a:lnTo>
                      <a:lnTo>
                        <a:pt x="3979" y="3422"/>
                      </a:lnTo>
                      <a:lnTo>
                        <a:pt x="3957" y="3428"/>
                      </a:lnTo>
                      <a:lnTo>
                        <a:pt x="3941" y="3428"/>
                      </a:lnTo>
                      <a:lnTo>
                        <a:pt x="3935" y="3416"/>
                      </a:lnTo>
                      <a:lnTo>
                        <a:pt x="3935" y="3400"/>
                      </a:lnTo>
                      <a:lnTo>
                        <a:pt x="3935" y="3382"/>
                      </a:lnTo>
                      <a:lnTo>
                        <a:pt x="3932" y="3369"/>
                      </a:lnTo>
                      <a:lnTo>
                        <a:pt x="3916" y="3360"/>
                      </a:lnTo>
                      <a:lnTo>
                        <a:pt x="3897" y="3350"/>
                      </a:lnTo>
                      <a:lnTo>
                        <a:pt x="3879" y="3347"/>
                      </a:lnTo>
                      <a:lnTo>
                        <a:pt x="3854" y="3344"/>
                      </a:lnTo>
                      <a:lnTo>
                        <a:pt x="3822" y="3341"/>
                      </a:lnTo>
                      <a:lnTo>
                        <a:pt x="3801" y="3347"/>
                      </a:lnTo>
                      <a:lnTo>
                        <a:pt x="3785" y="3360"/>
                      </a:lnTo>
                      <a:lnTo>
                        <a:pt x="3769" y="3382"/>
                      </a:lnTo>
                      <a:lnTo>
                        <a:pt x="3757" y="3400"/>
                      </a:lnTo>
                      <a:lnTo>
                        <a:pt x="3744" y="3422"/>
                      </a:lnTo>
                      <a:lnTo>
                        <a:pt x="3729" y="3444"/>
                      </a:lnTo>
                      <a:lnTo>
                        <a:pt x="3713" y="3460"/>
                      </a:lnTo>
                      <a:lnTo>
                        <a:pt x="3698" y="3460"/>
                      </a:lnTo>
                      <a:lnTo>
                        <a:pt x="3682" y="3450"/>
                      </a:lnTo>
                      <a:lnTo>
                        <a:pt x="3663" y="3444"/>
                      </a:lnTo>
                      <a:lnTo>
                        <a:pt x="3651" y="3441"/>
                      </a:lnTo>
                      <a:lnTo>
                        <a:pt x="3641" y="3444"/>
                      </a:lnTo>
                      <a:lnTo>
                        <a:pt x="3635" y="3447"/>
                      </a:lnTo>
                      <a:lnTo>
                        <a:pt x="3626" y="3453"/>
                      </a:lnTo>
                      <a:lnTo>
                        <a:pt x="3616" y="3460"/>
                      </a:lnTo>
                      <a:lnTo>
                        <a:pt x="3598" y="3460"/>
                      </a:lnTo>
                      <a:lnTo>
                        <a:pt x="3579" y="3463"/>
                      </a:lnTo>
                      <a:lnTo>
                        <a:pt x="3560" y="3463"/>
                      </a:lnTo>
                      <a:lnTo>
                        <a:pt x="3538" y="3450"/>
                      </a:lnTo>
                      <a:lnTo>
                        <a:pt x="3513" y="3431"/>
                      </a:lnTo>
                      <a:lnTo>
                        <a:pt x="3498" y="3413"/>
                      </a:lnTo>
                      <a:lnTo>
                        <a:pt x="3488" y="3394"/>
                      </a:lnTo>
                      <a:lnTo>
                        <a:pt x="3485" y="3372"/>
                      </a:lnTo>
                      <a:lnTo>
                        <a:pt x="3485" y="3353"/>
                      </a:lnTo>
                      <a:lnTo>
                        <a:pt x="3491" y="3347"/>
                      </a:lnTo>
                      <a:lnTo>
                        <a:pt x="3498" y="3344"/>
                      </a:lnTo>
                      <a:lnTo>
                        <a:pt x="3504" y="3338"/>
                      </a:lnTo>
                      <a:lnTo>
                        <a:pt x="3513" y="3338"/>
                      </a:lnTo>
                      <a:lnTo>
                        <a:pt x="3520" y="3335"/>
                      </a:lnTo>
                      <a:lnTo>
                        <a:pt x="3535" y="3338"/>
                      </a:lnTo>
                      <a:lnTo>
                        <a:pt x="3554" y="3344"/>
                      </a:lnTo>
                      <a:lnTo>
                        <a:pt x="3569" y="3353"/>
                      </a:lnTo>
                      <a:lnTo>
                        <a:pt x="3585" y="3357"/>
                      </a:lnTo>
                      <a:lnTo>
                        <a:pt x="3607" y="3353"/>
                      </a:lnTo>
                      <a:lnTo>
                        <a:pt x="3629" y="3347"/>
                      </a:lnTo>
                      <a:lnTo>
                        <a:pt x="3644" y="3335"/>
                      </a:lnTo>
                      <a:lnTo>
                        <a:pt x="3648" y="3328"/>
                      </a:lnTo>
                      <a:lnTo>
                        <a:pt x="3648" y="3322"/>
                      </a:lnTo>
                      <a:lnTo>
                        <a:pt x="3644" y="3313"/>
                      </a:lnTo>
                      <a:lnTo>
                        <a:pt x="3641" y="3303"/>
                      </a:lnTo>
                      <a:lnTo>
                        <a:pt x="3638" y="3300"/>
                      </a:lnTo>
                      <a:lnTo>
                        <a:pt x="3632" y="3294"/>
                      </a:lnTo>
                      <a:lnTo>
                        <a:pt x="3623" y="3288"/>
                      </a:lnTo>
                      <a:lnTo>
                        <a:pt x="3610" y="3285"/>
                      </a:lnTo>
                      <a:lnTo>
                        <a:pt x="3601" y="3282"/>
                      </a:lnTo>
                      <a:lnTo>
                        <a:pt x="3591" y="3278"/>
                      </a:lnTo>
                      <a:lnTo>
                        <a:pt x="3573" y="3278"/>
                      </a:lnTo>
                      <a:lnTo>
                        <a:pt x="3548" y="3278"/>
                      </a:lnTo>
                      <a:lnTo>
                        <a:pt x="3529" y="3278"/>
                      </a:lnTo>
                      <a:lnTo>
                        <a:pt x="3523" y="3275"/>
                      </a:lnTo>
                      <a:lnTo>
                        <a:pt x="3510" y="3266"/>
                      </a:lnTo>
                      <a:lnTo>
                        <a:pt x="3501" y="3260"/>
                      </a:lnTo>
                      <a:lnTo>
                        <a:pt x="3491" y="3253"/>
                      </a:lnTo>
                      <a:lnTo>
                        <a:pt x="3485" y="3247"/>
                      </a:lnTo>
                      <a:lnTo>
                        <a:pt x="3463" y="3247"/>
                      </a:lnTo>
                      <a:lnTo>
                        <a:pt x="3438" y="3247"/>
                      </a:lnTo>
                      <a:lnTo>
                        <a:pt x="3416" y="3247"/>
                      </a:lnTo>
                      <a:lnTo>
                        <a:pt x="3398" y="3241"/>
                      </a:lnTo>
                      <a:lnTo>
                        <a:pt x="3376" y="3232"/>
                      </a:lnTo>
                      <a:lnTo>
                        <a:pt x="3354" y="3219"/>
                      </a:lnTo>
                      <a:lnTo>
                        <a:pt x="3335" y="3213"/>
                      </a:lnTo>
                      <a:lnTo>
                        <a:pt x="3326" y="3210"/>
                      </a:lnTo>
                      <a:lnTo>
                        <a:pt x="3317" y="3210"/>
                      </a:lnTo>
                      <a:lnTo>
                        <a:pt x="3304" y="3210"/>
                      </a:lnTo>
                      <a:lnTo>
                        <a:pt x="3295" y="3210"/>
                      </a:lnTo>
                      <a:lnTo>
                        <a:pt x="3288" y="3213"/>
                      </a:lnTo>
                      <a:lnTo>
                        <a:pt x="3282" y="3216"/>
                      </a:lnTo>
                      <a:lnTo>
                        <a:pt x="3279" y="3222"/>
                      </a:lnTo>
                      <a:lnTo>
                        <a:pt x="3276" y="3229"/>
                      </a:lnTo>
                      <a:lnTo>
                        <a:pt x="3273" y="3235"/>
                      </a:lnTo>
                      <a:lnTo>
                        <a:pt x="3270" y="3241"/>
                      </a:lnTo>
                      <a:lnTo>
                        <a:pt x="3251" y="3253"/>
                      </a:lnTo>
                      <a:lnTo>
                        <a:pt x="3229" y="3266"/>
                      </a:lnTo>
                      <a:lnTo>
                        <a:pt x="3207" y="3278"/>
                      </a:lnTo>
                      <a:lnTo>
                        <a:pt x="3189" y="3288"/>
                      </a:lnTo>
                      <a:lnTo>
                        <a:pt x="3167" y="3288"/>
                      </a:lnTo>
                      <a:lnTo>
                        <a:pt x="3142" y="3285"/>
                      </a:lnTo>
                      <a:lnTo>
                        <a:pt x="3117" y="3282"/>
                      </a:lnTo>
                      <a:lnTo>
                        <a:pt x="3098" y="3285"/>
                      </a:lnTo>
                      <a:lnTo>
                        <a:pt x="3092" y="3288"/>
                      </a:lnTo>
                      <a:lnTo>
                        <a:pt x="3082" y="3291"/>
                      </a:lnTo>
                      <a:lnTo>
                        <a:pt x="3076" y="3297"/>
                      </a:lnTo>
                      <a:lnTo>
                        <a:pt x="3070" y="3300"/>
                      </a:lnTo>
                      <a:lnTo>
                        <a:pt x="3042" y="3303"/>
                      </a:lnTo>
                      <a:lnTo>
                        <a:pt x="3007" y="3307"/>
                      </a:lnTo>
                      <a:lnTo>
                        <a:pt x="2979" y="3307"/>
                      </a:lnTo>
                      <a:lnTo>
                        <a:pt x="2964" y="3307"/>
                      </a:lnTo>
                      <a:lnTo>
                        <a:pt x="2945" y="3310"/>
                      </a:lnTo>
                      <a:lnTo>
                        <a:pt x="2929" y="3310"/>
                      </a:lnTo>
                      <a:lnTo>
                        <a:pt x="2917" y="3303"/>
                      </a:lnTo>
                      <a:lnTo>
                        <a:pt x="2914" y="3300"/>
                      </a:lnTo>
                      <a:lnTo>
                        <a:pt x="2914" y="3291"/>
                      </a:lnTo>
                      <a:lnTo>
                        <a:pt x="2917" y="3285"/>
                      </a:lnTo>
                      <a:lnTo>
                        <a:pt x="2917" y="3275"/>
                      </a:lnTo>
                      <a:lnTo>
                        <a:pt x="2917" y="3269"/>
                      </a:lnTo>
                      <a:lnTo>
                        <a:pt x="2917" y="3263"/>
                      </a:lnTo>
                      <a:lnTo>
                        <a:pt x="2898" y="3244"/>
                      </a:lnTo>
                      <a:lnTo>
                        <a:pt x="2873" y="3229"/>
                      </a:lnTo>
                      <a:lnTo>
                        <a:pt x="2851" y="3213"/>
                      </a:lnTo>
                      <a:lnTo>
                        <a:pt x="2842" y="3197"/>
                      </a:lnTo>
                      <a:lnTo>
                        <a:pt x="2829" y="3175"/>
                      </a:lnTo>
                      <a:lnTo>
                        <a:pt x="2826" y="3160"/>
                      </a:lnTo>
                      <a:lnTo>
                        <a:pt x="2829" y="3154"/>
                      </a:lnTo>
                      <a:lnTo>
                        <a:pt x="2836" y="3147"/>
                      </a:lnTo>
                      <a:lnTo>
                        <a:pt x="2845" y="3144"/>
                      </a:lnTo>
                      <a:lnTo>
                        <a:pt x="2851" y="3141"/>
                      </a:lnTo>
                      <a:lnTo>
                        <a:pt x="2873" y="3135"/>
                      </a:lnTo>
                      <a:lnTo>
                        <a:pt x="2901" y="3132"/>
                      </a:lnTo>
                      <a:lnTo>
                        <a:pt x="2929" y="3132"/>
                      </a:lnTo>
                      <a:lnTo>
                        <a:pt x="2951" y="3141"/>
                      </a:lnTo>
                      <a:lnTo>
                        <a:pt x="2951" y="3144"/>
                      </a:lnTo>
                      <a:lnTo>
                        <a:pt x="2954" y="3150"/>
                      </a:lnTo>
                      <a:lnTo>
                        <a:pt x="2954" y="3160"/>
                      </a:lnTo>
                      <a:lnTo>
                        <a:pt x="2954" y="3169"/>
                      </a:lnTo>
                      <a:lnTo>
                        <a:pt x="2954" y="3175"/>
                      </a:lnTo>
                      <a:lnTo>
                        <a:pt x="2954" y="3182"/>
                      </a:lnTo>
                      <a:lnTo>
                        <a:pt x="2957" y="3188"/>
                      </a:lnTo>
                      <a:lnTo>
                        <a:pt x="2976" y="3194"/>
                      </a:lnTo>
                      <a:lnTo>
                        <a:pt x="2998" y="3194"/>
                      </a:lnTo>
                      <a:lnTo>
                        <a:pt x="3023" y="3191"/>
                      </a:lnTo>
                      <a:lnTo>
                        <a:pt x="3045" y="3188"/>
                      </a:lnTo>
                      <a:lnTo>
                        <a:pt x="3067" y="3185"/>
                      </a:lnTo>
                      <a:lnTo>
                        <a:pt x="3092" y="3179"/>
                      </a:lnTo>
                      <a:lnTo>
                        <a:pt x="3110" y="3166"/>
                      </a:lnTo>
                      <a:lnTo>
                        <a:pt x="3117" y="3154"/>
                      </a:lnTo>
                      <a:lnTo>
                        <a:pt x="3117" y="3138"/>
                      </a:lnTo>
                      <a:lnTo>
                        <a:pt x="3120" y="3119"/>
                      </a:lnTo>
                      <a:lnTo>
                        <a:pt x="3126" y="3107"/>
                      </a:lnTo>
                      <a:lnTo>
                        <a:pt x="3132" y="3104"/>
                      </a:lnTo>
                      <a:lnTo>
                        <a:pt x="3139" y="3104"/>
                      </a:lnTo>
                      <a:lnTo>
                        <a:pt x="3148" y="3100"/>
                      </a:lnTo>
                      <a:lnTo>
                        <a:pt x="3157" y="3100"/>
                      </a:lnTo>
                      <a:lnTo>
                        <a:pt x="3164" y="3097"/>
                      </a:lnTo>
                      <a:lnTo>
                        <a:pt x="3170" y="3094"/>
                      </a:lnTo>
                      <a:lnTo>
                        <a:pt x="3176" y="3088"/>
                      </a:lnTo>
                      <a:lnTo>
                        <a:pt x="3182" y="3082"/>
                      </a:lnTo>
                      <a:lnTo>
                        <a:pt x="3189" y="3072"/>
                      </a:lnTo>
                      <a:lnTo>
                        <a:pt x="3192" y="3063"/>
                      </a:lnTo>
                      <a:lnTo>
                        <a:pt x="3195" y="3047"/>
                      </a:lnTo>
                      <a:lnTo>
                        <a:pt x="3195" y="3029"/>
                      </a:lnTo>
                      <a:lnTo>
                        <a:pt x="3192" y="3013"/>
                      </a:lnTo>
                      <a:lnTo>
                        <a:pt x="3189" y="3007"/>
                      </a:lnTo>
                      <a:lnTo>
                        <a:pt x="3182" y="3001"/>
                      </a:lnTo>
                      <a:lnTo>
                        <a:pt x="3176" y="2994"/>
                      </a:lnTo>
                      <a:lnTo>
                        <a:pt x="3167" y="2988"/>
                      </a:lnTo>
                      <a:lnTo>
                        <a:pt x="3157" y="2985"/>
                      </a:lnTo>
                      <a:lnTo>
                        <a:pt x="3151" y="2985"/>
                      </a:lnTo>
                      <a:lnTo>
                        <a:pt x="3145" y="2988"/>
                      </a:lnTo>
                      <a:lnTo>
                        <a:pt x="3139" y="2991"/>
                      </a:lnTo>
                      <a:lnTo>
                        <a:pt x="3132" y="3001"/>
                      </a:lnTo>
                      <a:lnTo>
                        <a:pt x="3126" y="3004"/>
                      </a:lnTo>
                      <a:lnTo>
                        <a:pt x="3120" y="3007"/>
                      </a:lnTo>
                      <a:lnTo>
                        <a:pt x="3104" y="3007"/>
                      </a:lnTo>
                      <a:lnTo>
                        <a:pt x="3082" y="2997"/>
                      </a:lnTo>
                      <a:lnTo>
                        <a:pt x="3064" y="2991"/>
                      </a:lnTo>
                      <a:lnTo>
                        <a:pt x="3048" y="2985"/>
                      </a:lnTo>
                      <a:lnTo>
                        <a:pt x="3026" y="2982"/>
                      </a:lnTo>
                      <a:lnTo>
                        <a:pt x="2998" y="2982"/>
                      </a:lnTo>
                      <a:lnTo>
                        <a:pt x="2979" y="2985"/>
                      </a:lnTo>
                      <a:lnTo>
                        <a:pt x="2961" y="2997"/>
                      </a:lnTo>
                      <a:lnTo>
                        <a:pt x="2945" y="3019"/>
                      </a:lnTo>
                      <a:lnTo>
                        <a:pt x="2926" y="3035"/>
                      </a:lnTo>
                      <a:lnTo>
                        <a:pt x="2907" y="3038"/>
                      </a:lnTo>
                      <a:lnTo>
                        <a:pt x="2882" y="3038"/>
                      </a:lnTo>
                      <a:lnTo>
                        <a:pt x="2861" y="3035"/>
                      </a:lnTo>
                      <a:lnTo>
                        <a:pt x="2839" y="3035"/>
                      </a:lnTo>
                      <a:lnTo>
                        <a:pt x="2833" y="3032"/>
                      </a:lnTo>
                      <a:lnTo>
                        <a:pt x="2826" y="3032"/>
                      </a:lnTo>
                      <a:lnTo>
                        <a:pt x="2817" y="3032"/>
                      </a:lnTo>
                      <a:lnTo>
                        <a:pt x="2811" y="3029"/>
                      </a:lnTo>
                      <a:lnTo>
                        <a:pt x="2808" y="3026"/>
                      </a:lnTo>
                      <a:lnTo>
                        <a:pt x="2804" y="3019"/>
                      </a:lnTo>
                      <a:lnTo>
                        <a:pt x="2804" y="3013"/>
                      </a:lnTo>
                      <a:lnTo>
                        <a:pt x="2804" y="3007"/>
                      </a:lnTo>
                      <a:lnTo>
                        <a:pt x="2808" y="2997"/>
                      </a:lnTo>
                      <a:lnTo>
                        <a:pt x="2808" y="2991"/>
                      </a:lnTo>
                      <a:lnTo>
                        <a:pt x="2808" y="2985"/>
                      </a:lnTo>
                      <a:lnTo>
                        <a:pt x="2801" y="2960"/>
                      </a:lnTo>
                      <a:lnTo>
                        <a:pt x="2789" y="2932"/>
                      </a:lnTo>
                      <a:lnTo>
                        <a:pt x="2776" y="2913"/>
                      </a:lnTo>
                      <a:lnTo>
                        <a:pt x="2764" y="2910"/>
                      </a:lnTo>
                      <a:lnTo>
                        <a:pt x="2748" y="2907"/>
                      </a:lnTo>
                      <a:lnTo>
                        <a:pt x="2733" y="2907"/>
                      </a:lnTo>
                      <a:lnTo>
                        <a:pt x="2723" y="2913"/>
                      </a:lnTo>
                      <a:lnTo>
                        <a:pt x="2720" y="2929"/>
                      </a:lnTo>
                      <a:lnTo>
                        <a:pt x="2729" y="2947"/>
                      </a:lnTo>
                      <a:lnTo>
                        <a:pt x="2739" y="2969"/>
                      </a:lnTo>
                      <a:lnTo>
                        <a:pt x="2745" y="2985"/>
                      </a:lnTo>
                      <a:lnTo>
                        <a:pt x="2745" y="2994"/>
                      </a:lnTo>
                      <a:lnTo>
                        <a:pt x="2745" y="3007"/>
                      </a:lnTo>
                      <a:lnTo>
                        <a:pt x="2742" y="3016"/>
                      </a:lnTo>
                      <a:lnTo>
                        <a:pt x="2739" y="3026"/>
                      </a:lnTo>
                      <a:lnTo>
                        <a:pt x="2739" y="3032"/>
                      </a:lnTo>
                      <a:lnTo>
                        <a:pt x="2736" y="3041"/>
                      </a:lnTo>
                      <a:lnTo>
                        <a:pt x="2733" y="3047"/>
                      </a:lnTo>
                      <a:lnTo>
                        <a:pt x="2726" y="3057"/>
                      </a:lnTo>
                      <a:lnTo>
                        <a:pt x="2723" y="3060"/>
                      </a:lnTo>
                      <a:lnTo>
                        <a:pt x="2714" y="3057"/>
                      </a:lnTo>
                      <a:lnTo>
                        <a:pt x="2708" y="3054"/>
                      </a:lnTo>
                      <a:lnTo>
                        <a:pt x="2698" y="3047"/>
                      </a:lnTo>
                      <a:lnTo>
                        <a:pt x="2692" y="3041"/>
                      </a:lnTo>
                      <a:lnTo>
                        <a:pt x="2686" y="3035"/>
                      </a:lnTo>
                      <a:lnTo>
                        <a:pt x="2680" y="3029"/>
                      </a:lnTo>
                      <a:lnTo>
                        <a:pt x="2673" y="3022"/>
                      </a:lnTo>
                      <a:lnTo>
                        <a:pt x="2667" y="3016"/>
                      </a:lnTo>
                      <a:lnTo>
                        <a:pt x="2664" y="3010"/>
                      </a:lnTo>
                      <a:lnTo>
                        <a:pt x="2658" y="3004"/>
                      </a:lnTo>
                      <a:lnTo>
                        <a:pt x="2651" y="3001"/>
                      </a:lnTo>
                      <a:lnTo>
                        <a:pt x="2645" y="3001"/>
                      </a:lnTo>
                      <a:lnTo>
                        <a:pt x="2642" y="3004"/>
                      </a:lnTo>
                      <a:lnTo>
                        <a:pt x="2642" y="3007"/>
                      </a:lnTo>
                      <a:lnTo>
                        <a:pt x="2645" y="3013"/>
                      </a:lnTo>
                      <a:lnTo>
                        <a:pt x="2645" y="3019"/>
                      </a:lnTo>
                      <a:lnTo>
                        <a:pt x="2645" y="3026"/>
                      </a:lnTo>
                      <a:lnTo>
                        <a:pt x="2648" y="3032"/>
                      </a:lnTo>
                      <a:lnTo>
                        <a:pt x="2645" y="3035"/>
                      </a:lnTo>
                      <a:lnTo>
                        <a:pt x="2633" y="3041"/>
                      </a:lnTo>
                      <a:lnTo>
                        <a:pt x="2617" y="3044"/>
                      </a:lnTo>
                      <a:lnTo>
                        <a:pt x="2598" y="3044"/>
                      </a:lnTo>
                      <a:lnTo>
                        <a:pt x="2583" y="3047"/>
                      </a:lnTo>
                      <a:lnTo>
                        <a:pt x="2558" y="3054"/>
                      </a:lnTo>
                      <a:lnTo>
                        <a:pt x="2530" y="3063"/>
                      </a:lnTo>
                      <a:lnTo>
                        <a:pt x="2511" y="3075"/>
                      </a:lnTo>
                      <a:lnTo>
                        <a:pt x="2505" y="3082"/>
                      </a:lnTo>
                      <a:lnTo>
                        <a:pt x="2502" y="3091"/>
                      </a:lnTo>
                      <a:lnTo>
                        <a:pt x="2502" y="3100"/>
                      </a:lnTo>
                      <a:lnTo>
                        <a:pt x="2498" y="3113"/>
                      </a:lnTo>
                      <a:lnTo>
                        <a:pt x="2498" y="3119"/>
                      </a:lnTo>
                      <a:lnTo>
                        <a:pt x="2492" y="3141"/>
                      </a:lnTo>
                      <a:lnTo>
                        <a:pt x="2486" y="3163"/>
                      </a:lnTo>
                      <a:lnTo>
                        <a:pt x="2480" y="3188"/>
                      </a:lnTo>
                      <a:lnTo>
                        <a:pt x="2480" y="3207"/>
                      </a:lnTo>
                      <a:lnTo>
                        <a:pt x="2483" y="3216"/>
                      </a:lnTo>
                      <a:lnTo>
                        <a:pt x="2489" y="3222"/>
                      </a:lnTo>
                      <a:lnTo>
                        <a:pt x="2495" y="3232"/>
                      </a:lnTo>
                      <a:lnTo>
                        <a:pt x="2502" y="3238"/>
                      </a:lnTo>
                      <a:lnTo>
                        <a:pt x="2508" y="3247"/>
                      </a:lnTo>
                      <a:lnTo>
                        <a:pt x="2514" y="3253"/>
                      </a:lnTo>
                      <a:lnTo>
                        <a:pt x="2517" y="3260"/>
                      </a:lnTo>
                      <a:lnTo>
                        <a:pt x="2520" y="3269"/>
                      </a:lnTo>
                      <a:lnTo>
                        <a:pt x="2527" y="3275"/>
                      </a:lnTo>
                      <a:lnTo>
                        <a:pt x="2533" y="3285"/>
                      </a:lnTo>
                      <a:lnTo>
                        <a:pt x="2536" y="3294"/>
                      </a:lnTo>
                      <a:lnTo>
                        <a:pt x="2536" y="3300"/>
                      </a:lnTo>
                      <a:lnTo>
                        <a:pt x="2536" y="3307"/>
                      </a:lnTo>
                      <a:lnTo>
                        <a:pt x="2533" y="3316"/>
                      </a:lnTo>
                      <a:lnTo>
                        <a:pt x="2530" y="3322"/>
                      </a:lnTo>
                      <a:lnTo>
                        <a:pt x="2523" y="3328"/>
                      </a:lnTo>
                      <a:lnTo>
                        <a:pt x="2520" y="3332"/>
                      </a:lnTo>
                      <a:lnTo>
                        <a:pt x="2514" y="3335"/>
                      </a:lnTo>
                      <a:lnTo>
                        <a:pt x="2505" y="3335"/>
                      </a:lnTo>
                      <a:lnTo>
                        <a:pt x="2495" y="3335"/>
                      </a:lnTo>
                      <a:lnTo>
                        <a:pt x="2486" y="3335"/>
                      </a:lnTo>
                      <a:lnTo>
                        <a:pt x="2480" y="3332"/>
                      </a:lnTo>
                      <a:lnTo>
                        <a:pt x="2473" y="3328"/>
                      </a:lnTo>
                      <a:lnTo>
                        <a:pt x="2464" y="3322"/>
                      </a:lnTo>
                      <a:lnTo>
                        <a:pt x="2458" y="3313"/>
                      </a:lnTo>
                      <a:lnTo>
                        <a:pt x="2455" y="3307"/>
                      </a:lnTo>
                      <a:lnTo>
                        <a:pt x="2442" y="3285"/>
                      </a:lnTo>
                      <a:lnTo>
                        <a:pt x="2433" y="3257"/>
                      </a:lnTo>
                      <a:lnTo>
                        <a:pt x="2430" y="3232"/>
                      </a:lnTo>
                      <a:lnTo>
                        <a:pt x="2427" y="3207"/>
                      </a:lnTo>
                      <a:lnTo>
                        <a:pt x="2427" y="3179"/>
                      </a:lnTo>
                      <a:lnTo>
                        <a:pt x="2430" y="3157"/>
                      </a:lnTo>
                      <a:lnTo>
                        <a:pt x="2439" y="3132"/>
                      </a:lnTo>
                      <a:lnTo>
                        <a:pt x="2455" y="3104"/>
                      </a:lnTo>
                      <a:lnTo>
                        <a:pt x="2467" y="3079"/>
                      </a:lnTo>
                      <a:lnTo>
                        <a:pt x="2470" y="3060"/>
                      </a:lnTo>
                      <a:lnTo>
                        <a:pt x="2470" y="3038"/>
                      </a:lnTo>
                      <a:lnTo>
                        <a:pt x="2470" y="3019"/>
                      </a:lnTo>
                      <a:lnTo>
                        <a:pt x="2467" y="3010"/>
                      </a:lnTo>
                      <a:lnTo>
                        <a:pt x="2461" y="3001"/>
                      </a:lnTo>
                      <a:lnTo>
                        <a:pt x="2455" y="2991"/>
                      </a:lnTo>
                      <a:lnTo>
                        <a:pt x="2448" y="2985"/>
                      </a:lnTo>
                      <a:lnTo>
                        <a:pt x="2433" y="2976"/>
                      </a:lnTo>
                      <a:lnTo>
                        <a:pt x="2414" y="2966"/>
                      </a:lnTo>
                      <a:lnTo>
                        <a:pt x="2395" y="2957"/>
                      </a:lnTo>
                      <a:lnTo>
                        <a:pt x="2383" y="2944"/>
                      </a:lnTo>
                      <a:lnTo>
                        <a:pt x="2380" y="2935"/>
                      </a:lnTo>
                      <a:lnTo>
                        <a:pt x="2380" y="2926"/>
                      </a:lnTo>
                      <a:lnTo>
                        <a:pt x="2380" y="2916"/>
                      </a:lnTo>
                      <a:lnTo>
                        <a:pt x="2380" y="2907"/>
                      </a:lnTo>
                      <a:lnTo>
                        <a:pt x="2383" y="2898"/>
                      </a:lnTo>
                      <a:lnTo>
                        <a:pt x="2386" y="2891"/>
                      </a:lnTo>
                      <a:lnTo>
                        <a:pt x="2389" y="2882"/>
                      </a:lnTo>
                      <a:lnTo>
                        <a:pt x="2395" y="2876"/>
                      </a:lnTo>
                      <a:lnTo>
                        <a:pt x="2402" y="2866"/>
                      </a:lnTo>
                      <a:lnTo>
                        <a:pt x="2408" y="2863"/>
                      </a:lnTo>
                      <a:lnTo>
                        <a:pt x="2423" y="2857"/>
                      </a:lnTo>
                      <a:lnTo>
                        <a:pt x="2445" y="2851"/>
                      </a:lnTo>
                      <a:lnTo>
                        <a:pt x="2461" y="2844"/>
                      </a:lnTo>
                      <a:lnTo>
                        <a:pt x="2470" y="2838"/>
                      </a:lnTo>
                      <a:lnTo>
                        <a:pt x="2480" y="2832"/>
                      </a:lnTo>
                      <a:lnTo>
                        <a:pt x="2489" y="2823"/>
                      </a:lnTo>
                      <a:lnTo>
                        <a:pt x="2498" y="2816"/>
                      </a:lnTo>
                      <a:lnTo>
                        <a:pt x="2505" y="2810"/>
                      </a:lnTo>
                      <a:lnTo>
                        <a:pt x="2514" y="2791"/>
                      </a:lnTo>
                      <a:lnTo>
                        <a:pt x="2527" y="2769"/>
                      </a:lnTo>
                      <a:lnTo>
                        <a:pt x="2533" y="2748"/>
                      </a:lnTo>
                      <a:lnTo>
                        <a:pt x="2536" y="2729"/>
                      </a:lnTo>
                      <a:lnTo>
                        <a:pt x="2536" y="2723"/>
                      </a:lnTo>
                      <a:lnTo>
                        <a:pt x="2533" y="2710"/>
                      </a:lnTo>
                      <a:lnTo>
                        <a:pt x="2527" y="2701"/>
                      </a:lnTo>
                      <a:lnTo>
                        <a:pt x="2523" y="2691"/>
                      </a:lnTo>
                      <a:lnTo>
                        <a:pt x="2517" y="2685"/>
                      </a:lnTo>
                      <a:lnTo>
                        <a:pt x="2505" y="2676"/>
                      </a:lnTo>
                      <a:lnTo>
                        <a:pt x="2483" y="2666"/>
                      </a:lnTo>
                      <a:lnTo>
                        <a:pt x="2464" y="2660"/>
                      </a:lnTo>
                      <a:lnTo>
                        <a:pt x="2445" y="2660"/>
                      </a:lnTo>
                      <a:lnTo>
                        <a:pt x="2436" y="2673"/>
                      </a:lnTo>
                      <a:lnTo>
                        <a:pt x="2427" y="2695"/>
                      </a:lnTo>
                      <a:lnTo>
                        <a:pt x="2420" y="2716"/>
                      </a:lnTo>
                      <a:lnTo>
                        <a:pt x="2417" y="2738"/>
                      </a:lnTo>
                      <a:lnTo>
                        <a:pt x="2420" y="2754"/>
                      </a:lnTo>
                      <a:lnTo>
                        <a:pt x="2423" y="2776"/>
                      </a:lnTo>
                      <a:lnTo>
                        <a:pt x="2420" y="2791"/>
                      </a:lnTo>
                      <a:lnTo>
                        <a:pt x="2417" y="2798"/>
                      </a:lnTo>
                      <a:lnTo>
                        <a:pt x="2408" y="2804"/>
                      </a:lnTo>
                      <a:lnTo>
                        <a:pt x="2398" y="2813"/>
                      </a:lnTo>
                      <a:lnTo>
                        <a:pt x="2389" y="2819"/>
                      </a:lnTo>
                      <a:lnTo>
                        <a:pt x="2383" y="2823"/>
                      </a:lnTo>
                      <a:lnTo>
                        <a:pt x="2367" y="2835"/>
                      </a:lnTo>
                      <a:lnTo>
                        <a:pt x="2349" y="2851"/>
                      </a:lnTo>
                      <a:lnTo>
                        <a:pt x="2330" y="2857"/>
                      </a:lnTo>
                      <a:lnTo>
                        <a:pt x="2314" y="2857"/>
                      </a:lnTo>
                      <a:lnTo>
                        <a:pt x="2292" y="2851"/>
                      </a:lnTo>
                      <a:lnTo>
                        <a:pt x="2274" y="2841"/>
                      </a:lnTo>
                      <a:lnTo>
                        <a:pt x="2258" y="2832"/>
                      </a:lnTo>
                      <a:lnTo>
                        <a:pt x="2249" y="2819"/>
                      </a:lnTo>
                      <a:lnTo>
                        <a:pt x="2242" y="2801"/>
                      </a:lnTo>
                      <a:lnTo>
                        <a:pt x="2236" y="2782"/>
                      </a:lnTo>
                      <a:lnTo>
                        <a:pt x="2230" y="2766"/>
                      </a:lnTo>
                      <a:lnTo>
                        <a:pt x="2224" y="2763"/>
                      </a:lnTo>
                      <a:lnTo>
                        <a:pt x="2214" y="2763"/>
                      </a:lnTo>
                      <a:lnTo>
                        <a:pt x="2208" y="2763"/>
                      </a:lnTo>
                      <a:lnTo>
                        <a:pt x="2199" y="2760"/>
                      </a:lnTo>
                      <a:lnTo>
                        <a:pt x="2189" y="2757"/>
                      </a:lnTo>
                      <a:lnTo>
                        <a:pt x="2186" y="2754"/>
                      </a:lnTo>
                      <a:lnTo>
                        <a:pt x="2180" y="2738"/>
                      </a:lnTo>
                      <a:lnTo>
                        <a:pt x="2183" y="2716"/>
                      </a:lnTo>
                      <a:lnTo>
                        <a:pt x="2186" y="2698"/>
                      </a:lnTo>
                      <a:lnTo>
                        <a:pt x="2189" y="2691"/>
                      </a:lnTo>
                      <a:lnTo>
                        <a:pt x="2192" y="2682"/>
                      </a:lnTo>
                      <a:lnTo>
                        <a:pt x="2199" y="2673"/>
                      </a:lnTo>
                      <a:lnTo>
                        <a:pt x="2205" y="2666"/>
                      </a:lnTo>
                      <a:lnTo>
                        <a:pt x="2211" y="2660"/>
                      </a:lnTo>
                      <a:lnTo>
                        <a:pt x="2217" y="2657"/>
                      </a:lnTo>
                      <a:lnTo>
                        <a:pt x="2224" y="2657"/>
                      </a:lnTo>
                      <a:lnTo>
                        <a:pt x="2233" y="2654"/>
                      </a:lnTo>
                      <a:lnTo>
                        <a:pt x="2239" y="2651"/>
                      </a:lnTo>
                      <a:lnTo>
                        <a:pt x="2245" y="2648"/>
                      </a:lnTo>
                      <a:lnTo>
                        <a:pt x="2249" y="2641"/>
                      </a:lnTo>
                      <a:lnTo>
                        <a:pt x="2249" y="2632"/>
                      </a:lnTo>
                      <a:lnTo>
                        <a:pt x="2249" y="2623"/>
                      </a:lnTo>
                      <a:lnTo>
                        <a:pt x="2249" y="2616"/>
                      </a:lnTo>
                      <a:lnTo>
                        <a:pt x="2245" y="2610"/>
                      </a:lnTo>
                      <a:lnTo>
                        <a:pt x="2239" y="2607"/>
                      </a:lnTo>
                      <a:lnTo>
                        <a:pt x="2230" y="2604"/>
                      </a:lnTo>
                      <a:lnTo>
                        <a:pt x="2224" y="2604"/>
                      </a:lnTo>
                      <a:lnTo>
                        <a:pt x="2214" y="2607"/>
                      </a:lnTo>
                      <a:lnTo>
                        <a:pt x="2205" y="2607"/>
                      </a:lnTo>
                      <a:lnTo>
                        <a:pt x="2199" y="2610"/>
                      </a:lnTo>
                      <a:lnTo>
                        <a:pt x="2180" y="2613"/>
                      </a:lnTo>
                      <a:lnTo>
                        <a:pt x="2158" y="2620"/>
                      </a:lnTo>
                      <a:lnTo>
                        <a:pt x="2142" y="2629"/>
                      </a:lnTo>
                      <a:lnTo>
                        <a:pt x="2139" y="2635"/>
                      </a:lnTo>
                      <a:lnTo>
                        <a:pt x="2139" y="2641"/>
                      </a:lnTo>
                      <a:lnTo>
                        <a:pt x="2142" y="2651"/>
                      </a:lnTo>
                      <a:lnTo>
                        <a:pt x="2142" y="2657"/>
                      </a:lnTo>
                      <a:lnTo>
                        <a:pt x="2142" y="2666"/>
                      </a:lnTo>
                      <a:lnTo>
                        <a:pt x="2142" y="2670"/>
                      </a:lnTo>
                      <a:lnTo>
                        <a:pt x="2127" y="2691"/>
                      </a:lnTo>
                      <a:lnTo>
                        <a:pt x="2105" y="2713"/>
                      </a:lnTo>
                      <a:lnTo>
                        <a:pt x="2080" y="2726"/>
                      </a:lnTo>
                      <a:lnTo>
                        <a:pt x="2058" y="2732"/>
                      </a:lnTo>
                      <a:lnTo>
                        <a:pt x="2030" y="2732"/>
                      </a:lnTo>
                      <a:lnTo>
                        <a:pt x="2002" y="2732"/>
                      </a:lnTo>
                      <a:lnTo>
                        <a:pt x="1980" y="2726"/>
                      </a:lnTo>
                      <a:lnTo>
                        <a:pt x="1955" y="2716"/>
                      </a:lnTo>
                      <a:lnTo>
                        <a:pt x="1933" y="2701"/>
                      </a:lnTo>
                      <a:lnTo>
                        <a:pt x="1921" y="2679"/>
                      </a:lnTo>
                      <a:lnTo>
                        <a:pt x="1914" y="2654"/>
                      </a:lnTo>
                      <a:lnTo>
                        <a:pt x="1908" y="2626"/>
                      </a:lnTo>
                      <a:lnTo>
                        <a:pt x="1896" y="2598"/>
                      </a:lnTo>
                      <a:lnTo>
                        <a:pt x="1883" y="2576"/>
                      </a:lnTo>
                      <a:lnTo>
                        <a:pt x="1868" y="2560"/>
                      </a:lnTo>
                      <a:lnTo>
                        <a:pt x="1846" y="2548"/>
                      </a:lnTo>
                      <a:lnTo>
                        <a:pt x="1821" y="2535"/>
                      </a:lnTo>
                      <a:lnTo>
                        <a:pt x="1799" y="2526"/>
                      </a:lnTo>
                      <a:lnTo>
                        <a:pt x="1780" y="2526"/>
                      </a:lnTo>
                      <a:lnTo>
                        <a:pt x="1755" y="2526"/>
                      </a:lnTo>
                      <a:lnTo>
                        <a:pt x="1736" y="2526"/>
                      </a:lnTo>
                      <a:lnTo>
                        <a:pt x="1715" y="2529"/>
                      </a:lnTo>
                      <a:lnTo>
                        <a:pt x="1687" y="2529"/>
                      </a:lnTo>
                      <a:lnTo>
                        <a:pt x="1658" y="2529"/>
                      </a:lnTo>
                      <a:lnTo>
                        <a:pt x="1637" y="2526"/>
                      </a:lnTo>
                      <a:lnTo>
                        <a:pt x="1615" y="2513"/>
                      </a:lnTo>
                      <a:lnTo>
                        <a:pt x="1593" y="2495"/>
                      </a:lnTo>
                      <a:lnTo>
                        <a:pt x="1571" y="2482"/>
                      </a:lnTo>
                      <a:lnTo>
                        <a:pt x="1555" y="2479"/>
                      </a:lnTo>
                      <a:lnTo>
                        <a:pt x="1533" y="2476"/>
                      </a:lnTo>
                      <a:lnTo>
                        <a:pt x="1515" y="2476"/>
                      </a:lnTo>
                      <a:lnTo>
                        <a:pt x="1502" y="2482"/>
                      </a:lnTo>
                      <a:lnTo>
                        <a:pt x="1499" y="2485"/>
                      </a:lnTo>
                      <a:lnTo>
                        <a:pt x="1499" y="2492"/>
                      </a:lnTo>
                      <a:lnTo>
                        <a:pt x="1502" y="2498"/>
                      </a:lnTo>
                      <a:lnTo>
                        <a:pt x="1502" y="2504"/>
                      </a:lnTo>
                      <a:lnTo>
                        <a:pt x="1502" y="2507"/>
                      </a:lnTo>
                      <a:lnTo>
                        <a:pt x="1502" y="2513"/>
                      </a:lnTo>
                      <a:lnTo>
                        <a:pt x="1484" y="2520"/>
                      </a:lnTo>
                      <a:lnTo>
                        <a:pt x="1462" y="2520"/>
                      </a:lnTo>
                      <a:lnTo>
                        <a:pt x="1437" y="2513"/>
                      </a:lnTo>
                      <a:lnTo>
                        <a:pt x="1418" y="2507"/>
                      </a:lnTo>
                      <a:lnTo>
                        <a:pt x="1393" y="2492"/>
                      </a:lnTo>
                      <a:lnTo>
                        <a:pt x="1371" y="2470"/>
                      </a:lnTo>
                      <a:lnTo>
                        <a:pt x="1352" y="2448"/>
                      </a:lnTo>
                      <a:lnTo>
                        <a:pt x="1334" y="2432"/>
                      </a:lnTo>
                      <a:lnTo>
                        <a:pt x="1309" y="2410"/>
                      </a:lnTo>
                      <a:lnTo>
                        <a:pt x="1296" y="2389"/>
                      </a:lnTo>
                      <a:lnTo>
                        <a:pt x="1299" y="2373"/>
                      </a:lnTo>
                      <a:lnTo>
                        <a:pt x="1306" y="2354"/>
                      </a:lnTo>
                      <a:lnTo>
                        <a:pt x="1315" y="2335"/>
                      </a:lnTo>
                      <a:lnTo>
                        <a:pt x="1321" y="2317"/>
                      </a:lnTo>
                      <a:lnTo>
                        <a:pt x="1321" y="2301"/>
                      </a:lnTo>
                      <a:lnTo>
                        <a:pt x="1312" y="2289"/>
                      </a:lnTo>
                      <a:lnTo>
                        <a:pt x="1296" y="2282"/>
                      </a:lnTo>
                      <a:lnTo>
                        <a:pt x="1277" y="2276"/>
                      </a:lnTo>
                      <a:lnTo>
                        <a:pt x="1265" y="2267"/>
                      </a:lnTo>
                      <a:lnTo>
                        <a:pt x="1262" y="2261"/>
                      </a:lnTo>
                      <a:lnTo>
                        <a:pt x="1256" y="2251"/>
                      </a:lnTo>
                      <a:lnTo>
                        <a:pt x="1252" y="2242"/>
                      </a:lnTo>
                      <a:lnTo>
                        <a:pt x="1246" y="2232"/>
                      </a:lnTo>
                      <a:lnTo>
                        <a:pt x="1240" y="2223"/>
                      </a:lnTo>
                      <a:lnTo>
                        <a:pt x="1234" y="2217"/>
                      </a:lnTo>
                      <a:lnTo>
                        <a:pt x="1218" y="2214"/>
                      </a:lnTo>
                      <a:lnTo>
                        <a:pt x="1196" y="2217"/>
                      </a:lnTo>
                      <a:lnTo>
                        <a:pt x="1174" y="2223"/>
                      </a:lnTo>
                      <a:lnTo>
                        <a:pt x="1159" y="2232"/>
                      </a:lnTo>
                      <a:lnTo>
                        <a:pt x="1156" y="2245"/>
                      </a:lnTo>
                      <a:lnTo>
                        <a:pt x="1156" y="2264"/>
                      </a:lnTo>
                      <a:lnTo>
                        <a:pt x="1162" y="2285"/>
                      </a:lnTo>
                      <a:lnTo>
                        <a:pt x="1162" y="2304"/>
                      </a:lnTo>
                      <a:lnTo>
                        <a:pt x="1159" y="2317"/>
                      </a:lnTo>
                      <a:lnTo>
                        <a:pt x="1153" y="2320"/>
                      </a:lnTo>
                      <a:lnTo>
                        <a:pt x="1146" y="2323"/>
                      </a:lnTo>
                      <a:lnTo>
                        <a:pt x="1140" y="2323"/>
                      </a:lnTo>
                      <a:lnTo>
                        <a:pt x="1131" y="2320"/>
                      </a:lnTo>
                      <a:lnTo>
                        <a:pt x="1124" y="2320"/>
                      </a:lnTo>
                      <a:lnTo>
                        <a:pt x="1118" y="2317"/>
                      </a:lnTo>
                      <a:lnTo>
                        <a:pt x="1087" y="2307"/>
                      </a:lnTo>
                      <a:lnTo>
                        <a:pt x="1056" y="2295"/>
                      </a:lnTo>
                      <a:lnTo>
                        <a:pt x="1028" y="2279"/>
                      </a:lnTo>
                      <a:lnTo>
                        <a:pt x="1009" y="2267"/>
                      </a:lnTo>
                      <a:lnTo>
                        <a:pt x="990" y="2248"/>
                      </a:lnTo>
                      <a:lnTo>
                        <a:pt x="971" y="2226"/>
                      </a:lnTo>
                      <a:lnTo>
                        <a:pt x="959" y="2207"/>
                      </a:lnTo>
                      <a:lnTo>
                        <a:pt x="956" y="2195"/>
                      </a:lnTo>
                      <a:lnTo>
                        <a:pt x="959" y="2176"/>
                      </a:lnTo>
                      <a:lnTo>
                        <a:pt x="962" y="2157"/>
                      </a:lnTo>
                      <a:lnTo>
                        <a:pt x="959" y="2148"/>
                      </a:lnTo>
                      <a:lnTo>
                        <a:pt x="953" y="2142"/>
                      </a:lnTo>
                      <a:lnTo>
                        <a:pt x="943" y="2142"/>
                      </a:lnTo>
                      <a:lnTo>
                        <a:pt x="934" y="2142"/>
                      </a:lnTo>
                      <a:lnTo>
                        <a:pt x="925" y="2142"/>
                      </a:lnTo>
                      <a:lnTo>
                        <a:pt x="915" y="2145"/>
                      </a:lnTo>
                      <a:lnTo>
                        <a:pt x="909" y="2148"/>
                      </a:lnTo>
                      <a:lnTo>
                        <a:pt x="906" y="2157"/>
                      </a:lnTo>
                      <a:lnTo>
                        <a:pt x="903" y="2173"/>
                      </a:lnTo>
                      <a:lnTo>
                        <a:pt x="903" y="2192"/>
                      </a:lnTo>
                      <a:lnTo>
                        <a:pt x="900" y="2204"/>
                      </a:lnTo>
                      <a:lnTo>
                        <a:pt x="896" y="2207"/>
                      </a:lnTo>
                      <a:lnTo>
                        <a:pt x="887" y="2211"/>
                      </a:lnTo>
                      <a:lnTo>
                        <a:pt x="878" y="2211"/>
                      </a:lnTo>
                      <a:lnTo>
                        <a:pt x="871" y="2214"/>
                      </a:lnTo>
                      <a:lnTo>
                        <a:pt x="862" y="2217"/>
                      </a:lnTo>
                      <a:lnTo>
                        <a:pt x="856" y="2220"/>
                      </a:lnTo>
                      <a:lnTo>
                        <a:pt x="853" y="2226"/>
                      </a:lnTo>
                      <a:lnTo>
                        <a:pt x="846" y="2232"/>
                      </a:lnTo>
                      <a:lnTo>
                        <a:pt x="843" y="2239"/>
                      </a:lnTo>
                      <a:lnTo>
                        <a:pt x="840" y="2248"/>
                      </a:lnTo>
                      <a:lnTo>
                        <a:pt x="837" y="2254"/>
                      </a:lnTo>
                      <a:lnTo>
                        <a:pt x="840" y="2273"/>
                      </a:lnTo>
                      <a:lnTo>
                        <a:pt x="850" y="2295"/>
                      </a:lnTo>
                      <a:lnTo>
                        <a:pt x="856" y="2314"/>
                      </a:lnTo>
                      <a:lnTo>
                        <a:pt x="856" y="2335"/>
                      </a:lnTo>
                      <a:lnTo>
                        <a:pt x="853" y="2360"/>
                      </a:lnTo>
                      <a:lnTo>
                        <a:pt x="850" y="2382"/>
                      </a:lnTo>
                      <a:lnTo>
                        <a:pt x="846" y="2389"/>
                      </a:lnTo>
                      <a:lnTo>
                        <a:pt x="840" y="2398"/>
                      </a:lnTo>
                      <a:lnTo>
                        <a:pt x="834" y="2404"/>
                      </a:lnTo>
                      <a:lnTo>
                        <a:pt x="828" y="2410"/>
                      </a:lnTo>
                      <a:lnTo>
                        <a:pt x="822" y="2414"/>
                      </a:lnTo>
                      <a:lnTo>
                        <a:pt x="803" y="2417"/>
                      </a:lnTo>
                      <a:lnTo>
                        <a:pt x="778" y="2410"/>
                      </a:lnTo>
                      <a:lnTo>
                        <a:pt x="753" y="2407"/>
                      </a:lnTo>
                      <a:lnTo>
                        <a:pt x="731" y="2407"/>
                      </a:lnTo>
                      <a:lnTo>
                        <a:pt x="715" y="2417"/>
                      </a:lnTo>
                      <a:lnTo>
                        <a:pt x="700" y="2429"/>
                      </a:lnTo>
                      <a:lnTo>
                        <a:pt x="684" y="2442"/>
                      </a:lnTo>
                      <a:lnTo>
                        <a:pt x="669" y="2445"/>
                      </a:lnTo>
                      <a:lnTo>
                        <a:pt x="659" y="2442"/>
                      </a:lnTo>
                      <a:lnTo>
                        <a:pt x="650" y="2435"/>
                      </a:lnTo>
                      <a:lnTo>
                        <a:pt x="644" y="2426"/>
                      </a:lnTo>
                      <a:lnTo>
                        <a:pt x="634" y="2414"/>
                      </a:lnTo>
                      <a:lnTo>
                        <a:pt x="628" y="2407"/>
                      </a:lnTo>
                      <a:lnTo>
                        <a:pt x="619" y="2401"/>
                      </a:lnTo>
                      <a:lnTo>
                        <a:pt x="606" y="2395"/>
                      </a:lnTo>
                      <a:lnTo>
                        <a:pt x="587" y="2392"/>
                      </a:lnTo>
                      <a:lnTo>
                        <a:pt x="569" y="2389"/>
                      </a:lnTo>
                      <a:lnTo>
                        <a:pt x="559" y="2382"/>
                      </a:lnTo>
                      <a:lnTo>
                        <a:pt x="556" y="2364"/>
                      </a:lnTo>
                      <a:lnTo>
                        <a:pt x="559" y="2339"/>
                      </a:lnTo>
                      <a:lnTo>
                        <a:pt x="569" y="2317"/>
                      </a:lnTo>
                      <a:lnTo>
                        <a:pt x="578" y="2298"/>
                      </a:lnTo>
                      <a:lnTo>
                        <a:pt x="590" y="2289"/>
                      </a:lnTo>
                      <a:lnTo>
                        <a:pt x="609" y="2279"/>
                      </a:lnTo>
                      <a:lnTo>
                        <a:pt x="625" y="2270"/>
                      </a:lnTo>
                      <a:lnTo>
                        <a:pt x="634" y="2261"/>
                      </a:lnTo>
                      <a:lnTo>
                        <a:pt x="634" y="2239"/>
                      </a:lnTo>
                      <a:lnTo>
                        <a:pt x="628" y="2214"/>
                      </a:lnTo>
                      <a:lnTo>
                        <a:pt x="615" y="2189"/>
                      </a:lnTo>
                      <a:lnTo>
                        <a:pt x="603" y="2170"/>
                      </a:lnTo>
                      <a:lnTo>
                        <a:pt x="590" y="2154"/>
                      </a:lnTo>
                      <a:lnTo>
                        <a:pt x="572" y="2139"/>
                      </a:lnTo>
                      <a:lnTo>
                        <a:pt x="553" y="2126"/>
                      </a:lnTo>
                      <a:lnTo>
                        <a:pt x="534" y="2120"/>
                      </a:lnTo>
                      <a:lnTo>
                        <a:pt x="522" y="2120"/>
                      </a:lnTo>
                      <a:lnTo>
                        <a:pt x="503" y="2129"/>
                      </a:lnTo>
                      <a:lnTo>
                        <a:pt x="484" y="2139"/>
                      </a:lnTo>
                      <a:lnTo>
                        <a:pt x="472" y="2139"/>
                      </a:lnTo>
                      <a:lnTo>
                        <a:pt x="466" y="2136"/>
                      </a:lnTo>
                      <a:lnTo>
                        <a:pt x="462" y="2129"/>
                      </a:lnTo>
                      <a:lnTo>
                        <a:pt x="459" y="2123"/>
                      </a:lnTo>
                      <a:lnTo>
                        <a:pt x="456" y="2120"/>
                      </a:lnTo>
                      <a:lnTo>
                        <a:pt x="444" y="2101"/>
                      </a:lnTo>
                      <a:lnTo>
                        <a:pt x="425" y="2079"/>
                      </a:lnTo>
                      <a:lnTo>
                        <a:pt x="412" y="2058"/>
                      </a:lnTo>
                      <a:lnTo>
                        <a:pt x="403" y="2039"/>
                      </a:lnTo>
                      <a:lnTo>
                        <a:pt x="409" y="2020"/>
                      </a:lnTo>
                      <a:lnTo>
                        <a:pt x="416" y="1998"/>
                      </a:lnTo>
                      <a:lnTo>
                        <a:pt x="419" y="1979"/>
                      </a:lnTo>
                      <a:lnTo>
                        <a:pt x="412" y="1954"/>
                      </a:lnTo>
                      <a:lnTo>
                        <a:pt x="400" y="1926"/>
                      </a:lnTo>
                      <a:lnTo>
                        <a:pt x="387" y="1908"/>
                      </a:lnTo>
                      <a:lnTo>
                        <a:pt x="362" y="1892"/>
                      </a:lnTo>
                      <a:lnTo>
                        <a:pt x="331" y="1880"/>
                      </a:lnTo>
                      <a:lnTo>
                        <a:pt x="303" y="1873"/>
                      </a:lnTo>
                      <a:lnTo>
                        <a:pt x="281" y="1873"/>
                      </a:lnTo>
                      <a:lnTo>
                        <a:pt x="256" y="1873"/>
                      </a:lnTo>
                      <a:lnTo>
                        <a:pt x="234" y="1876"/>
                      </a:lnTo>
                      <a:lnTo>
                        <a:pt x="213" y="1873"/>
                      </a:lnTo>
                      <a:lnTo>
                        <a:pt x="197" y="1864"/>
                      </a:lnTo>
                      <a:lnTo>
                        <a:pt x="175" y="1848"/>
                      </a:lnTo>
                      <a:lnTo>
                        <a:pt x="160" y="1839"/>
                      </a:lnTo>
                      <a:lnTo>
                        <a:pt x="138" y="1839"/>
                      </a:lnTo>
                      <a:lnTo>
                        <a:pt x="110" y="1842"/>
                      </a:lnTo>
                      <a:lnTo>
                        <a:pt x="88" y="1839"/>
                      </a:lnTo>
                      <a:lnTo>
                        <a:pt x="72" y="1833"/>
                      </a:lnTo>
                      <a:lnTo>
                        <a:pt x="53" y="1823"/>
                      </a:lnTo>
                      <a:lnTo>
                        <a:pt x="38" y="1811"/>
                      </a:lnTo>
                      <a:lnTo>
                        <a:pt x="31" y="1798"/>
                      </a:lnTo>
                      <a:lnTo>
                        <a:pt x="38" y="1783"/>
                      </a:lnTo>
                      <a:lnTo>
                        <a:pt x="53" y="1764"/>
                      </a:lnTo>
                      <a:lnTo>
                        <a:pt x="72" y="1745"/>
                      </a:lnTo>
                      <a:lnTo>
                        <a:pt x="94" y="1730"/>
                      </a:lnTo>
                      <a:lnTo>
                        <a:pt x="113" y="1720"/>
                      </a:lnTo>
                      <a:lnTo>
                        <a:pt x="144" y="1711"/>
                      </a:lnTo>
                      <a:lnTo>
                        <a:pt x="184" y="1705"/>
                      </a:lnTo>
                      <a:lnTo>
                        <a:pt x="228" y="1702"/>
                      </a:lnTo>
                      <a:lnTo>
                        <a:pt x="272" y="1698"/>
                      </a:lnTo>
                      <a:lnTo>
                        <a:pt x="306" y="1698"/>
                      </a:lnTo>
                      <a:lnTo>
                        <a:pt x="328" y="1695"/>
                      </a:lnTo>
                      <a:lnTo>
                        <a:pt x="353" y="1695"/>
                      </a:lnTo>
                      <a:lnTo>
                        <a:pt x="375" y="1698"/>
                      </a:lnTo>
                      <a:lnTo>
                        <a:pt x="409" y="1698"/>
                      </a:lnTo>
                      <a:lnTo>
                        <a:pt x="450" y="1705"/>
                      </a:lnTo>
                      <a:lnTo>
                        <a:pt x="491" y="1708"/>
                      </a:lnTo>
                      <a:lnTo>
                        <a:pt x="525" y="1705"/>
                      </a:lnTo>
                      <a:lnTo>
                        <a:pt x="544" y="1698"/>
                      </a:lnTo>
                      <a:lnTo>
                        <a:pt x="565" y="1686"/>
                      </a:lnTo>
                      <a:lnTo>
                        <a:pt x="584" y="1673"/>
                      </a:lnTo>
                      <a:lnTo>
                        <a:pt x="603" y="1670"/>
                      </a:lnTo>
                      <a:lnTo>
                        <a:pt x="622" y="1673"/>
                      </a:lnTo>
                      <a:lnTo>
                        <a:pt x="644" y="1680"/>
                      </a:lnTo>
                      <a:lnTo>
                        <a:pt x="665" y="1689"/>
                      </a:lnTo>
                      <a:lnTo>
                        <a:pt x="687" y="1695"/>
                      </a:lnTo>
                      <a:lnTo>
                        <a:pt x="703" y="1695"/>
                      </a:lnTo>
                      <a:lnTo>
                        <a:pt x="725" y="1695"/>
                      </a:lnTo>
                      <a:lnTo>
                        <a:pt x="740" y="1689"/>
                      </a:lnTo>
                      <a:lnTo>
                        <a:pt x="750" y="1673"/>
                      </a:lnTo>
                      <a:lnTo>
                        <a:pt x="753" y="1648"/>
                      </a:lnTo>
                      <a:lnTo>
                        <a:pt x="753" y="1623"/>
                      </a:lnTo>
                      <a:lnTo>
                        <a:pt x="753" y="1599"/>
                      </a:lnTo>
                      <a:lnTo>
                        <a:pt x="750" y="1577"/>
                      </a:lnTo>
                      <a:lnTo>
                        <a:pt x="750" y="1549"/>
                      </a:lnTo>
                      <a:lnTo>
                        <a:pt x="747" y="1511"/>
                      </a:lnTo>
                      <a:lnTo>
                        <a:pt x="740" y="1480"/>
                      </a:lnTo>
                      <a:lnTo>
                        <a:pt x="728" y="1455"/>
                      </a:lnTo>
                      <a:lnTo>
                        <a:pt x="712" y="1446"/>
                      </a:lnTo>
                      <a:lnTo>
                        <a:pt x="690" y="1439"/>
                      </a:lnTo>
                      <a:lnTo>
                        <a:pt x="665" y="1436"/>
                      </a:lnTo>
                      <a:lnTo>
                        <a:pt x="644" y="1433"/>
                      </a:lnTo>
                      <a:lnTo>
                        <a:pt x="628" y="1427"/>
                      </a:lnTo>
                      <a:lnTo>
                        <a:pt x="606" y="1405"/>
                      </a:lnTo>
                      <a:lnTo>
                        <a:pt x="587" y="1380"/>
                      </a:lnTo>
                      <a:lnTo>
                        <a:pt x="569" y="1361"/>
                      </a:lnTo>
                      <a:lnTo>
                        <a:pt x="550" y="1352"/>
                      </a:lnTo>
                      <a:lnTo>
                        <a:pt x="528" y="1346"/>
                      </a:lnTo>
                      <a:lnTo>
                        <a:pt x="509" y="1346"/>
                      </a:lnTo>
                      <a:lnTo>
                        <a:pt x="494" y="1342"/>
                      </a:lnTo>
                      <a:lnTo>
                        <a:pt x="475" y="1346"/>
                      </a:lnTo>
                      <a:lnTo>
                        <a:pt x="456" y="1349"/>
                      </a:lnTo>
                      <a:lnTo>
                        <a:pt x="447" y="1355"/>
                      </a:lnTo>
                      <a:lnTo>
                        <a:pt x="444" y="1361"/>
                      </a:lnTo>
                      <a:lnTo>
                        <a:pt x="444" y="1367"/>
                      </a:lnTo>
                      <a:lnTo>
                        <a:pt x="444" y="1374"/>
                      </a:lnTo>
                      <a:lnTo>
                        <a:pt x="447" y="1383"/>
                      </a:lnTo>
                      <a:lnTo>
                        <a:pt x="447" y="1389"/>
                      </a:lnTo>
                      <a:lnTo>
                        <a:pt x="450" y="1399"/>
                      </a:lnTo>
                      <a:lnTo>
                        <a:pt x="447" y="1402"/>
                      </a:lnTo>
                      <a:lnTo>
                        <a:pt x="441" y="1427"/>
                      </a:lnTo>
                      <a:lnTo>
                        <a:pt x="425" y="1452"/>
                      </a:lnTo>
                      <a:lnTo>
                        <a:pt x="409" y="1474"/>
                      </a:lnTo>
                      <a:lnTo>
                        <a:pt x="397" y="1483"/>
                      </a:lnTo>
                      <a:lnTo>
                        <a:pt x="381" y="1492"/>
                      </a:lnTo>
                      <a:lnTo>
                        <a:pt x="362" y="1499"/>
                      </a:lnTo>
                      <a:lnTo>
                        <a:pt x="347" y="1502"/>
                      </a:lnTo>
                      <a:lnTo>
                        <a:pt x="337" y="1489"/>
                      </a:lnTo>
                      <a:lnTo>
                        <a:pt x="331" y="1474"/>
                      </a:lnTo>
                      <a:lnTo>
                        <a:pt x="325" y="1455"/>
                      </a:lnTo>
                      <a:lnTo>
                        <a:pt x="319" y="1439"/>
                      </a:lnTo>
                      <a:lnTo>
                        <a:pt x="319" y="1417"/>
                      </a:lnTo>
                      <a:lnTo>
                        <a:pt x="316" y="1392"/>
                      </a:lnTo>
                      <a:lnTo>
                        <a:pt x="319" y="1374"/>
                      </a:lnTo>
                      <a:lnTo>
                        <a:pt x="325" y="1367"/>
                      </a:lnTo>
                      <a:lnTo>
                        <a:pt x="334" y="1361"/>
                      </a:lnTo>
                      <a:lnTo>
                        <a:pt x="344" y="1355"/>
                      </a:lnTo>
                      <a:lnTo>
                        <a:pt x="350" y="1349"/>
                      </a:lnTo>
                      <a:lnTo>
                        <a:pt x="359" y="1342"/>
                      </a:lnTo>
                      <a:lnTo>
                        <a:pt x="362" y="1333"/>
                      </a:lnTo>
                      <a:lnTo>
                        <a:pt x="359" y="1327"/>
                      </a:lnTo>
                      <a:lnTo>
                        <a:pt x="356" y="1321"/>
                      </a:lnTo>
                      <a:lnTo>
                        <a:pt x="350" y="1311"/>
                      </a:lnTo>
                      <a:lnTo>
                        <a:pt x="344" y="1305"/>
                      </a:lnTo>
                      <a:lnTo>
                        <a:pt x="337" y="1302"/>
                      </a:lnTo>
                      <a:lnTo>
                        <a:pt x="331" y="1299"/>
                      </a:lnTo>
                      <a:lnTo>
                        <a:pt x="325" y="1299"/>
                      </a:lnTo>
                      <a:lnTo>
                        <a:pt x="316" y="1299"/>
                      </a:lnTo>
                      <a:lnTo>
                        <a:pt x="306" y="1302"/>
                      </a:lnTo>
                      <a:lnTo>
                        <a:pt x="297" y="1302"/>
                      </a:lnTo>
                      <a:lnTo>
                        <a:pt x="291" y="1299"/>
                      </a:lnTo>
                      <a:lnTo>
                        <a:pt x="288" y="1293"/>
                      </a:lnTo>
                      <a:lnTo>
                        <a:pt x="284" y="1286"/>
                      </a:lnTo>
                      <a:lnTo>
                        <a:pt x="281" y="1277"/>
                      </a:lnTo>
                      <a:lnTo>
                        <a:pt x="278" y="1268"/>
                      </a:lnTo>
                      <a:lnTo>
                        <a:pt x="278" y="1258"/>
                      </a:lnTo>
                      <a:lnTo>
                        <a:pt x="278" y="1252"/>
                      </a:lnTo>
                      <a:lnTo>
                        <a:pt x="284" y="1246"/>
                      </a:lnTo>
                      <a:lnTo>
                        <a:pt x="291" y="1239"/>
                      </a:lnTo>
                      <a:lnTo>
                        <a:pt x="303" y="1233"/>
                      </a:lnTo>
                      <a:lnTo>
                        <a:pt x="313" y="1227"/>
                      </a:lnTo>
                      <a:lnTo>
                        <a:pt x="319" y="1221"/>
                      </a:lnTo>
                      <a:lnTo>
                        <a:pt x="325" y="1214"/>
                      </a:lnTo>
                      <a:lnTo>
                        <a:pt x="328" y="1199"/>
                      </a:lnTo>
                      <a:lnTo>
                        <a:pt x="325" y="1180"/>
                      </a:lnTo>
                      <a:lnTo>
                        <a:pt x="322" y="1161"/>
                      </a:lnTo>
                      <a:lnTo>
                        <a:pt x="322" y="1149"/>
                      </a:lnTo>
                      <a:lnTo>
                        <a:pt x="325" y="1139"/>
                      </a:lnTo>
                      <a:lnTo>
                        <a:pt x="331" y="1127"/>
                      </a:lnTo>
                      <a:lnTo>
                        <a:pt x="337" y="1118"/>
                      </a:lnTo>
                      <a:lnTo>
                        <a:pt x="344" y="1108"/>
                      </a:lnTo>
                      <a:lnTo>
                        <a:pt x="350" y="1105"/>
                      </a:lnTo>
                      <a:lnTo>
                        <a:pt x="359" y="1105"/>
                      </a:lnTo>
                      <a:lnTo>
                        <a:pt x="366" y="1108"/>
                      </a:lnTo>
                      <a:lnTo>
                        <a:pt x="375" y="1111"/>
                      </a:lnTo>
                      <a:lnTo>
                        <a:pt x="384" y="1118"/>
                      </a:lnTo>
                      <a:lnTo>
                        <a:pt x="391" y="1127"/>
                      </a:lnTo>
                      <a:lnTo>
                        <a:pt x="397" y="1130"/>
                      </a:lnTo>
                      <a:lnTo>
                        <a:pt x="400" y="1136"/>
                      </a:lnTo>
                      <a:lnTo>
                        <a:pt x="406" y="1146"/>
                      </a:lnTo>
                      <a:lnTo>
                        <a:pt x="409" y="1155"/>
                      </a:lnTo>
                      <a:lnTo>
                        <a:pt x="412" y="1164"/>
                      </a:lnTo>
                      <a:lnTo>
                        <a:pt x="409" y="1171"/>
                      </a:lnTo>
                      <a:lnTo>
                        <a:pt x="409" y="1177"/>
                      </a:lnTo>
                      <a:lnTo>
                        <a:pt x="406" y="1186"/>
                      </a:lnTo>
                      <a:lnTo>
                        <a:pt x="403" y="1193"/>
                      </a:lnTo>
                      <a:lnTo>
                        <a:pt x="403" y="1199"/>
                      </a:lnTo>
                      <a:lnTo>
                        <a:pt x="406" y="1208"/>
                      </a:lnTo>
                      <a:lnTo>
                        <a:pt x="412" y="1218"/>
                      </a:lnTo>
                      <a:lnTo>
                        <a:pt x="419" y="1224"/>
                      </a:lnTo>
                      <a:lnTo>
                        <a:pt x="425" y="1233"/>
                      </a:lnTo>
                      <a:lnTo>
                        <a:pt x="431" y="1236"/>
                      </a:lnTo>
                      <a:lnTo>
                        <a:pt x="447" y="1236"/>
                      </a:lnTo>
                      <a:lnTo>
                        <a:pt x="462" y="1233"/>
                      </a:lnTo>
                      <a:lnTo>
                        <a:pt x="478" y="1230"/>
                      </a:lnTo>
                      <a:lnTo>
                        <a:pt x="494" y="1227"/>
                      </a:lnTo>
                      <a:lnTo>
                        <a:pt x="519" y="1233"/>
                      </a:lnTo>
                      <a:lnTo>
                        <a:pt x="547" y="1246"/>
                      </a:lnTo>
                      <a:lnTo>
                        <a:pt x="569" y="1252"/>
                      </a:lnTo>
                      <a:lnTo>
                        <a:pt x="590" y="1252"/>
                      </a:lnTo>
                      <a:lnTo>
                        <a:pt x="612" y="1252"/>
                      </a:lnTo>
                      <a:lnTo>
                        <a:pt x="631" y="1252"/>
                      </a:lnTo>
                      <a:lnTo>
                        <a:pt x="650" y="1255"/>
                      </a:lnTo>
                      <a:lnTo>
                        <a:pt x="669" y="1261"/>
                      </a:lnTo>
                      <a:lnTo>
                        <a:pt x="687" y="1268"/>
                      </a:lnTo>
                      <a:lnTo>
                        <a:pt x="715" y="1271"/>
                      </a:lnTo>
                      <a:lnTo>
                        <a:pt x="750" y="1271"/>
                      </a:lnTo>
                      <a:lnTo>
                        <a:pt x="787" y="1274"/>
                      </a:lnTo>
                      <a:lnTo>
                        <a:pt x="815" y="1274"/>
                      </a:lnTo>
                      <a:lnTo>
                        <a:pt x="837" y="1274"/>
                      </a:lnTo>
                      <a:lnTo>
                        <a:pt x="862" y="1280"/>
                      </a:lnTo>
                      <a:lnTo>
                        <a:pt x="887" y="1280"/>
                      </a:lnTo>
                      <a:lnTo>
                        <a:pt x="912" y="1280"/>
                      </a:lnTo>
                      <a:lnTo>
                        <a:pt x="928" y="1271"/>
                      </a:lnTo>
                      <a:lnTo>
                        <a:pt x="928" y="1264"/>
                      </a:lnTo>
                      <a:lnTo>
                        <a:pt x="928" y="1258"/>
                      </a:lnTo>
                      <a:lnTo>
                        <a:pt x="928" y="1249"/>
                      </a:lnTo>
                      <a:lnTo>
                        <a:pt x="921" y="1239"/>
                      </a:lnTo>
                      <a:lnTo>
                        <a:pt x="918" y="1230"/>
                      </a:lnTo>
                      <a:lnTo>
                        <a:pt x="915" y="1224"/>
                      </a:lnTo>
                      <a:lnTo>
                        <a:pt x="900" y="1214"/>
                      </a:lnTo>
                      <a:lnTo>
                        <a:pt x="881" y="1205"/>
                      </a:lnTo>
                      <a:lnTo>
                        <a:pt x="862" y="1199"/>
                      </a:lnTo>
                      <a:lnTo>
                        <a:pt x="843" y="1196"/>
                      </a:lnTo>
                      <a:lnTo>
                        <a:pt x="825" y="1193"/>
                      </a:lnTo>
                      <a:lnTo>
                        <a:pt x="803" y="1193"/>
                      </a:lnTo>
                      <a:lnTo>
                        <a:pt x="787" y="1186"/>
                      </a:lnTo>
                      <a:lnTo>
                        <a:pt x="784" y="1180"/>
                      </a:lnTo>
                      <a:lnTo>
                        <a:pt x="778" y="1174"/>
                      </a:lnTo>
                      <a:lnTo>
                        <a:pt x="772" y="1164"/>
                      </a:lnTo>
                      <a:lnTo>
                        <a:pt x="768" y="1155"/>
                      </a:lnTo>
                      <a:lnTo>
                        <a:pt x="762" y="1149"/>
                      </a:lnTo>
                      <a:lnTo>
                        <a:pt x="743" y="1136"/>
                      </a:lnTo>
                      <a:lnTo>
                        <a:pt x="725" y="1124"/>
                      </a:lnTo>
                      <a:lnTo>
                        <a:pt x="703" y="1121"/>
                      </a:lnTo>
                      <a:lnTo>
                        <a:pt x="697" y="1121"/>
                      </a:lnTo>
                      <a:lnTo>
                        <a:pt x="684" y="1124"/>
                      </a:lnTo>
                      <a:lnTo>
                        <a:pt x="675" y="1127"/>
                      </a:lnTo>
                      <a:lnTo>
                        <a:pt x="665" y="1133"/>
                      </a:lnTo>
                      <a:lnTo>
                        <a:pt x="656" y="1136"/>
                      </a:lnTo>
                      <a:lnTo>
                        <a:pt x="631" y="1139"/>
                      </a:lnTo>
                      <a:lnTo>
                        <a:pt x="600" y="1143"/>
                      </a:lnTo>
                      <a:lnTo>
                        <a:pt x="575" y="1143"/>
                      </a:lnTo>
                      <a:lnTo>
                        <a:pt x="556" y="1136"/>
                      </a:lnTo>
                      <a:lnTo>
                        <a:pt x="537" y="1127"/>
                      </a:lnTo>
                      <a:lnTo>
                        <a:pt x="525" y="1115"/>
                      </a:lnTo>
                      <a:lnTo>
                        <a:pt x="522" y="1108"/>
                      </a:lnTo>
                      <a:lnTo>
                        <a:pt x="525" y="1099"/>
                      </a:lnTo>
                      <a:lnTo>
                        <a:pt x="525" y="1090"/>
                      </a:lnTo>
                      <a:lnTo>
                        <a:pt x="528" y="1083"/>
                      </a:lnTo>
                      <a:lnTo>
                        <a:pt x="534" y="1074"/>
                      </a:lnTo>
                      <a:lnTo>
                        <a:pt x="537" y="1071"/>
                      </a:lnTo>
                      <a:lnTo>
                        <a:pt x="544" y="1068"/>
                      </a:lnTo>
                      <a:lnTo>
                        <a:pt x="550" y="1068"/>
                      </a:lnTo>
                      <a:lnTo>
                        <a:pt x="559" y="1068"/>
                      </a:lnTo>
                      <a:lnTo>
                        <a:pt x="565" y="1071"/>
                      </a:lnTo>
                      <a:lnTo>
                        <a:pt x="575" y="1071"/>
                      </a:lnTo>
                      <a:lnTo>
                        <a:pt x="581" y="1071"/>
                      </a:lnTo>
                      <a:lnTo>
                        <a:pt x="597" y="1061"/>
                      </a:lnTo>
                      <a:lnTo>
                        <a:pt x="640" y="1036"/>
                      </a:lnTo>
                      <a:lnTo>
                        <a:pt x="659" y="1030"/>
                      </a:lnTo>
                      <a:lnTo>
                        <a:pt x="678" y="1030"/>
                      </a:lnTo>
                      <a:lnTo>
                        <a:pt x="700" y="1030"/>
                      </a:lnTo>
                      <a:lnTo>
                        <a:pt x="718" y="1030"/>
                      </a:lnTo>
                      <a:lnTo>
                        <a:pt x="747" y="1021"/>
                      </a:lnTo>
                      <a:lnTo>
                        <a:pt x="778" y="1005"/>
                      </a:lnTo>
                      <a:lnTo>
                        <a:pt x="800" y="986"/>
                      </a:lnTo>
                      <a:lnTo>
                        <a:pt x="800" y="980"/>
                      </a:lnTo>
                      <a:lnTo>
                        <a:pt x="803" y="974"/>
                      </a:lnTo>
                      <a:lnTo>
                        <a:pt x="803" y="965"/>
                      </a:lnTo>
                      <a:lnTo>
                        <a:pt x="803" y="958"/>
                      </a:lnTo>
                      <a:lnTo>
                        <a:pt x="800" y="949"/>
                      </a:lnTo>
                      <a:lnTo>
                        <a:pt x="800" y="946"/>
                      </a:lnTo>
                      <a:lnTo>
                        <a:pt x="784" y="940"/>
                      </a:lnTo>
                      <a:lnTo>
                        <a:pt x="765" y="940"/>
                      </a:lnTo>
                      <a:lnTo>
                        <a:pt x="747" y="940"/>
                      </a:lnTo>
                      <a:lnTo>
                        <a:pt x="731" y="946"/>
                      </a:lnTo>
                      <a:lnTo>
                        <a:pt x="725" y="949"/>
                      </a:lnTo>
                      <a:lnTo>
                        <a:pt x="722" y="955"/>
                      </a:lnTo>
                      <a:lnTo>
                        <a:pt x="715" y="962"/>
                      </a:lnTo>
                      <a:lnTo>
                        <a:pt x="712" y="968"/>
                      </a:lnTo>
                      <a:lnTo>
                        <a:pt x="693" y="971"/>
                      </a:lnTo>
                      <a:lnTo>
                        <a:pt x="672" y="971"/>
                      </a:lnTo>
                      <a:lnTo>
                        <a:pt x="650" y="971"/>
                      </a:lnTo>
                      <a:lnTo>
                        <a:pt x="631" y="971"/>
                      </a:lnTo>
                      <a:lnTo>
                        <a:pt x="612" y="971"/>
                      </a:lnTo>
                      <a:lnTo>
                        <a:pt x="590" y="974"/>
                      </a:lnTo>
                      <a:lnTo>
                        <a:pt x="569" y="977"/>
                      </a:lnTo>
                      <a:lnTo>
                        <a:pt x="547" y="986"/>
                      </a:lnTo>
                      <a:lnTo>
                        <a:pt x="522" y="996"/>
                      </a:lnTo>
                      <a:lnTo>
                        <a:pt x="500" y="1005"/>
                      </a:lnTo>
                      <a:lnTo>
                        <a:pt x="494" y="1008"/>
                      </a:lnTo>
                      <a:lnTo>
                        <a:pt x="481" y="1011"/>
                      </a:lnTo>
                      <a:lnTo>
                        <a:pt x="472" y="1015"/>
                      </a:lnTo>
                      <a:lnTo>
                        <a:pt x="462" y="1021"/>
                      </a:lnTo>
                      <a:lnTo>
                        <a:pt x="453" y="1021"/>
                      </a:lnTo>
                      <a:lnTo>
                        <a:pt x="422" y="1024"/>
                      </a:lnTo>
                      <a:lnTo>
                        <a:pt x="387" y="1024"/>
                      </a:lnTo>
                      <a:lnTo>
                        <a:pt x="356" y="1027"/>
                      </a:lnTo>
                      <a:lnTo>
                        <a:pt x="350" y="1030"/>
                      </a:lnTo>
                      <a:lnTo>
                        <a:pt x="341" y="1033"/>
                      </a:lnTo>
                      <a:lnTo>
                        <a:pt x="331" y="1036"/>
                      </a:lnTo>
                      <a:lnTo>
                        <a:pt x="325" y="1043"/>
                      </a:lnTo>
                      <a:lnTo>
                        <a:pt x="316" y="1046"/>
                      </a:lnTo>
                      <a:lnTo>
                        <a:pt x="297" y="1055"/>
                      </a:lnTo>
                      <a:lnTo>
                        <a:pt x="272" y="1065"/>
                      </a:lnTo>
                      <a:lnTo>
                        <a:pt x="250" y="1071"/>
                      </a:lnTo>
                      <a:lnTo>
                        <a:pt x="228" y="1065"/>
                      </a:lnTo>
                      <a:lnTo>
                        <a:pt x="200" y="1055"/>
                      </a:lnTo>
                      <a:lnTo>
                        <a:pt x="178" y="1049"/>
                      </a:lnTo>
                      <a:lnTo>
                        <a:pt x="169" y="1049"/>
                      </a:lnTo>
                      <a:lnTo>
                        <a:pt x="160" y="1049"/>
                      </a:lnTo>
                      <a:lnTo>
                        <a:pt x="150" y="1049"/>
                      </a:lnTo>
                      <a:lnTo>
                        <a:pt x="141" y="1049"/>
                      </a:lnTo>
                      <a:lnTo>
                        <a:pt x="135" y="1049"/>
                      </a:lnTo>
                      <a:lnTo>
                        <a:pt x="128" y="1052"/>
                      </a:lnTo>
                      <a:lnTo>
                        <a:pt x="119" y="1065"/>
                      </a:lnTo>
                      <a:lnTo>
                        <a:pt x="116" y="1080"/>
                      </a:lnTo>
                      <a:lnTo>
                        <a:pt x="110" y="1096"/>
                      </a:lnTo>
                      <a:lnTo>
                        <a:pt x="103" y="1105"/>
                      </a:lnTo>
                      <a:lnTo>
                        <a:pt x="88" y="1111"/>
                      </a:lnTo>
                      <a:lnTo>
                        <a:pt x="66" y="1115"/>
                      </a:lnTo>
                      <a:lnTo>
                        <a:pt x="47" y="1115"/>
                      </a:lnTo>
                      <a:lnTo>
                        <a:pt x="31" y="1108"/>
                      </a:lnTo>
                      <a:lnTo>
                        <a:pt x="25" y="1102"/>
                      </a:lnTo>
                      <a:lnTo>
                        <a:pt x="22" y="1096"/>
                      </a:lnTo>
                      <a:lnTo>
                        <a:pt x="19" y="1086"/>
                      </a:lnTo>
                      <a:lnTo>
                        <a:pt x="16" y="1077"/>
                      </a:lnTo>
                      <a:lnTo>
                        <a:pt x="13" y="1068"/>
                      </a:lnTo>
                      <a:lnTo>
                        <a:pt x="13" y="1061"/>
                      </a:lnTo>
                      <a:lnTo>
                        <a:pt x="6" y="1024"/>
                      </a:lnTo>
                      <a:lnTo>
                        <a:pt x="0" y="980"/>
                      </a:lnTo>
                      <a:lnTo>
                        <a:pt x="0" y="946"/>
                      </a:lnTo>
                      <a:lnTo>
                        <a:pt x="3" y="921"/>
                      </a:lnTo>
                      <a:lnTo>
                        <a:pt x="10" y="890"/>
                      </a:lnTo>
                      <a:lnTo>
                        <a:pt x="19" y="868"/>
                      </a:lnTo>
                      <a:lnTo>
                        <a:pt x="25" y="862"/>
                      </a:lnTo>
                      <a:lnTo>
                        <a:pt x="35" y="855"/>
                      </a:lnTo>
                      <a:lnTo>
                        <a:pt x="44" y="849"/>
                      </a:lnTo>
                      <a:lnTo>
                        <a:pt x="53" y="843"/>
                      </a:lnTo>
                      <a:lnTo>
                        <a:pt x="63" y="840"/>
                      </a:lnTo>
                      <a:lnTo>
                        <a:pt x="69" y="833"/>
                      </a:lnTo>
                      <a:lnTo>
                        <a:pt x="69" y="824"/>
                      </a:lnTo>
                      <a:lnTo>
                        <a:pt x="72" y="815"/>
                      </a:lnTo>
                      <a:lnTo>
                        <a:pt x="72" y="805"/>
                      </a:lnTo>
                      <a:lnTo>
                        <a:pt x="72" y="796"/>
                      </a:lnTo>
                      <a:lnTo>
                        <a:pt x="69" y="787"/>
                      </a:lnTo>
                      <a:lnTo>
                        <a:pt x="63" y="768"/>
                      </a:lnTo>
                      <a:lnTo>
                        <a:pt x="53" y="746"/>
                      </a:lnTo>
                      <a:lnTo>
                        <a:pt x="47" y="727"/>
                      </a:lnTo>
                      <a:lnTo>
                        <a:pt x="53" y="705"/>
                      </a:lnTo>
                      <a:lnTo>
                        <a:pt x="66" y="677"/>
                      </a:lnTo>
                      <a:lnTo>
                        <a:pt x="81" y="649"/>
                      </a:lnTo>
                      <a:lnTo>
                        <a:pt x="91" y="627"/>
                      </a:lnTo>
                      <a:lnTo>
                        <a:pt x="97" y="609"/>
                      </a:lnTo>
                      <a:lnTo>
                        <a:pt x="100" y="587"/>
                      </a:lnTo>
                      <a:lnTo>
                        <a:pt x="110" y="571"/>
                      </a:lnTo>
                      <a:lnTo>
                        <a:pt x="128" y="568"/>
                      </a:lnTo>
                      <a:lnTo>
                        <a:pt x="153" y="568"/>
                      </a:lnTo>
                      <a:lnTo>
                        <a:pt x="178" y="571"/>
                      </a:lnTo>
                      <a:lnTo>
                        <a:pt x="200" y="571"/>
                      </a:lnTo>
                      <a:lnTo>
                        <a:pt x="206" y="568"/>
                      </a:lnTo>
                      <a:lnTo>
                        <a:pt x="216" y="562"/>
                      </a:lnTo>
                      <a:lnTo>
                        <a:pt x="222" y="556"/>
                      </a:lnTo>
                      <a:lnTo>
                        <a:pt x="231" y="552"/>
                      </a:lnTo>
                      <a:lnTo>
                        <a:pt x="238" y="549"/>
                      </a:lnTo>
                      <a:lnTo>
                        <a:pt x="256" y="549"/>
                      </a:lnTo>
                      <a:lnTo>
                        <a:pt x="278" y="552"/>
                      </a:lnTo>
                      <a:lnTo>
                        <a:pt x="300" y="552"/>
                      </a:lnTo>
                      <a:lnTo>
                        <a:pt x="316" y="549"/>
                      </a:lnTo>
                      <a:lnTo>
                        <a:pt x="319" y="543"/>
                      </a:lnTo>
                      <a:lnTo>
                        <a:pt x="319" y="537"/>
                      </a:lnTo>
                      <a:lnTo>
                        <a:pt x="319" y="527"/>
                      </a:lnTo>
                      <a:lnTo>
                        <a:pt x="319" y="518"/>
                      </a:lnTo>
                      <a:lnTo>
                        <a:pt x="319" y="512"/>
                      </a:lnTo>
                      <a:lnTo>
                        <a:pt x="319" y="502"/>
                      </a:lnTo>
                      <a:lnTo>
                        <a:pt x="322" y="499"/>
                      </a:lnTo>
                      <a:lnTo>
                        <a:pt x="331" y="496"/>
                      </a:lnTo>
                      <a:lnTo>
                        <a:pt x="347" y="496"/>
                      </a:lnTo>
                      <a:lnTo>
                        <a:pt x="362" y="499"/>
                      </a:lnTo>
                      <a:lnTo>
                        <a:pt x="375" y="499"/>
                      </a:lnTo>
                      <a:lnTo>
                        <a:pt x="381" y="493"/>
                      </a:lnTo>
                      <a:lnTo>
                        <a:pt x="387" y="484"/>
                      </a:lnTo>
                      <a:lnTo>
                        <a:pt x="394" y="474"/>
                      </a:lnTo>
                      <a:lnTo>
                        <a:pt x="403" y="465"/>
                      </a:lnTo>
                      <a:lnTo>
                        <a:pt x="409" y="456"/>
                      </a:lnTo>
                      <a:lnTo>
                        <a:pt x="416" y="449"/>
                      </a:lnTo>
                      <a:lnTo>
                        <a:pt x="431" y="443"/>
                      </a:lnTo>
                      <a:lnTo>
                        <a:pt x="453" y="437"/>
                      </a:lnTo>
                      <a:lnTo>
                        <a:pt x="472" y="437"/>
                      </a:lnTo>
                      <a:lnTo>
                        <a:pt x="481" y="437"/>
                      </a:lnTo>
                      <a:lnTo>
                        <a:pt x="491" y="440"/>
                      </a:lnTo>
                      <a:lnTo>
                        <a:pt x="503" y="443"/>
                      </a:lnTo>
                      <a:lnTo>
                        <a:pt x="512" y="446"/>
                      </a:lnTo>
                      <a:lnTo>
                        <a:pt x="522" y="446"/>
                      </a:lnTo>
                      <a:lnTo>
                        <a:pt x="544" y="440"/>
                      </a:lnTo>
                      <a:lnTo>
                        <a:pt x="572" y="431"/>
                      </a:lnTo>
                      <a:lnTo>
                        <a:pt x="594" y="424"/>
                      </a:lnTo>
                      <a:lnTo>
                        <a:pt x="612" y="424"/>
                      </a:lnTo>
                      <a:lnTo>
                        <a:pt x="637" y="428"/>
                      </a:lnTo>
                      <a:lnTo>
                        <a:pt x="659" y="428"/>
                      </a:lnTo>
                      <a:lnTo>
                        <a:pt x="678" y="424"/>
                      </a:lnTo>
                      <a:lnTo>
                        <a:pt x="684" y="412"/>
                      </a:lnTo>
                      <a:lnTo>
                        <a:pt x="684" y="396"/>
                      </a:lnTo>
                      <a:lnTo>
                        <a:pt x="687" y="378"/>
                      </a:lnTo>
                      <a:lnTo>
                        <a:pt x="687" y="359"/>
                      </a:lnTo>
                      <a:lnTo>
                        <a:pt x="693" y="349"/>
                      </a:lnTo>
                      <a:lnTo>
                        <a:pt x="709" y="343"/>
                      </a:lnTo>
                      <a:lnTo>
                        <a:pt x="728" y="343"/>
                      </a:lnTo>
                      <a:lnTo>
                        <a:pt x="747" y="346"/>
                      </a:lnTo>
                      <a:lnTo>
                        <a:pt x="762" y="349"/>
                      </a:lnTo>
                      <a:lnTo>
                        <a:pt x="768" y="353"/>
                      </a:lnTo>
                      <a:lnTo>
                        <a:pt x="778" y="359"/>
                      </a:lnTo>
                      <a:lnTo>
                        <a:pt x="787" y="368"/>
                      </a:lnTo>
                      <a:lnTo>
                        <a:pt x="797" y="374"/>
                      </a:lnTo>
                      <a:lnTo>
                        <a:pt x="800" y="384"/>
                      </a:lnTo>
                      <a:lnTo>
                        <a:pt x="803" y="390"/>
                      </a:lnTo>
                      <a:lnTo>
                        <a:pt x="800" y="396"/>
                      </a:lnTo>
                      <a:lnTo>
                        <a:pt x="800" y="406"/>
                      </a:lnTo>
                      <a:lnTo>
                        <a:pt x="800" y="415"/>
                      </a:lnTo>
                      <a:lnTo>
                        <a:pt x="800" y="421"/>
                      </a:lnTo>
                      <a:lnTo>
                        <a:pt x="803" y="428"/>
                      </a:lnTo>
                      <a:lnTo>
                        <a:pt x="809" y="434"/>
                      </a:lnTo>
                      <a:lnTo>
                        <a:pt x="818" y="437"/>
                      </a:lnTo>
                      <a:lnTo>
                        <a:pt x="828" y="437"/>
                      </a:lnTo>
                      <a:lnTo>
                        <a:pt x="840" y="440"/>
                      </a:lnTo>
                      <a:lnTo>
                        <a:pt x="846" y="437"/>
                      </a:lnTo>
                      <a:lnTo>
                        <a:pt x="853" y="434"/>
                      </a:lnTo>
                      <a:lnTo>
                        <a:pt x="856" y="428"/>
                      </a:lnTo>
                      <a:lnTo>
                        <a:pt x="859" y="421"/>
                      </a:lnTo>
                      <a:lnTo>
                        <a:pt x="862" y="415"/>
                      </a:lnTo>
                      <a:lnTo>
                        <a:pt x="868" y="412"/>
                      </a:lnTo>
                      <a:lnTo>
                        <a:pt x="884" y="409"/>
                      </a:lnTo>
                      <a:lnTo>
                        <a:pt x="906" y="409"/>
                      </a:lnTo>
                      <a:lnTo>
                        <a:pt x="925" y="412"/>
                      </a:lnTo>
                      <a:lnTo>
                        <a:pt x="943" y="412"/>
                      </a:lnTo>
                      <a:lnTo>
                        <a:pt x="965" y="412"/>
                      </a:lnTo>
                      <a:lnTo>
                        <a:pt x="984" y="409"/>
                      </a:lnTo>
                      <a:lnTo>
                        <a:pt x="1000" y="399"/>
                      </a:lnTo>
                      <a:lnTo>
                        <a:pt x="1003" y="387"/>
                      </a:lnTo>
                      <a:lnTo>
                        <a:pt x="1000" y="368"/>
                      </a:lnTo>
                      <a:lnTo>
                        <a:pt x="996" y="349"/>
                      </a:lnTo>
                      <a:lnTo>
                        <a:pt x="1003" y="337"/>
                      </a:lnTo>
                      <a:lnTo>
                        <a:pt x="1006" y="334"/>
                      </a:lnTo>
                      <a:lnTo>
                        <a:pt x="1015" y="334"/>
                      </a:lnTo>
                      <a:lnTo>
                        <a:pt x="1021" y="337"/>
                      </a:lnTo>
                      <a:lnTo>
                        <a:pt x="1031" y="337"/>
                      </a:lnTo>
                      <a:lnTo>
                        <a:pt x="1037" y="337"/>
                      </a:lnTo>
                      <a:lnTo>
                        <a:pt x="1068" y="337"/>
                      </a:lnTo>
                      <a:lnTo>
                        <a:pt x="1109" y="337"/>
                      </a:lnTo>
                      <a:lnTo>
                        <a:pt x="1143" y="337"/>
                      </a:lnTo>
                      <a:lnTo>
                        <a:pt x="1159" y="340"/>
                      </a:lnTo>
                      <a:lnTo>
                        <a:pt x="1181" y="346"/>
                      </a:lnTo>
                      <a:lnTo>
                        <a:pt x="1199" y="349"/>
                      </a:lnTo>
                      <a:lnTo>
                        <a:pt x="1215" y="346"/>
                      </a:lnTo>
                      <a:lnTo>
                        <a:pt x="1221" y="337"/>
                      </a:lnTo>
                      <a:lnTo>
                        <a:pt x="1227" y="321"/>
                      </a:lnTo>
                      <a:lnTo>
                        <a:pt x="1234" y="306"/>
                      </a:lnTo>
                      <a:lnTo>
                        <a:pt x="1243" y="293"/>
                      </a:lnTo>
                      <a:lnTo>
                        <a:pt x="1259" y="284"/>
                      </a:lnTo>
                      <a:lnTo>
                        <a:pt x="1281" y="275"/>
                      </a:lnTo>
                      <a:lnTo>
                        <a:pt x="1302" y="265"/>
                      </a:lnTo>
                      <a:lnTo>
                        <a:pt x="1324" y="262"/>
                      </a:lnTo>
                      <a:lnTo>
                        <a:pt x="1343" y="265"/>
                      </a:lnTo>
                      <a:lnTo>
                        <a:pt x="1352" y="281"/>
                      </a:lnTo>
                      <a:lnTo>
                        <a:pt x="1355" y="303"/>
                      </a:lnTo>
                      <a:lnTo>
                        <a:pt x="1355" y="328"/>
                      </a:lnTo>
                      <a:lnTo>
                        <a:pt x="1352" y="346"/>
                      </a:lnTo>
                      <a:lnTo>
                        <a:pt x="1352" y="359"/>
                      </a:lnTo>
                      <a:lnTo>
                        <a:pt x="1346" y="374"/>
                      </a:lnTo>
                      <a:lnTo>
                        <a:pt x="1343" y="390"/>
                      </a:lnTo>
                      <a:lnTo>
                        <a:pt x="1346" y="399"/>
                      </a:lnTo>
                      <a:lnTo>
                        <a:pt x="1359" y="406"/>
                      </a:lnTo>
                      <a:lnTo>
                        <a:pt x="1380" y="409"/>
                      </a:lnTo>
                      <a:lnTo>
                        <a:pt x="1402" y="406"/>
                      </a:lnTo>
                      <a:lnTo>
                        <a:pt x="1418" y="406"/>
                      </a:lnTo>
                      <a:lnTo>
                        <a:pt x="1440" y="409"/>
                      </a:lnTo>
                      <a:lnTo>
                        <a:pt x="1465" y="415"/>
                      </a:lnTo>
                      <a:lnTo>
                        <a:pt x="1487" y="424"/>
                      </a:lnTo>
                      <a:lnTo>
                        <a:pt x="1499" y="437"/>
                      </a:lnTo>
                      <a:lnTo>
                        <a:pt x="1499" y="440"/>
                      </a:lnTo>
                      <a:lnTo>
                        <a:pt x="1496" y="446"/>
                      </a:lnTo>
                      <a:lnTo>
                        <a:pt x="1490" y="456"/>
                      </a:lnTo>
                      <a:lnTo>
                        <a:pt x="1484" y="462"/>
                      </a:lnTo>
                      <a:lnTo>
                        <a:pt x="1480" y="468"/>
                      </a:lnTo>
                      <a:lnTo>
                        <a:pt x="1477" y="474"/>
                      </a:lnTo>
                      <a:lnTo>
                        <a:pt x="1474" y="481"/>
                      </a:lnTo>
                      <a:lnTo>
                        <a:pt x="1474" y="490"/>
                      </a:lnTo>
                      <a:lnTo>
                        <a:pt x="1474" y="499"/>
                      </a:lnTo>
                      <a:lnTo>
                        <a:pt x="1474" y="509"/>
                      </a:lnTo>
                      <a:lnTo>
                        <a:pt x="1477" y="515"/>
                      </a:lnTo>
                      <a:lnTo>
                        <a:pt x="1480" y="521"/>
                      </a:lnTo>
                      <a:lnTo>
                        <a:pt x="1484" y="527"/>
                      </a:lnTo>
                      <a:lnTo>
                        <a:pt x="1490" y="534"/>
                      </a:lnTo>
                      <a:lnTo>
                        <a:pt x="1496" y="540"/>
                      </a:lnTo>
                      <a:lnTo>
                        <a:pt x="1502" y="543"/>
                      </a:lnTo>
                      <a:lnTo>
                        <a:pt x="1515" y="543"/>
                      </a:lnTo>
                      <a:lnTo>
                        <a:pt x="1533" y="537"/>
                      </a:lnTo>
                      <a:lnTo>
                        <a:pt x="1549" y="527"/>
                      </a:lnTo>
                      <a:lnTo>
                        <a:pt x="1562" y="515"/>
                      </a:lnTo>
                      <a:lnTo>
                        <a:pt x="1565" y="496"/>
                      </a:lnTo>
                      <a:lnTo>
                        <a:pt x="1565" y="471"/>
                      </a:lnTo>
                      <a:lnTo>
                        <a:pt x="1558" y="453"/>
                      </a:lnTo>
                      <a:lnTo>
                        <a:pt x="1552" y="440"/>
                      </a:lnTo>
                      <a:lnTo>
                        <a:pt x="1540" y="424"/>
                      </a:lnTo>
                      <a:lnTo>
                        <a:pt x="1530" y="409"/>
                      </a:lnTo>
                      <a:lnTo>
                        <a:pt x="1527" y="393"/>
                      </a:lnTo>
                      <a:lnTo>
                        <a:pt x="1533" y="368"/>
                      </a:lnTo>
                      <a:lnTo>
                        <a:pt x="1546" y="343"/>
                      </a:lnTo>
                      <a:lnTo>
                        <a:pt x="1565" y="318"/>
                      </a:lnTo>
                      <a:lnTo>
                        <a:pt x="1583" y="303"/>
                      </a:lnTo>
                      <a:lnTo>
                        <a:pt x="1599" y="300"/>
                      </a:lnTo>
                      <a:lnTo>
                        <a:pt x="1621" y="300"/>
                      </a:lnTo>
                      <a:lnTo>
                        <a:pt x="1640" y="303"/>
                      </a:lnTo>
                      <a:lnTo>
                        <a:pt x="1655" y="303"/>
                      </a:lnTo>
                      <a:lnTo>
                        <a:pt x="1674" y="306"/>
                      </a:lnTo>
                      <a:lnTo>
                        <a:pt x="1693" y="309"/>
                      </a:lnTo>
                      <a:lnTo>
                        <a:pt x="1711" y="312"/>
                      </a:lnTo>
                      <a:lnTo>
                        <a:pt x="1718" y="318"/>
                      </a:lnTo>
                      <a:lnTo>
                        <a:pt x="1718" y="325"/>
                      </a:lnTo>
                      <a:lnTo>
                        <a:pt x="1721" y="331"/>
                      </a:lnTo>
                      <a:lnTo>
                        <a:pt x="1727" y="337"/>
                      </a:lnTo>
                      <a:lnTo>
                        <a:pt x="1730" y="346"/>
                      </a:lnTo>
                      <a:lnTo>
                        <a:pt x="1736" y="353"/>
                      </a:lnTo>
                      <a:lnTo>
                        <a:pt x="1740" y="356"/>
                      </a:lnTo>
                      <a:lnTo>
                        <a:pt x="1758" y="356"/>
                      </a:lnTo>
                      <a:lnTo>
                        <a:pt x="1777" y="356"/>
                      </a:lnTo>
                      <a:lnTo>
                        <a:pt x="1799" y="349"/>
                      </a:lnTo>
                      <a:lnTo>
                        <a:pt x="1821" y="346"/>
                      </a:lnTo>
                      <a:lnTo>
                        <a:pt x="1836" y="353"/>
                      </a:lnTo>
                      <a:lnTo>
                        <a:pt x="1846" y="362"/>
                      </a:lnTo>
                      <a:lnTo>
                        <a:pt x="1849" y="378"/>
                      </a:lnTo>
                      <a:lnTo>
                        <a:pt x="1855" y="393"/>
                      </a:lnTo>
                      <a:lnTo>
                        <a:pt x="1864" y="406"/>
                      </a:lnTo>
                      <a:lnTo>
                        <a:pt x="1883" y="412"/>
                      </a:lnTo>
                      <a:lnTo>
                        <a:pt x="1905" y="412"/>
                      </a:lnTo>
                      <a:lnTo>
                        <a:pt x="1924" y="406"/>
                      </a:lnTo>
                      <a:lnTo>
                        <a:pt x="1924" y="399"/>
                      </a:lnTo>
                      <a:lnTo>
                        <a:pt x="1924" y="393"/>
                      </a:lnTo>
                      <a:lnTo>
                        <a:pt x="1924" y="390"/>
                      </a:lnTo>
                      <a:lnTo>
                        <a:pt x="1924" y="384"/>
                      </a:lnTo>
                      <a:lnTo>
                        <a:pt x="1936" y="359"/>
                      </a:lnTo>
                      <a:lnTo>
                        <a:pt x="1952" y="331"/>
                      </a:lnTo>
                      <a:lnTo>
                        <a:pt x="1968" y="312"/>
                      </a:lnTo>
                      <a:lnTo>
                        <a:pt x="1983" y="306"/>
                      </a:lnTo>
                      <a:lnTo>
                        <a:pt x="2002" y="303"/>
                      </a:lnTo>
                      <a:lnTo>
                        <a:pt x="2018" y="296"/>
                      </a:lnTo>
                      <a:lnTo>
                        <a:pt x="2024" y="293"/>
                      </a:lnTo>
                      <a:lnTo>
                        <a:pt x="2024" y="290"/>
                      </a:lnTo>
                      <a:lnTo>
                        <a:pt x="2024" y="281"/>
                      </a:lnTo>
                      <a:lnTo>
                        <a:pt x="2027" y="271"/>
                      </a:lnTo>
                      <a:lnTo>
                        <a:pt x="2024" y="262"/>
                      </a:lnTo>
                      <a:lnTo>
                        <a:pt x="2024" y="253"/>
                      </a:lnTo>
                      <a:lnTo>
                        <a:pt x="2021" y="246"/>
                      </a:lnTo>
                      <a:lnTo>
                        <a:pt x="2014" y="240"/>
                      </a:lnTo>
                      <a:lnTo>
                        <a:pt x="2008" y="237"/>
                      </a:lnTo>
                      <a:lnTo>
                        <a:pt x="1999" y="234"/>
                      </a:lnTo>
                      <a:lnTo>
                        <a:pt x="1989" y="231"/>
                      </a:lnTo>
                      <a:lnTo>
                        <a:pt x="1980" y="228"/>
                      </a:lnTo>
                      <a:lnTo>
                        <a:pt x="1974" y="225"/>
                      </a:lnTo>
                      <a:lnTo>
                        <a:pt x="1968" y="209"/>
                      </a:lnTo>
                      <a:lnTo>
                        <a:pt x="1968" y="187"/>
                      </a:lnTo>
                      <a:lnTo>
                        <a:pt x="1968" y="168"/>
                      </a:lnTo>
                      <a:lnTo>
                        <a:pt x="1983" y="153"/>
                      </a:lnTo>
                      <a:lnTo>
                        <a:pt x="2005" y="140"/>
                      </a:lnTo>
                      <a:lnTo>
                        <a:pt x="2030" y="125"/>
                      </a:lnTo>
                      <a:lnTo>
                        <a:pt x="2046" y="109"/>
                      </a:lnTo>
                      <a:lnTo>
                        <a:pt x="2049" y="97"/>
                      </a:lnTo>
                      <a:lnTo>
                        <a:pt x="2049" y="78"/>
                      </a:lnTo>
                      <a:lnTo>
                        <a:pt x="2049" y="59"/>
                      </a:lnTo>
                      <a:lnTo>
                        <a:pt x="2055" y="47"/>
                      </a:lnTo>
                      <a:lnTo>
                        <a:pt x="2071" y="40"/>
                      </a:lnTo>
                      <a:lnTo>
                        <a:pt x="2092" y="40"/>
                      </a:lnTo>
                      <a:lnTo>
                        <a:pt x="2114" y="40"/>
                      </a:lnTo>
                      <a:lnTo>
                        <a:pt x="2133" y="43"/>
                      </a:lnTo>
                      <a:lnTo>
                        <a:pt x="2155" y="50"/>
                      </a:lnTo>
                      <a:lnTo>
                        <a:pt x="2183" y="59"/>
                      </a:lnTo>
                      <a:lnTo>
                        <a:pt x="2202" y="75"/>
                      </a:lnTo>
                      <a:lnTo>
                        <a:pt x="2205" y="87"/>
                      </a:lnTo>
                      <a:lnTo>
                        <a:pt x="2202" y="106"/>
                      </a:lnTo>
                      <a:lnTo>
                        <a:pt x="2202" y="125"/>
                      </a:lnTo>
                      <a:lnTo>
                        <a:pt x="2208" y="137"/>
                      </a:lnTo>
                      <a:lnTo>
                        <a:pt x="2224" y="147"/>
                      </a:lnTo>
                      <a:lnTo>
                        <a:pt x="2245" y="153"/>
                      </a:lnTo>
                      <a:lnTo>
                        <a:pt x="2270" y="153"/>
                      </a:lnTo>
                      <a:lnTo>
                        <a:pt x="2286" y="147"/>
                      </a:lnTo>
                      <a:lnTo>
                        <a:pt x="2292" y="134"/>
                      </a:lnTo>
                      <a:lnTo>
                        <a:pt x="2295" y="118"/>
                      </a:lnTo>
                      <a:lnTo>
                        <a:pt x="2302" y="103"/>
                      </a:lnTo>
                      <a:lnTo>
                        <a:pt x="2308" y="93"/>
                      </a:lnTo>
                      <a:lnTo>
                        <a:pt x="2320" y="90"/>
                      </a:lnTo>
                      <a:lnTo>
                        <a:pt x="2339" y="90"/>
                      </a:lnTo>
                      <a:lnTo>
                        <a:pt x="2358" y="93"/>
                      </a:lnTo>
                      <a:lnTo>
                        <a:pt x="2370" y="93"/>
                      </a:lnTo>
                      <a:lnTo>
                        <a:pt x="2389" y="84"/>
                      </a:lnTo>
                      <a:lnTo>
                        <a:pt x="2408" y="72"/>
                      </a:lnTo>
                      <a:lnTo>
                        <a:pt x="2427" y="62"/>
                      </a:lnTo>
                      <a:lnTo>
                        <a:pt x="2448" y="59"/>
                      </a:lnTo>
                      <a:lnTo>
                        <a:pt x="2477" y="59"/>
                      </a:lnTo>
                      <a:lnTo>
                        <a:pt x="2505" y="59"/>
                      </a:lnTo>
                      <a:lnTo>
                        <a:pt x="2530" y="62"/>
                      </a:lnTo>
                      <a:lnTo>
                        <a:pt x="2536" y="65"/>
                      </a:lnTo>
                      <a:lnTo>
                        <a:pt x="2542" y="72"/>
                      </a:lnTo>
                      <a:lnTo>
                        <a:pt x="2548" y="78"/>
                      </a:lnTo>
                      <a:lnTo>
                        <a:pt x="2555" y="84"/>
                      </a:lnTo>
                      <a:lnTo>
                        <a:pt x="2558" y="87"/>
                      </a:lnTo>
                      <a:lnTo>
                        <a:pt x="2555" y="103"/>
                      </a:lnTo>
                      <a:lnTo>
                        <a:pt x="2545" y="115"/>
                      </a:lnTo>
                      <a:lnTo>
                        <a:pt x="2536" y="131"/>
                      </a:lnTo>
                      <a:lnTo>
                        <a:pt x="2530" y="143"/>
                      </a:lnTo>
                      <a:lnTo>
                        <a:pt x="2530" y="153"/>
                      </a:lnTo>
                      <a:lnTo>
                        <a:pt x="2527" y="162"/>
                      </a:lnTo>
                      <a:lnTo>
                        <a:pt x="2527" y="172"/>
                      </a:lnTo>
                      <a:lnTo>
                        <a:pt x="2530" y="181"/>
                      </a:lnTo>
                      <a:lnTo>
                        <a:pt x="2530" y="187"/>
                      </a:lnTo>
                      <a:lnTo>
                        <a:pt x="2536" y="193"/>
                      </a:lnTo>
                      <a:lnTo>
                        <a:pt x="2542" y="196"/>
                      </a:lnTo>
                      <a:lnTo>
                        <a:pt x="2548" y="200"/>
                      </a:lnTo>
                      <a:lnTo>
                        <a:pt x="2555" y="203"/>
                      </a:lnTo>
                      <a:lnTo>
                        <a:pt x="2561" y="203"/>
                      </a:lnTo>
                      <a:lnTo>
                        <a:pt x="2567" y="200"/>
                      </a:lnTo>
                      <a:lnTo>
                        <a:pt x="2573" y="193"/>
                      </a:lnTo>
                      <a:lnTo>
                        <a:pt x="2580" y="187"/>
                      </a:lnTo>
                      <a:lnTo>
                        <a:pt x="2583" y="181"/>
                      </a:lnTo>
                      <a:lnTo>
                        <a:pt x="2586" y="175"/>
                      </a:lnTo>
                      <a:lnTo>
                        <a:pt x="2589" y="168"/>
                      </a:lnTo>
                      <a:lnTo>
                        <a:pt x="2589" y="159"/>
                      </a:lnTo>
                      <a:lnTo>
                        <a:pt x="2589" y="153"/>
                      </a:lnTo>
                      <a:lnTo>
                        <a:pt x="2589" y="143"/>
                      </a:lnTo>
                      <a:lnTo>
                        <a:pt x="2589" y="134"/>
                      </a:lnTo>
                      <a:lnTo>
                        <a:pt x="2589" y="128"/>
                      </a:lnTo>
                      <a:lnTo>
                        <a:pt x="2595" y="122"/>
                      </a:lnTo>
                      <a:lnTo>
                        <a:pt x="2605" y="115"/>
                      </a:lnTo>
                      <a:lnTo>
                        <a:pt x="2617" y="112"/>
                      </a:lnTo>
                      <a:lnTo>
                        <a:pt x="2626" y="106"/>
                      </a:lnTo>
                      <a:lnTo>
                        <a:pt x="2633" y="100"/>
                      </a:lnTo>
                      <a:lnTo>
                        <a:pt x="2636" y="93"/>
                      </a:lnTo>
                      <a:lnTo>
                        <a:pt x="2639" y="84"/>
                      </a:lnTo>
                      <a:lnTo>
                        <a:pt x="2645" y="75"/>
                      </a:lnTo>
                      <a:lnTo>
                        <a:pt x="2648" y="62"/>
                      </a:lnTo>
                      <a:lnTo>
                        <a:pt x="2651" y="56"/>
                      </a:lnTo>
                      <a:lnTo>
                        <a:pt x="2664" y="37"/>
                      </a:lnTo>
                      <a:lnTo>
                        <a:pt x="2676" y="18"/>
                      </a:lnTo>
                      <a:lnTo>
                        <a:pt x="2692" y="3"/>
                      </a:lnTo>
                      <a:lnTo>
                        <a:pt x="2708" y="0"/>
                      </a:lnTo>
                      <a:lnTo>
                        <a:pt x="2726" y="3"/>
                      </a:lnTo>
                      <a:lnTo>
                        <a:pt x="2745" y="6"/>
                      </a:lnTo>
                      <a:lnTo>
                        <a:pt x="2758" y="12"/>
                      </a:lnTo>
                      <a:lnTo>
                        <a:pt x="2761" y="18"/>
                      </a:lnTo>
                      <a:lnTo>
                        <a:pt x="2761" y="25"/>
                      </a:lnTo>
                      <a:lnTo>
                        <a:pt x="2761" y="37"/>
                      </a:lnTo>
                      <a:lnTo>
                        <a:pt x="2761" y="47"/>
                      </a:lnTo>
                      <a:lnTo>
                        <a:pt x="2758" y="53"/>
                      </a:lnTo>
                      <a:lnTo>
                        <a:pt x="2758" y="62"/>
                      </a:lnTo>
                      <a:lnTo>
                        <a:pt x="2754" y="68"/>
                      </a:lnTo>
                      <a:lnTo>
                        <a:pt x="2751" y="78"/>
                      </a:lnTo>
                      <a:lnTo>
                        <a:pt x="2745" y="87"/>
                      </a:lnTo>
                      <a:lnTo>
                        <a:pt x="2742" y="97"/>
                      </a:lnTo>
                      <a:lnTo>
                        <a:pt x="2739" y="106"/>
                      </a:lnTo>
                      <a:lnTo>
                        <a:pt x="2736" y="115"/>
                      </a:lnTo>
                      <a:lnTo>
                        <a:pt x="2733" y="125"/>
                      </a:lnTo>
                      <a:lnTo>
                        <a:pt x="2726" y="137"/>
                      </a:lnTo>
                      <a:lnTo>
                        <a:pt x="2726" y="147"/>
                      </a:lnTo>
                      <a:lnTo>
                        <a:pt x="2723" y="156"/>
                      </a:lnTo>
                      <a:lnTo>
                        <a:pt x="2723" y="162"/>
                      </a:lnTo>
                      <a:lnTo>
                        <a:pt x="2726" y="172"/>
                      </a:lnTo>
                      <a:lnTo>
                        <a:pt x="2726" y="181"/>
                      </a:lnTo>
                      <a:lnTo>
                        <a:pt x="2729" y="187"/>
                      </a:lnTo>
                      <a:lnTo>
                        <a:pt x="2733" y="196"/>
                      </a:lnTo>
                      <a:lnTo>
                        <a:pt x="2736" y="200"/>
                      </a:lnTo>
                      <a:lnTo>
                        <a:pt x="2742" y="203"/>
                      </a:lnTo>
                      <a:lnTo>
                        <a:pt x="2748" y="203"/>
                      </a:lnTo>
                      <a:lnTo>
                        <a:pt x="2754" y="200"/>
                      </a:lnTo>
                      <a:lnTo>
                        <a:pt x="2761" y="196"/>
                      </a:lnTo>
                      <a:lnTo>
                        <a:pt x="2767" y="196"/>
                      </a:lnTo>
                      <a:lnTo>
                        <a:pt x="2779" y="184"/>
                      </a:lnTo>
                      <a:lnTo>
                        <a:pt x="2792" y="165"/>
                      </a:lnTo>
                      <a:lnTo>
                        <a:pt x="2808" y="147"/>
                      </a:lnTo>
                      <a:lnTo>
                        <a:pt x="2820" y="137"/>
                      </a:lnTo>
                      <a:lnTo>
                        <a:pt x="2842" y="137"/>
                      </a:lnTo>
                      <a:lnTo>
                        <a:pt x="2870" y="143"/>
                      </a:lnTo>
                      <a:lnTo>
                        <a:pt x="2886" y="153"/>
                      </a:lnTo>
                      <a:lnTo>
                        <a:pt x="2892" y="159"/>
                      </a:lnTo>
                      <a:lnTo>
                        <a:pt x="2892" y="168"/>
                      </a:lnTo>
                      <a:lnTo>
                        <a:pt x="2895" y="178"/>
                      </a:lnTo>
                      <a:lnTo>
                        <a:pt x="2895" y="187"/>
                      </a:lnTo>
                      <a:lnTo>
                        <a:pt x="2892" y="196"/>
                      </a:lnTo>
                      <a:lnTo>
                        <a:pt x="2889" y="203"/>
                      </a:lnTo>
                      <a:lnTo>
                        <a:pt x="2879" y="209"/>
                      </a:lnTo>
                      <a:lnTo>
                        <a:pt x="2864" y="212"/>
                      </a:lnTo>
                      <a:lnTo>
                        <a:pt x="2848" y="212"/>
                      </a:lnTo>
                      <a:lnTo>
                        <a:pt x="2839" y="218"/>
                      </a:lnTo>
                      <a:lnTo>
                        <a:pt x="2836" y="225"/>
                      </a:lnTo>
                      <a:lnTo>
                        <a:pt x="2836" y="231"/>
                      </a:lnTo>
                      <a:lnTo>
                        <a:pt x="2839" y="237"/>
                      </a:lnTo>
                      <a:lnTo>
                        <a:pt x="2839" y="246"/>
                      </a:lnTo>
                      <a:lnTo>
                        <a:pt x="2842" y="253"/>
                      </a:lnTo>
                      <a:lnTo>
                        <a:pt x="2845" y="256"/>
                      </a:lnTo>
                      <a:lnTo>
                        <a:pt x="2848" y="262"/>
                      </a:lnTo>
                      <a:lnTo>
                        <a:pt x="2854" y="268"/>
                      </a:lnTo>
                      <a:lnTo>
                        <a:pt x="2861" y="271"/>
                      </a:lnTo>
                      <a:lnTo>
                        <a:pt x="2882" y="278"/>
                      </a:lnTo>
                      <a:lnTo>
                        <a:pt x="2907" y="281"/>
                      </a:lnTo>
                      <a:lnTo>
                        <a:pt x="2929" y="281"/>
                      </a:lnTo>
                      <a:lnTo>
                        <a:pt x="2936" y="281"/>
                      </a:lnTo>
                      <a:lnTo>
                        <a:pt x="2945" y="281"/>
                      </a:lnTo>
                      <a:lnTo>
                        <a:pt x="2954" y="281"/>
                      </a:lnTo>
                      <a:lnTo>
                        <a:pt x="2961" y="284"/>
                      </a:lnTo>
                      <a:lnTo>
                        <a:pt x="2967" y="287"/>
                      </a:lnTo>
                      <a:lnTo>
                        <a:pt x="2973" y="300"/>
                      </a:lnTo>
                      <a:lnTo>
                        <a:pt x="2976" y="321"/>
                      </a:lnTo>
                      <a:lnTo>
                        <a:pt x="2976" y="340"/>
                      </a:lnTo>
                      <a:lnTo>
                        <a:pt x="2976" y="356"/>
                      </a:lnTo>
                      <a:lnTo>
                        <a:pt x="2973" y="374"/>
                      </a:lnTo>
                      <a:lnTo>
                        <a:pt x="2976" y="390"/>
                      </a:lnTo>
                      <a:lnTo>
                        <a:pt x="2979" y="412"/>
                      </a:lnTo>
                      <a:lnTo>
                        <a:pt x="2986" y="437"/>
                      </a:lnTo>
                      <a:lnTo>
                        <a:pt x="2995" y="456"/>
                      </a:lnTo>
                      <a:lnTo>
                        <a:pt x="3014" y="468"/>
                      </a:lnTo>
                      <a:lnTo>
                        <a:pt x="3039" y="474"/>
                      </a:lnTo>
                      <a:lnTo>
                        <a:pt x="3064" y="481"/>
                      </a:lnTo>
                      <a:lnTo>
                        <a:pt x="3085" y="490"/>
                      </a:lnTo>
                      <a:lnTo>
                        <a:pt x="3101" y="499"/>
                      </a:lnTo>
                      <a:lnTo>
                        <a:pt x="3104" y="506"/>
                      </a:lnTo>
                      <a:lnTo>
                        <a:pt x="3104" y="512"/>
                      </a:lnTo>
                      <a:lnTo>
                        <a:pt x="3104" y="521"/>
                      </a:lnTo>
                      <a:lnTo>
                        <a:pt x="3101" y="531"/>
                      </a:lnTo>
                      <a:lnTo>
                        <a:pt x="3101" y="537"/>
                      </a:lnTo>
                      <a:lnTo>
                        <a:pt x="3101" y="543"/>
                      </a:lnTo>
                      <a:lnTo>
                        <a:pt x="3098" y="568"/>
                      </a:lnTo>
                      <a:lnTo>
                        <a:pt x="3098" y="599"/>
                      </a:lnTo>
                      <a:lnTo>
                        <a:pt x="3101" y="624"/>
                      </a:lnTo>
                      <a:lnTo>
                        <a:pt x="3101" y="643"/>
                      </a:lnTo>
                      <a:lnTo>
                        <a:pt x="3101" y="668"/>
                      </a:lnTo>
                      <a:lnTo>
                        <a:pt x="3101" y="690"/>
                      </a:lnTo>
                      <a:lnTo>
                        <a:pt x="3110" y="709"/>
                      </a:lnTo>
                      <a:lnTo>
                        <a:pt x="3126" y="718"/>
                      </a:lnTo>
                      <a:lnTo>
                        <a:pt x="3148" y="727"/>
                      </a:lnTo>
                      <a:lnTo>
                        <a:pt x="3173" y="730"/>
                      </a:lnTo>
                      <a:lnTo>
                        <a:pt x="3195" y="737"/>
                      </a:lnTo>
                      <a:lnTo>
                        <a:pt x="3214" y="743"/>
                      </a:lnTo>
                      <a:lnTo>
                        <a:pt x="3232" y="755"/>
                      </a:lnTo>
                      <a:lnTo>
                        <a:pt x="3254" y="771"/>
                      </a:lnTo>
                      <a:lnTo>
                        <a:pt x="3270" y="787"/>
                      </a:lnTo>
                      <a:lnTo>
                        <a:pt x="3276" y="809"/>
                      </a:lnTo>
                      <a:lnTo>
                        <a:pt x="3276" y="837"/>
                      </a:lnTo>
                      <a:lnTo>
                        <a:pt x="3279" y="862"/>
                      </a:lnTo>
                      <a:lnTo>
                        <a:pt x="3276" y="877"/>
                      </a:lnTo>
                      <a:lnTo>
                        <a:pt x="3273" y="896"/>
                      </a:lnTo>
                      <a:lnTo>
                        <a:pt x="3273" y="915"/>
                      </a:lnTo>
                      <a:lnTo>
                        <a:pt x="3276" y="927"/>
                      </a:lnTo>
                      <a:lnTo>
                        <a:pt x="3292" y="930"/>
                      </a:lnTo>
                      <a:lnTo>
                        <a:pt x="3310" y="930"/>
                      </a:lnTo>
                      <a:lnTo>
                        <a:pt x="3332" y="927"/>
                      </a:lnTo>
                      <a:lnTo>
                        <a:pt x="3348" y="921"/>
                      </a:lnTo>
                      <a:lnTo>
                        <a:pt x="3367" y="908"/>
                      </a:lnTo>
                      <a:lnTo>
                        <a:pt x="3382" y="890"/>
                      </a:lnTo>
                      <a:lnTo>
                        <a:pt x="3398" y="871"/>
                      </a:lnTo>
                      <a:lnTo>
                        <a:pt x="3413" y="855"/>
                      </a:lnTo>
                      <a:lnTo>
                        <a:pt x="3432" y="846"/>
                      </a:lnTo>
                      <a:lnTo>
                        <a:pt x="3457" y="840"/>
                      </a:lnTo>
                      <a:lnTo>
                        <a:pt x="3479" y="833"/>
                      </a:lnTo>
                      <a:lnTo>
                        <a:pt x="3498" y="824"/>
                      </a:lnTo>
                      <a:lnTo>
                        <a:pt x="3507" y="809"/>
                      </a:lnTo>
                      <a:lnTo>
                        <a:pt x="3513" y="787"/>
                      </a:lnTo>
                      <a:lnTo>
                        <a:pt x="3520" y="765"/>
                      </a:lnTo>
                      <a:lnTo>
                        <a:pt x="3526" y="749"/>
                      </a:lnTo>
                      <a:lnTo>
                        <a:pt x="3535" y="743"/>
                      </a:lnTo>
                      <a:lnTo>
                        <a:pt x="3545" y="740"/>
                      </a:lnTo>
                      <a:lnTo>
                        <a:pt x="3554" y="734"/>
                      </a:lnTo>
                      <a:lnTo>
                        <a:pt x="3566" y="730"/>
                      </a:lnTo>
                      <a:lnTo>
                        <a:pt x="3576" y="727"/>
                      </a:lnTo>
                      <a:lnTo>
                        <a:pt x="3594" y="724"/>
                      </a:lnTo>
                      <a:lnTo>
                        <a:pt x="3619" y="724"/>
                      </a:lnTo>
                      <a:lnTo>
                        <a:pt x="3641" y="721"/>
                      </a:lnTo>
                      <a:lnTo>
                        <a:pt x="3660" y="715"/>
                      </a:lnTo>
                      <a:lnTo>
                        <a:pt x="3666" y="699"/>
                      </a:lnTo>
                      <a:lnTo>
                        <a:pt x="3669" y="677"/>
                      </a:lnTo>
                      <a:lnTo>
                        <a:pt x="3669" y="652"/>
                      </a:lnTo>
                      <a:lnTo>
                        <a:pt x="3673" y="627"/>
                      </a:lnTo>
                      <a:lnTo>
                        <a:pt x="3682" y="615"/>
                      </a:lnTo>
                      <a:lnTo>
                        <a:pt x="3698" y="609"/>
                      </a:lnTo>
                      <a:lnTo>
                        <a:pt x="3719" y="609"/>
                      </a:lnTo>
                      <a:lnTo>
                        <a:pt x="3741" y="615"/>
                      </a:lnTo>
                      <a:lnTo>
                        <a:pt x="3760" y="618"/>
                      </a:lnTo>
                      <a:lnTo>
                        <a:pt x="3772" y="624"/>
                      </a:lnTo>
                      <a:lnTo>
                        <a:pt x="3791" y="631"/>
                      </a:lnTo>
                      <a:lnTo>
                        <a:pt x="3807" y="640"/>
                      </a:lnTo>
                      <a:lnTo>
                        <a:pt x="3822" y="640"/>
                      </a:lnTo>
                      <a:lnTo>
                        <a:pt x="3829" y="637"/>
                      </a:lnTo>
                      <a:lnTo>
                        <a:pt x="3838" y="631"/>
                      </a:lnTo>
                      <a:lnTo>
                        <a:pt x="3844" y="621"/>
                      </a:lnTo>
                      <a:lnTo>
                        <a:pt x="3854" y="615"/>
                      </a:lnTo>
                      <a:lnTo>
                        <a:pt x="3857" y="606"/>
                      </a:lnTo>
                      <a:lnTo>
                        <a:pt x="3860" y="590"/>
                      </a:lnTo>
                      <a:lnTo>
                        <a:pt x="3863" y="568"/>
                      </a:lnTo>
                      <a:lnTo>
                        <a:pt x="3869" y="549"/>
                      </a:lnTo>
                      <a:lnTo>
                        <a:pt x="3872" y="546"/>
                      </a:lnTo>
                      <a:lnTo>
                        <a:pt x="3882" y="540"/>
                      </a:lnTo>
                      <a:lnTo>
                        <a:pt x="3891" y="537"/>
                      </a:lnTo>
                      <a:lnTo>
                        <a:pt x="3900" y="531"/>
                      </a:lnTo>
                      <a:lnTo>
                        <a:pt x="3910" y="531"/>
                      </a:lnTo>
                      <a:lnTo>
                        <a:pt x="3916" y="531"/>
                      </a:lnTo>
                      <a:lnTo>
                        <a:pt x="3925" y="531"/>
                      </a:lnTo>
                      <a:lnTo>
                        <a:pt x="3935" y="534"/>
                      </a:lnTo>
                      <a:lnTo>
                        <a:pt x="3944" y="540"/>
                      </a:lnTo>
                      <a:lnTo>
                        <a:pt x="3950" y="546"/>
                      </a:lnTo>
                      <a:lnTo>
                        <a:pt x="3960" y="552"/>
                      </a:lnTo>
                      <a:lnTo>
                        <a:pt x="3963" y="559"/>
                      </a:lnTo>
                      <a:lnTo>
                        <a:pt x="3969" y="577"/>
                      </a:lnTo>
                      <a:lnTo>
                        <a:pt x="3969" y="599"/>
                      </a:lnTo>
                      <a:lnTo>
                        <a:pt x="3963" y="618"/>
                      </a:lnTo>
                      <a:lnTo>
                        <a:pt x="3957" y="621"/>
                      </a:lnTo>
                      <a:lnTo>
                        <a:pt x="3950" y="627"/>
                      </a:lnTo>
                      <a:lnTo>
                        <a:pt x="3941" y="631"/>
                      </a:lnTo>
                      <a:lnTo>
                        <a:pt x="3932" y="634"/>
                      </a:lnTo>
                      <a:lnTo>
                        <a:pt x="3922" y="637"/>
                      </a:lnTo>
                      <a:lnTo>
                        <a:pt x="3916" y="640"/>
                      </a:lnTo>
                      <a:lnTo>
                        <a:pt x="3913" y="646"/>
                      </a:lnTo>
                      <a:lnTo>
                        <a:pt x="3910" y="652"/>
                      </a:lnTo>
                      <a:lnTo>
                        <a:pt x="3913" y="662"/>
                      </a:lnTo>
                      <a:lnTo>
                        <a:pt x="3916" y="671"/>
                      </a:lnTo>
                      <a:lnTo>
                        <a:pt x="3919" y="680"/>
                      </a:lnTo>
                      <a:lnTo>
                        <a:pt x="3925" y="687"/>
                      </a:lnTo>
                      <a:lnTo>
                        <a:pt x="3944" y="696"/>
                      </a:lnTo>
                      <a:lnTo>
                        <a:pt x="3972" y="699"/>
                      </a:lnTo>
                      <a:lnTo>
                        <a:pt x="3994" y="696"/>
                      </a:lnTo>
                      <a:lnTo>
                        <a:pt x="4000" y="693"/>
                      </a:lnTo>
                      <a:lnTo>
                        <a:pt x="4007" y="687"/>
                      </a:lnTo>
                      <a:lnTo>
                        <a:pt x="4013" y="680"/>
                      </a:lnTo>
                      <a:lnTo>
                        <a:pt x="4019" y="671"/>
                      </a:lnTo>
                      <a:lnTo>
                        <a:pt x="4029" y="668"/>
                      </a:lnTo>
                      <a:lnTo>
                        <a:pt x="4032" y="668"/>
                      </a:lnTo>
                      <a:lnTo>
                        <a:pt x="4038" y="671"/>
                      </a:lnTo>
                      <a:lnTo>
                        <a:pt x="4041" y="677"/>
                      </a:lnTo>
                      <a:lnTo>
                        <a:pt x="4044" y="684"/>
                      </a:lnTo>
                      <a:lnTo>
                        <a:pt x="4044" y="693"/>
                      </a:lnTo>
                      <a:lnTo>
                        <a:pt x="4047" y="699"/>
                      </a:lnTo>
                      <a:lnTo>
                        <a:pt x="4047" y="705"/>
                      </a:lnTo>
                      <a:lnTo>
                        <a:pt x="4050" y="712"/>
                      </a:lnTo>
                      <a:lnTo>
                        <a:pt x="4054" y="721"/>
                      </a:lnTo>
                      <a:lnTo>
                        <a:pt x="4057" y="730"/>
                      </a:lnTo>
                      <a:lnTo>
                        <a:pt x="4060" y="740"/>
                      </a:lnTo>
                      <a:lnTo>
                        <a:pt x="4063" y="746"/>
                      </a:lnTo>
                      <a:lnTo>
                        <a:pt x="4066" y="752"/>
                      </a:lnTo>
                      <a:lnTo>
                        <a:pt x="4085" y="755"/>
                      </a:lnTo>
                      <a:lnTo>
                        <a:pt x="4107" y="759"/>
                      </a:lnTo>
                      <a:lnTo>
                        <a:pt x="4125" y="755"/>
                      </a:lnTo>
                      <a:lnTo>
                        <a:pt x="4135" y="749"/>
                      </a:lnTo>
                      <a:lnTo>
                        <a:pt x="4147" y="746"/>
                      </a:lnTo>
                      <a:lnTo>
                        <a:pt x="4157" y="740"/>
                      </a:lnTo>
                      <a:lnTo>
                        <a:pt x="4166" y="730"/>
                      </a:lnTo>
                      <a:lnTo>
                        <a:pt x="4172" y="724"/>
                      </a:lnTo>
                      <a:lnTo>
                        <a:pt x="4178" y="712"/>
                      </a:lnTo>
                      <a:lnTo>
                        <a:pt x="4178" y="693"/>
                      </a:lnTo>
                      <a:lnTo>
                        <a:pt x="4182" y="674"/>
                      </a:lnTo>
                      <a:lnTo>
                        <a:pt x="4185" y="662"/>
                      </a:lnTo>
                      <a:lnTo>
                        <a:pt x="4188" y="656"/>
                      </a:lnTo>
                      <a:lnTo>
                        <a:pt x="4194" y="652"/>
                      </a:lnTo>
                      <a:lnTo>
                        <a:pt x="4203" y="646"/>
                      </a:lnTo>
                      <a:lnTo>
                        <a:pt x="4210" y="643"/>
                      </a:lnTo>
                      <a:lnTo>
                        <a:pt x="4216" y="640"/>
                      </a:lnTo>
                      <a:lnTo>
                        <a:pt x="4241" y="637"/>
                      </a:lnTo>
                      <a:lnTo>
                        <a:pt x="4269" y="637"/>
                      </a:lnTo>
                      <a:lnTo>
                        <a:pt x="4291" y="640"/>
                      </a:lnTo>
                      <a:lnTo>
                        <a:pt x="4310" y="646"/>
                      </a:lnTo>
                      <a:lnTo>
                        <a:pt x="4328" y="656"/>
                      </a:lnTo>
                      <a:lnTo>
                        <a:pt x="4347" y="662"/>
                      </a:lnTo>
                      <a:lnTo>
                        <a:pt x="4366" y="665"/>
                      </a:lnTo>
                      <a:lnTo>
                        <a:pt x="4388" y="656"/>
                      </a:lnTo>
                      <a:lnTo>
                        <a:pt x="4406" y="637"/>
                      </a:lnTo>
                      <a:lnTo>
                        <a:pt x="4422" y="618"/>
                      </a:lnTo>
                      <a:lnTo>
                        <a:pt x="4422" y="606"/>
                      </a:lnTo>
                      <a:lnTo>
                        <a:pt x="4422" y="590"/>
                      </a:lnTo>
                      <a:lnTo>
                        <a:pt x="4419" y="574"/>
                      </a:lnTo>
                      <a:lnTo>
                        <a:pt x="4422" y="562"/>
                      </a:lnTo>
                      <a:lnTo>
                        <a:pt x="4438" y="549"/>
                      </a:lnTo>
                      <a:lnTo>
                        <a:pt x="4463" y="540"/>
                      </a:lnTo>
                      <a:lnTo>
                        <a:pt x="4488" y="534"/>
                      </a:lnTo>
                      <a:lnTo>
                        <a:pt x="4509" y="531"/>
                      </a:lnTo>
                      <a:lnTo>
                        <a:pt x="4528" y="534"/>
                      </a:lnTo>
                      <a:lnTo>
                        <a:pt x="4547" y="540"/>
                      </a:lnTo>
                      <a:lnTo>
                        <a:pt x="4569" y="546"/>
                      </a:lnTo>
                      <a:lnTo>
                        <a:pt x="4584" y="546"/>
                      </a:lnTo>
                      <a:lnTo>
                        <a:pt x="4591" y="543"/>
                      </a:lnTo>
                      <a:lnTo>
                        <a:pt x="4594" y="537"/>
                      </a:lnTo>
                      <a:lnTo>
                        <a:pt x="4597" y="527"/>
                      </a:lnTo>
                      <a:lnTo>
                        <a:pt x="4603" y="521"/>
                      </a:lnTo>
                      <a:lnTo>
                        <a:pt x="4606" y="512"/>
                      </a:lnTo>
                      <a:lnTo>
                        <a:pt x="4609" y="506"/>
                      </a:lnTo>
                      <a:lnTo>
                        <a:pt x="4616" y="502"/>
                      </a:lnTo>
                      <a:lnTo>
                        <a:pt x="4634" y="502"/>
                      </a:lnTo>
                      <a:lnTo>
                        <a:pt x="4653" y="509"/>
                      </a:lnTo>
                      <a:lnTo>
                        <a:pt x="4672" y="521"/>
                      </a:lnTo>
                      <a:lnTo>
                        <a:pt x="4684" y="534"/>
                      </a:lnTo>
                      <a:lnTo>
                        <a:pt x="4687" y="540"/>
                      </a:lnTo>
                      <a:lnTo>
                        <a:pt x="4684" y="549"/>
                      </a:lnTo>
                      <a:lnTo>
                        <a:pt x="4684" y="556"/>
                      </a:lnTo>
                      <a:lnTo>
                        <a:pt x="4681" y="565"/>
                      </a:lnTo>
                      <a:lnTo>
                        <a:pt x="4678" y="574"/>
                      </a:lnTo>
                      <a:lnTo>
                        <a:pt x="4672" y="581"/>
                      </a:lnTo>
                      <a:lnTo>
                        <a:pt x="4669" y="587"/>
                      </a:lnTo>
                      <a:lnTo>
                        <a:pt x="4659" y="596"/>
                      </a:lnTo>
                      <a:lnTo>
                        <a:pt x="4653" y="602"/>
                      </a:lnTo>
                      <a:lnTo>
                        <a:pt x="4647" y="612"/>
                      </a:lnTo>
                      <a:lnTo>
                        <a:pt x="4641" y="618"/>
                      </a:lnTo>
                      <a:lnTo>
                        <a:pt x="4634" y="640"/>
                      </a:lnTo>
                      <a:lnTo>
                        <a:pt x="4628" y="665"/>
                      </a:lnTo>
                      <a:lnTo>
                        <a:pt x="4631" y="690"/>
                      </a:lnTo>
                      <a:lnTo>
                        <a:pt x="4634" y="696"/>
                      </a:lnTo>
                      <a:lnTo>
                        <a:pt x="4641" y="702"/>
                      </a:lnTo>
                      <a:lnTo>
                        <a:pt x="4650" y="709"/>
                      </a:lnTo>
                      <a:lnTo>
                        <a:pt x="4656" y="712"/>
                      </a:lnTo>
                      <a:lnTo>
                        <a:pt x="4662" y="718"/>
                      </a:lnTo>
                      <a:lnTo>
                        <a:pt x="4694" y="730"/>
                      </a:lnTo>
                      <a:lnTo>
                        <a:pt x="4734" y="743"/>
                      </a:lnTo>
                      <a:lnTo>
                        <a:pt x="4769" y="749"/>
                      </a:lnTo>
                      <a:lnTo>
                        <a:pt x="4787" y="752"/>
                      </a:lnTo>
                      <a:lnTo>
                        <a:pt x="4812" y="752"/>
                      </a:lnTo>
                      <a:lnTo>
                        <a:pt x="4831" y="749"/>
                      </a:lnTo>
                      <a:lnTo>
                        <a:pt x="4865" y="743"/>
                      </a:lnTo>
                      <a:lnTo>
                        <a:pt x="4903" y="737"/>
                      </a:lnTo>
                      <a:lnTo>
                        <a:pt x="4937" y="730"/>
                      </a:lnTo>
                      <a:lnTo>
                        <a:pt x="4959" y="730"/>
                      </a:lnTo>
                      <a:lnTo>
                        <a:pt x="4984" y="734"/>
                      </a:lnTo>
                      <a:lnTo>
                        <a:pt x="5006" y="734"/>
                      </a:lnTo>
                      <a:lnTo>
                        <a:pt x="5022" y="730"/>
                      </a:lnTo>
                      <a:lnTo>
                        <a:pt x="5037" y="724"/>
                      </a:lnTo>
                      <a:lnTo>
                        <a:pt x="5056" y="715"/>
                      </a:lnTo>
                      <a:lnTo>
                        <a:pt x="5062" y="743"/>
                      </a:lnTo>
                      <a:lnTo>
                        <a:pt x="5075" y="774"/>
                      </a:lnTo>
                      <a:lnTo>
                        <a:pt x="5084" y="802"/>
                      </a:lnTo>
                      <a:lnTo>
                        <a:pt x="5090" y="827"/>
                      </a:lnTo>
                      <a:lnTo>
                        <a:pt x="5090" y="849"/>
                      </a:lnTo>
                      <a:lnTo>
                        <a:pt x="5090" y="880"/>
                      </a:lnTo>
                      <a:lnTo>
                        <a:pt x="5087" y="908"/>
                      </a:lnTo>
                      <a:lnTo>
                        <a:pt x="5090" y="930"/>
                      </a:lnTo>
                      <a:lnTo>
                        <a:pt x="5103" y="955"/>
                      </a:lnTo>
                      <a:lnTo>
                        <a:pt x="5125" y="983"/>
                      </a:lnTo>
                      <a:lnTo>
                        <a:pt x="5143" y="1011"/>
                      </a:lnTo>
                      <a:lnTo>
                        <a:pt x="5159" y="1036"/>
                      </a:lnTo>
                      <a:lnTo>
                        <a:pt x="5171" y="1058"/>
                      </a:lnTo>
                      <a:lnTo>
                        <a:pt x="5184" y="1086"/>
                      </a:lnTo>
                      <a:lnTo>
                        <a:pt x="5196" y="1105"/>
                      </a:lnTo>
                      <a:lnTo>
                        <a:pt x="5221" y="1121"/>
                      </a:lnTo>
                      <a:lnTo>
                        <a:pt x="5256" y="1133"/>
                      </a:lnTo>
                      <a:lnTo>
                        <a:pt x="5287" y="1139"/>
                      </a:lnTo>
                      <a:lnTo>
                        <a:pt x="5306" y="1146"/>
                      </a:lnTo>
                      <a:lnTo>
                        <a:pt x="5328" y="1152"/>
                      </a:lnTo>
                      <a:lnTo>
                        <a:pt x="5349" y="1155"/>
                      </a:lnTo>
                      <a:lnTo>
                        <a:pt x="5368" y="1155"/>
                      </a:lnTo>
                      <a:lnTo>
                        <a:pt x="5374" y="1152"/>
                      </a:lnTo>
                      <a:lnTo>
                        <a:pt x="5381" y="1149"/>
                      </a:lnTo>
                      <a:lnTo>
                        <a:pt x="5387" y="1143"/>
                      </a:lnTo>
                      <a:lnTo>
                        <a:pt x="5390" y="1139"/>
                      </a:lnTo>
                      <a:lnTo>
                        <a:pt x="5393" y="1133"/>
                      </a:lnTo>
                      <a:lnTo>
                        <a:pt x="5396" y="1124"/>
                      </a:lnTo>
                      <a:lnTo>
                        <a:pt x="5399" y="1115"/>
                      </a:lnTo>
                      <a:lnTo>
                        <a:pt x="5403" y="1105"/>
                      </a:lnTo>
                      <a:lnTo>
                        <a:pt x="5424" y="1086"/>
                      </a:lnTo>
                      <a:lnTo>
                        <a:pt x="5449" y="1068"/>
                      </a:lnTo>
                      <a:lnTo>
                        <a:pt x="5474" y="1055"/>
                      </a:lnTo>
                      <a:lnTo>
                        <a:pt x="5481" y="1052"/>
                      </a:lnTo>
                      <a:lnTo>
                        <a:pt x="5490" y="1052"/>
                      </a:lnTo>
                      <a:lnTo>
                        <a:pt x="5499" y="1052"/>
                      </a:lnTo>
                      <a:lnTo>
                        <a:pt x="5509" y="1052"/>
                      </a:lnTo>
                      <a:lnTo>
                        <a:pt x="5515" y="1052"/>
                      </a:lnTo>
                      <a:lnTo>
                        <a:pt x="5521" y="1052"/>
                      </a:lnTo>
                      <a:lnTo>
                        <a:pt x="5534" y="1036"/>
                      </a:lnTo>
                      <a:lnTo>
                        <a:pt x="5546" y="1015"/>
                      </a:lnTo>
                      <a:lnTo>
                        <a:pt x="5556" y="996"/>
                      </a:lnTo>
                      <a:lnTo>
                        <a:pt x="5562" y="993"/>
                      </a:lnTo>
                      <a:lnTo>
                        <a:pt x="5568" y="986"/>
                      </a:lnTo>
                      <a:lnTo>
                        <a:pt x="5574" y="983"/>
                      </a:lnTo>
                      <a:lnTo>
                        <a:pt x="5581" y="980"/>
                      </a:lnTo>
                      <a:lnTo>
                        <a:pt x="5587" y="980"/>
                      </a:lnTo>
                      <a:lnTo>
                        <a:pt x="5593" y="983"/>
                      </a:lnTo>
                      <a:lnTo>
                        <a:pt x="5602" y="990"/>
                      </a:lnTo>
                      <a:lnTo>
                        <a:pt x="5609" y="996"/>
                      </a:lnTo>
                      <a:lnTo>
                        <a:pt x="5615" y="1005"/>
                      </a:lnTo>
                      <a:lnTo>
                        <a:pt x="5624" y="1011"/>
                      </a:lnTo>
                      <a:lnTo>
                        <a:pt x="5630" y="1015"/>
                      </a:lnTo>
                      <a:lnTo>
                        <a:pt x="5652" y="1018"/>
                      </a:lnTo>
                      <a:lnTo>
                        <a:pt x="5677" y="1018"/>
                      </a:lnTo>
                      <a:lnTo>
                        <a:pt x="5705" y="1015"/>
                      </a:lnTo>
                      <a:lnTo>
                        <a:pt x="5727" y="1015"/>
                      </a:lnTo>
                      <a:lnTo>
                        <a:pt x="5752" y="1027"/>
                      </a:lnTo>
                      <a:lnTo>
                        <a:pt x="5780" y="1049"/>
                      </a:lnTo>
                      <a:lnTo>
                        <a:pt x="5808" y="1068"/>
                      </a:lnTo>
                      <a:lnTo>
                        <a:pt x="5830" y="1083"/>
                      </a:lnTo>
                      <a:lnTo>
                        <a:pt x="5840" y="1086"/>
                      </a:lnTo>
                      <a:lnTo>
                        <a:pt x="5852" y="1093"/>
                      </a:lnTo>
                      <a:lnTo>
                        <a:pt x="5840" y="1124"/>
                      </a:lnTo>
                      <a:lnTo>
                        <a:pt x="5824" y="1155"/>
                      </a:lnTo>
                      <a:lnTo>
                        <a:pt x="5815" y="1180"/>
                      </a:lnTo>
                      <a:lnTo>
                        <a:pt x="5812" y="1214"/>
                      </a:lnTo>
                      <a:lnTo>
                        <a:pt x="5812" y="1255"/>
                      </a:lnTo>
                      <a:lnTo>
                        <a:pt x="5812" y="1296"/>
                      </a:lnTo>
                      <a:lnTo>
                        <a:pt x="5815" y="1330"/>
                      </a:lnTo>
                      <a:lnTo>
                        <a:pt x="5824" y="1355"/>
                      </a:lnTo>
                      <a:lnTo>
                        <a:pt x="5837" y="1386"/>
                      </a:lnTo>
                      <a:lnTo>
                        <a:pt x="5846" y="141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3" name="Freeform 23">
                  <a:extLst>
                    <a:ext uri="{FF2B5EF4-FFF2-40B4-BE49-F238E27FC236}">
                      <a16:creationId xmlns:a16="http://schemas.microsoft.com/office/drawing/2014/main" id="{4907690A-EBAE-4828-A265-C69DA7D20A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1208" y="1540731"/>
                  <a:ext cx="881480" cy="584682"/>
                </a:xfrm>
                <a:custGeom>
                  <a:avLst/>
                  <a:gdLst>
                    <a:gd name="T0" fmla="*/ 3951 w 4054"/>
                    <a:gd name="T1" fmla="*/ 2068 h 2689"/>
                    <a:gd name="T2" fmla="*/ 3913 w 4054"/>
                    <a:gd name="T3" fmla="*/ 2239 h 2689"/>
                    <a:gd name="T4" fmla="*/ 3979 w 4054"/>
                    <a:gd name="T5" fmla="*/ 2320 h 2689"/>
                    <a:gd name="T6" fmla="*/ 4032 w 4054"/>
                    <a:gd name="T7" fmla="*/ 2417 h 2689"/>
                    <a:gd name="T8" fmla="*/ 3935 w 4054"/>
                    <a:gd name="T9" fmla="*/ 2511 h 2689"/>
                    <a:gd name="T10" fmla="*/ 3957 w 4054"/>
                    <a:gd name="T11" fmla="*/ 2680 h 2689"/>
                    <a:gd name="T12" fmla="*/ 3729 w 4054"/>
                    <a:gd name="T13" fmla="*/ 2580 h 2689"/>
                    <a:gd name="T14" fmla="*/ 3541 w 4054"/>
                    <a:gd name="T15" fmla="*/ 2558 h 2689"/>
                    <a:gd name="T16" fmla="*/ 3354 w 4054"/>
                    <a:gd name="T17" fmla="*/ 2483 h 2689"/>
                    <a:gd name="T18" fmla="*/ 3051 w 4054"/>
                    <a:gd name="T19" fmla="*/ 2520 h 2689"/>
                    <a:gd name="T20" fmla="*/ 2920 w 4054"/>
                    <a:gd name="T21" fmla="*/ 2617 h 2689"/>
                    <a:gd name="T22" fmla="*/ 2745 w 4054"/>
                    <a:gd name="T23" fmla="*/ 2598 h 2689"/>
                    <a:gd name="T24" fmla="*/ 2533 w 4054"/>
                    <a:gd name="T25" fmla="*/ 2561 h 2689"/>
                    <a:gd name="T26" fmla="*/ 2274 w 4054"/>
                    <a:gd name="T27" fmla="*/ 2473 h 2689"/>
                    <a:gd name="T28" fmla="*/ 2136 w 4054"/>
                    <a:gd name="T29" fmla="*/ 2558 h 2689"/>
                    <a:gd name="T30" fmla="*/ 1993 w 4054"/>
                    <a:gd name="T31" fmla="*/ 2605 h 2689"/>
                    <a:gd name="T32" fmla="*/ 1936 w 4054"/>
                    <a:gd name="T33" fmla="*/ 2467 h 2689"/>
                    <a:gd name="T34" fmla="*/ 1846 w 4054"/>
                    <a:gd name="T35" fmla="*/ 2533 h 2689"/>
                    <a:gd name="T36" fmla="*/ 1824 w 4054"/>
                    <a:gd name="T37" fmla="*/ 2445 h 2689"/>
                    <a:gd name="T38" fmla="*/ 1727 w 4054"/>
                    <a:gd name="T39" fmla="*/ 2361 h 2689"/>
                    <a:gd name="T40" fmla="*/ 1637 w 4054"/>
                    <a:gd name="T41" fmla="*/ 2408 h 2689"/>
                    <a:gd name="T42" fmla="*/ 1452 w 4054"/>
                    <a:gd name="T43" fmla="*/ 2339 h 2689"/>
                    <a:gd name="T44" fmla="*/ 1296 w 4054"/>
                    <a:gd name="T45" fmla="*/ 2433 h 2689"/>
                    <a:gd name="T46" fmla="*/ 1296 w 4054"/>
                    <a:gd name="T47" fmla="*/ 2258 h 2689"/>
                    <a:gd name="T48" fmla="*/ 1374 w 4054"/>
                    <a:gd name="T49" fmla="*/ 2189 h 2689"/>
                    <a:gd name="T50" fmla="*/ 1203 w 4054"/>
                    <a:gd name="T51" fmla="*/ 2102 h 2689"/>
                    <a:gd name="T52" fmla="*/ 937 w 4054"/>
                    <a:gd name="T53" fmla="*/ 2133 h 2689"/>
                    <a:gd name="T54" fmla="*/ 747 w 4054"/>
                    <a:gd name="T55" fmla="*/ 2071 h 2689"/>
                    <a:gd name="T56" fmla="*/ 650 w 4054"/>
                    <a:gd name="T57" fmla="*/ 1918 h 2689"/>
                    <a:gd name="T58" fmla="*/ 553 w 4054"/>
                    <a:gd name="T59" fmla="*/ 1939 h 2689"/>
                    <a:gd name="T60" fmla="*/ 425 w 4054"/>
                    <a:gd name="T61" fmla="*/ 1780 h 2689"/>
                    <a:gd name="T62" fmla="*/ 222 w 4054"/>
                    <a:gd name="T63" fmla="*/ 1827 h 2689"/>
                    <a:gd name="T64" fmla="*/ 44 w 4054"/>
                    <a:gd name="T65" fmla="*/ 1733 h 2689"/>
                    <a:gd name="T66" fmla="*/ 32 w 4054"/>
                    <a:gd name="T67" fmla="*/ 1499 h 2689"/>
                    <a:gd name="T68" fmla="*/ 41 w 4054"/>
                    <a:gd name="T69" fmla="*/ 1231 h 2689"/>
                    <a:gd name="T70" fmla="*/ 32 w 4054"/>
                    <a:gd name="T71" fmla="*/ 853 h 2689"/>
                    <a:gd name="T72" fmla="*/ 66 w 4054"/>
                    <a:gd name="T73" fmla="*/ 556 h 2689"/>
                    <a:gd name="T74" fmla="*/ 281 w 4054"/>
                    <a:gd name="T75" fmla="*/ 372 h 2689"/>
                    <a:gd name="T76" fmla="*/ 665 w 4054"/>
                    <a:gd name="T77" fmla="*/ 244 h 2689"/>
                    <a:gd name="T78" fmla="*/ 1143 w 4054"/>
                    <a:gd name="T79" fmla="*/ 125 h 2689"/>
                    <a:gd name="T80" fmla="*/ 1474 w 4054"/>
                    <a:gd name="T81" fmla="*/ 0 h 2689"/>
                    <a:gd name="T82" fmla="*/ 1555 w 4054"/>
                    <a:gd name="T83" fmla="*/ 228 h 2689"/>
                    <a:gd name="T84" fmla="*/ 1587 w 4054"/>
                    <a:gd name="T85" fmla="*/ 525 h 2689"/>
                    <a:gd name="T86" fmla="*/ 1740 w 4054"/>
                    <a:gd name="T87" fmla="*/ 712 h 2689"/>
                    <a:gd name="T88" fmla="*/ 1852 w 4054"/>
                    <a:gd name="T89" fmla="*/ 843 h 2689"/>
                    <a:gd name="T90" fmla="*/ 2036 w 4054"/>
                    <a:gd name="T91" fmla="*/ 903 h 2689"/>
                    <a:gd name="T92" fmla="*/ 2296 w 4054"/>
                    <a:gd name="T93" fmla="*/ 731 h 2689"/>
                    <a:gd name="T94" fmla="*/ 2480 w 4054"/>
                    <a:gd name="T95" fmla="*/ 900 h 2689"/>
                    <a:gd name="T96" fmla="*/ 2552 w 4054"/>
                    <a:gd name="T97" fmla="*/ 1031 h 2689"/>
                    <a:gd name="T98" fmla="*/ 2614 w 4054"/>
                    <a:gd name="T99" fmla="*/ 1331 h 2689"/>
                    <a:gd name="T100" fmla="*/ 2833 w 4054"/>
                    <a:gd name="T101" fmla="*/ 1384 h 2689"/>
                    <a:gd name="T102" fmla="*/ 2995 w 4054"/>
                    <a:gd name="T103" fmla="*/ 1406 h 2689"/>
                    <a:gd name="T104" fmla="*/ 3201 w 4054"/>
                    <a:gd name="T105" fmla="*/ 1559 h 2689"/>
                    <a:gd name="T106" fmla="*/ 3182 w 4054"/>
                    <a:gd name="T107" fmla="*/ 1849 h 2689"/>
                    <a:gd name="T108" fmla="*/ 3298 w 4054"/>
                    <a:gd name="T109" fmla="*/ 1746 h 2689"/>
                    <a:gd name="T110" fmla="*/ 3457 w 4054"/>
                    <a:gd name="T111" fmla="*/ 1771 h 2689"/>
                    <a:gd name="T112" fmla="*/ 3601 w 4054"/>
                    <a:gd name="T113" fmla="*/ 1827 h 2689"/>
                    <a:gd name="T114" fmla="*/ 3779 w 4054"/>
                    <a:gd name="T115" fmla="*/ 1771 h 2689"/>
                    <a:gd name="T116" fmla="*/ 3891 w 4054"/>
                    <a:gd name="T117" fmla="*/ 1921 h 2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054" h="2689">
                      <a:moveTo>
                        <a:pt x="4047" y="1943"/>
                      </a:moveTo>
                      <a:lnTo>
                        <a:pt x="4054" y="1961"/>
                      </a:lnTo>
                      <a:lnTo>
                        <a:pt x="4054" y="1986"/>
                      </a:lnTo>
                      <a:lnTo>
                        <a:pt x="4050" y="2008"/>
                      </a:lnTo>
                      <a:lnTo>
                        <a:pt x="4044" y="2018"/>
                      </a:lnTo>
                      <a:lnTo>
                        <a:pt x="4035" y="2027"/>
                      </a:lnTo>
                      <a:lnTo>
                        <a:pt x="4026" y="2036"/>
                      </a:lnTo>
                      <a:lnTo>
                        <a:pt x="4013" y="2043"/>
                      </a:lnTo>
                      <a:lnTo>
                        <a:pt x="4007" y="2049"/>
                      </a:lnTo>
                      <a:lnTo>
                        <a:pt x="3988" y="2055"/>
                      </a:lnTo>
                      <a:lnTo>
                        <a:pt x="3966" y="2058"/>
                      </a:lnTo>
                      <a:lnTo>
                        <a:pt x="3951" y="2068"/>
                      </a:lnTo>
                      <a:lnTo>
                        <a:pt x="3947" y="2083"/>
                      </a:lnTo>
                      <a:lnTo>
                        <a:pt x="3947" y="2102"/>
                      </a:lnTo>
                      <a:lnTo>
                        <a:pt x="3951" y="2124"/>
                      </a:lnTo>
                      <a:lnTo>
                        <a:pt x="3951" y="2139"/>
                      </a:lnTo>
                      <a:lnTo>
                        <a:pt x="3947" y="2149"/>
                      </a:lnTo>
                      <a:lnTo>
                        <a:pt x="3941" y="2155"/>
                      </a:lnTo>
                      <a:lnTo>
                        <a:pt x="3932" y="2164"/>
                      </a:lnTo>
                      <a:lnTo>
                        <a:pt x="3926" y="2174"/>
                      </a:lnTo>
                      <a:lnTo>
                        <a:pt x="3919" y="2183"/>
                      </a:lnTo>
                      <a:lnTo>
                        <a:pt x="3916" y="2189"/>
                      </a:lnTo>
                      <a:lnTo>
                        <a:pt x="3913" y="2211"/>
                      </a:lnTo>
                      <a:lnTo>
                        <a:pt x="3913" y="2239"/>
                      </a:lnTo>
                      <a:lnTo>
                        <a:pt x="3916" y="2267"/>
                      </a:lnTo>
                      <a:lnTo>
                        <a:pt x="3922" y="2289"/>
                      </a:lnTo>
                      <a:lnTo>
                        <a:pt x="3929" y="2292"/>
                      </a:lnTo>
                      <a:lnTo>
                        <a:pt x="3935" y="2292"/>
                      </a:lnTo>
                      <a:lnTo>
                        <a:pt x="3944" y="2295"/>
                      </a:lnTo>
                      <a:lnTo>
                        <a:pt x="3951" y="2295"/>
                      </a:lnTo>
                      <a:lnTo>
                        <a:pt x="3960" y="2295"/>
                      </a:lnTo>
                      <a:lnTo>
                        <a:pt x="3966" y="2299"/>
                      </a:lnTo>
                      <a:lnTo>
                        <a:pt x="3972" y="2302"/>
                      </a:lnTo>
                      <a:lnTo>
                        <a:pt x="3976" y="2305"/>
                      </a:lnTo>
                      <a:lnTo>
                        <a:pt x="3979" y="2314"/>
                      </a:lnTo>
                      <a:lnTo>
                        <a:pt x="3979" y="2320"/>
                      </a:lnTo>
                      <a:lnTo>
                        <a:pt x="3979" y="2330"/>
                      </a:lnTo>
                      <a:lnTo>
                        <a:pt x="3982" y="2336"/>
                      </a:lnTo>
                      <a:lnTo>
                        <a:pt x="3985" y="2342"/>
                      </a:lnTo>
                      <a:lnTo>
                        <a:pt x="3997" y="2352"/>
                      </a:lnTo>
                      <a:lnTo>
                        <a:pt x="4016" y="2361"/>
                      </a:lnTo>
                      <a:lnTo>
                        <a:pt x="4032" y="2370"/>
                      </a:lnTo>
                      <a:lnTo>
                        <a:pt x="4041" y="2383"/>
                      </a:lnTo>
                      <a:lnTo>
                        <a:pt x="4041" y="2389"/>
                      </a:lnTo>
                      <a:lnTo>
                        <a:pt x="4041" y="2395"/>
                      </a:lnTo>
                      <a:lnTo>
                        <a:pt x="4038" y="2405"/>
                      </a:lnTo>
                      <a:lnTo>
                        <a:pt x="4035" y="2411"/>
                      </a:lnTo>
                      <a:lnTo>
                        <a:pt x="4032" y="2417"/>
                      </a:lnTo>
                      <a:lnTo>
                        <a:pt x="4026" y="2423"/>
                      </a:lnTo>
                      <a:lnTo>
                        <a:pt x="4013" y="2433"/>
                      </a:lnTo>
                      <a:lnTo>
                        <a:pt x="3991" y="2439"/>
                      </a:lnTo>
                      <a:lnTo>
                        <a:pt x="3969" y="2445"/>
                      </a:lnTo>
                      <a:lnTo>
                        <a:pt x="3947" y="2452"/>
                      </a:lnTo>
                      <a:lnTo>
                        <a:pt x="3935" y="2461"/>
                      </a:lnTo>
                      <a:lnTo>
                        <a:pt x="3932" y="2467"/>
                      </a:lnTo>
                      <a:lnTo>
                        <a:pt x="3932" y="2477"/>
                      </a:lnTo>
                      <a:lnTo>
                        <a:pt x="3932" y="2486"/>
                      </a:lnTo>
                      <a:lnTo>
                        <a:pt x="3932" y="2495"/>
                      </a:lnTo>
                      <a:lnTo>
                        <a:pt x="3935" y="2505"/>
                      </a:lnTo>
                      <a:lnTo>
                        <a:pt x="3935" y="2511"/>
                      </a:lnTo>
                      <a:lnTo>
                        <a:pt x="3938" y="2536"/>
                      </a:lnTo>
                      <a:lnTo>
                        <a:pt x="3941" y="2561"/>
                      </a:lnTo>
                      <a:lnTo>
                        <a:pt x="3947" y="2586"/>
                      </a:lnTo>
                      <a:lnTo>
                        <a:pt x="3947" y="2601"/>
                      </a:lnTo>
                      <a:lnTo>
                        <a:pt x="3951" y="2623"/>
                      </a:lnTo>
                      <a:lnTo>
                        <a:pt x="3957" y="2639"/>
                      </a:lnTo>
                      <a:lnTo>
                        <a:pt x="3963" y="2645"/>
                      </a:lnTo>
                      <a:lnTo>
                        <a:pt x="3972" y="2651"/>
                      </a:lnTo>
                      <a:lnTo>
                        <a:pt x="3982" y="2655"/>
                      </a:lnTo>
                      <a:lnTo>
                        <a:pt x="3976" y="2664"/>
                      </a:lnTo>
                      <a:lnTo>
                        <a:pt x="3966" y="2673"/>
                      </a:lnTo>
                      <a:lnTo>
                        <a:pt x="3957" y="2680"/>
                      </a:lnTo>
                      <a:lnTo>
                        <a:pt x="3947" y="2686"/>
                      </a:lnTo>
                      <a:lnTo>
                        <a:pt x="3926" y="2689"/>
                      </a:lnTo>
                      <a:lnTo>
                        <a:pt x="3894" y="2686"/>
                      </a:lnTo>
                      <a:lnTo>
                        <a:pt x="3873" y="2686"/>
                      </a:lnTo>
                      <a:lnTo>
                        <a:pt x="3844" y="2683"/>
                      </a:lnTo>
                      <a:lnTo>
                        <a:pt x="3810" y="2680"/>
                      </a:lnTo>
                      <a:lnTo>
                        <a:pt x="3779" y="2670"/>
                      </a:lnTo>
                      <a:lnTo>
                        <a:pt x="3757" y="2661"/>
                      </a:lnTo>
                      <a:lnTo>
                        <a:pt x="3748" y="2642"/>
                      </a:lnTo>
                      <a:lnTo>
                        <a:pt x="3741" y="2620"/>
                      </a:lnTo>
                      <a:lnTo>
                        <a:pt x="3735" y="2598"/>
                      </a:lnTo>
                      <a:lnTo>
                        <a:pt x="3729" y="2580"/>
                      </a:lnTo>
                      <a:lnTo>
                        <a:pt x="3716" y="2558"/>
                      </a:lnTo>
                      <a:lnTo>
                        <a:pt x="3698" y="2536"/>
                      </a:lnTo>
                      <a:lnTo>
                        <a:pt x="3679" y="2520"/>
                      </a:lnTo>
                      <a:lnTo>
                        <a:pt x="3660" y="2517"/>
                      </a:lnTo>
                      <a:lnTo>
                        <a:pt x="3638" y="2517"/>
                      </a:lnTo>
                      <a:lnTo>
                        <a:pt x="3620" y="2520"/>
                      </a:lnTo>
                      <a:lnTo>
                        <a:pt x="3604" y="2530"/>
                      </a:lnTo>
                      <a:lnTo>
                        <a:pt x="3585" y="2548"/>
                      </a:lnTo>
                      <a:lnTo>
                        <a:pt x="3566" y="2558"/>
                      </a:lnTo>
                      <a:lnTo>
                        <a:pt x="3560" y="2558"/>
                      </a:lnTo>
                      <a:lnTo>
                        <a:pt x="3551" y="2558"/>
                      </a:lnTo>
                      <a:lnTo>
                        <a:pt x="3541" y="2558"/>
                      </a:lnTo>
                      <a:lnTo>
                        <a:pt x="3535" y="2555"/>
                      </a:lnTo>
                      <a:lnTo>
                        <a:pt x="3529" y="2552"/>
                      </a:lnTo>
                      <a:lnTo>
                        <a:pt x="3520" y="2548"/>
                      </a:lnTo>
                      <a:lnTo>
                        <a:pt x="3510" y="2539"/>
                      </a:lnTo>
                      <a:lnTo>
                        <a:pt x="3501" y="2533"/>
                      </a:lnTo>
                      <a:lnTo>
                        <a:pt x="3492" y="2523"/>
                      </a:lnTo>
                      <a:lnTo>
                        <a:pt x="3485" y="2520"/>
                      </a:lnTo>
                      <a:lnTo>
                        <a:pt x="3460" y="2511"/>
                      </a:lnTo>
                      <a:lnTo>
                        <a:pt x="3432" y="2498"/>
                      </a:lnTo>
                      <a:lnTo>
                        <a:pt x="3404" y="2489"/>
                      </a:lnTo>
                      <a:lnTo>
                        <a:pt x="3379" y="2486"/>
                      </a:lnTo>
                      <a:lnTo>
                        <a:pt x="3354" y="2483"/>
                      </a:lnTo>
                      <a:lnTo>
                        <a:pt x="3326" y="2480"/>
                      </a:lnTo>
                      <a:lnTo>
                        <a:pt x="3295" y="2480"/>
                      </a:lnTo>
                      <a:lnTo>
                        <a:pt x="3270" y="2486"/>
                      </a:lnTo>
                      <a:lnTo>
                        <a:pt x="3251" y="2495"/>
                      </a:lnTo>
                      <a:lnTo>
                        <a:pt x="3232" y="2508"/>
                      </a:lnTo>
                      <a:lnTo>
                        <a:pt x="3217" y="2520"/>
                      </a:lnTo>
                      <a:lnTo>
                        <a:pt x="3189" y="2530"/>
                      </a:lnTo>
                      <a:lnTo>
                        <a:pt x="3154" y="2536"/>
                      </a:lnTo>
                      <a:lnTo>
                        <a:pt x="3126" y="2542"/>
                      </a:lnTo>
                      <a:lnTo>
                        <a:pt x="3104" y="2536"/>
                      </a:lnTo>
                      <a:lnTo>
                        <a:pt x="3076" y="2530"/>
                      </a:lnTo>
                      <a:lnTo>
                        <a:pt x="3051" y="2520"/>
                      </a:lnTo>
                      <a:lnTo>
                        <a:pt x="3029" y="2517"/>
                      </a:lnTo>
                      <a:lnTo>
                        <a:pt x="3011" y="2514"/>
                      </a:lnTo>
                      <a:lnTo>
                        <a:pt x="2989" y="2514"/>
                      </a:lnTo>
                      <a:lnTo>
                        <a:pt x="2967" y="2514"/>
                      </a:lnTo>
                      <a:lnTo>
                        <a:pt x="2951" y="2520"/>
                      </a:lnTo>
                      <a:lnTo>
                        <a:pt x="2948" y="2536"/>
                      </a:lnTo>
                      <a:lnTo>
                        <a:pt x="2948" y="2555"/>
                      </a:lnTo>
                      <a:lnTo>
                        <a:pt x="2954" y="2576"/>
                      </a:lnTo>
                      <a:lnTo>
                        <a:pt x="2954" y="2595"/>
                      </a:lnTo>
                      <a:lnTo>
                        <a:pt x="2951" y="2611"/>
                      </a:lnTo>
                      <a:lnTo>
                        <a:pt x="2939" y="2614"/>
                      </a:lnTo>
                      <a:lnTo>
                        <a:pt x="2920" y="2617"/>
                      </a:lnTo>
                      <a:lnTo>
                        <a:pt x="2898" y="2614"/>
                      </a:lnTo>
                      <a:lnTo>
                        <a:pt x="2886" y="2611"/>
                      </a:lnTo>
                      <a:lnTo>
                        <a:pt x="2864" y="2595"/>
                      </a:lnTo>
                      <a:lnTo>
                        <a:pt x="2842" y="2576"/>
                      </a:lnTo>
                      <a:lnTo>
                        <a:pt x="2823" y="2561"/>
                      </a:lnTo>
                      <a:lnTo>
                        <a:pt x="2811" y="2555"/>
                      </a:lnTo>
                      <a:lnTo>
                        <a:pt x="2795" y="2548"/>
                      </a:lnTo>
                      <a:lnTo>
                        <a:pt x="2780" y="2545"/>
                      </a:lnTo>
                      <a:lnTo>
                        <a:pt x="2764" y="2545"/>
                      </a:lnTo>
                      <a:lnTo>
                        <a:pt x="2758" y="2558"/>
                      </a:lnTo>
                      <a:lnTo>
                        <a:pt x="2751" y="2576"/>
                      </a:lnTo>
                      <a:lnTo>
                        <a:pt x="2745" y="2598"/>
                      </a:lnTo>
                      <a:lnTo>
                        <a:pt x="2739" y="2611"/>
                      </a:lnTo>
                      <a:lnTo>
                        <a:pt x="2720" y="2614"/>
                      </a:lnTo>
                      <a:lnTo>
                        <a:pt x="2698" y="2614"/>
                      </a:lnTo>
                      <a:lnTo>
                        <a:pt x="2677" y="2611"/>
                      </a:lnTo>
                      <a:lnTo>
                        <a:pt x="2658" y="2608"/>
                      </a:lnTo>
                      <a:lnTo>
                        <a:pt x="2642" y="2598"/>
                      </a:lnTo>
                      <a:lnTo>
                        <a:pt x="2620" y="2586"/>
                      </a:lnTo>
                      <a:lnTo>
                        <a:pt x="2602" y="2570"/>
                      </a:lnTo>
                      <a:lnTo>
                        <a:pt x="2586" y="2561"/>
                      </a:lnTo>
                      <a:lnTo>
                        <a:pt x="2570" y="2558"/>
                      </a:lnTo>
                      <a:lnTo>
                        <a:pt x="2548" y="2558"/>
                      </a:lnTo>
                      <a:lnTo>
                        <a:pt x="2533" y="2561"/>
                      </a:lnTo>
                      <a:lnTo>
                        <a:pt x="2514" y="2564"/>
                      </a:lnTo>
                      <a:lnTo>
                        <a:pt x="2489" y="2573"/>
                      </a:lnTo>
                      <a:lnTo>
                        <a:pt x="2467" y="2580"/>
                      </a:lnTo>
                      <a:lnTo>
                        <a:pt x="2449" y="2586"/>
                      </a:lnTo>
                      <a:lnTo>
                        <a:pt x="2427" y="2583"/>
                      </a:lnTo>
                      <a:lnTo>
                        <a:pt x="2402" y="2576"/>
                      </a:lnTo>
                      <a:lnTo>
                        <a:pt x="2380" y="2570"/>
                      </a:lnTo>
                      <a:lnTo>
                        <a:pt x="2358" y="2552"/>
                      </a:lnTo>
                      <a:lnTo>
                        <a:pt x="2336" y="2530"/>
                      </a:lnTo>
                      <a:lnTo>
                        <a:pt x="2311" y="2505"/>
                      </a:lnTo>
                      <a:lnTo>
                        <a:pt x="2292" y="2486"/>
                      </a:lnTo>
                      <a:lnTo>
                        <a:pt x="2274" y="2473"/>
                      </a:lnTo>
                      <a:lnTo>
                        <a:pt x="2252" y="2461"/>
                      </a:lnTo>
                      <a:lnTo>
                        <a:pt x="2230" y="2452"/>
                      </a:lnTo>
                      <a:lnTo>
                        <a:pt x="2208" y="2445"/>
                      </a:lnTo>
                      <a:lnTo>
                        <a:pt x="2189" y="2448"/>
                      </a:lnTo>
                      <a:lnTo>
                        <a:pt x="2164" y="2452"/>
                      </a:lnTo>
                      <a:lnTo>
                        <a:pt x="2149" y="2461"/>
                      </a:lnTo>
                      <a:lnTo>
                        <a:pt x="2146" y="2480"/>
                      </a:lnTo>
                      <a:lnTo>
                        <a:pt x="2146" y="2502"/>
                      </a:lnTo>
                      <a:lnTo>
                        <a:pt x="2149" y="2523"/>
                      </a:lnTo>
                      <a:lnTo>
                        <a:pt x="2149" y="2542"/>
                      </a:lnTo>
                      <a:lnTo>
                        <a:pt x="2143" y="2548"/>
                      </a:lnTo>
                      <a:lnTo>
                        <a:pt x="2136" y="2558"/>
                      </a:lnTo>
                      <a:lnTo>
                        <a:pt x="2124" y="2567"/>
                      </a:lnTo>
                      <a:lnTo>
                        <a:pt x="2114" y="2573"/>
                      </a:lnTo>
                      <a:lnTo>
                        <a:pt x="2105" y="2580"/>
                      </a:lnTo>
                      <a:lnTo>
                        <a:pt x="2089" y="2583"/>
                      </a:lnTo>
                      <a:lnTo>
                        <a:pt x="2068" y="2580"/>
                      </a:lnTo>
                      <a:lnTo>
                        <a:pt x="2046" y="2576"/>
                      </a:lnTo>
                      <a:lnTo>
                        <a:pt x="2027" y="2580"/>
                      </a:lnTo>
                      <a:lnTo>
                        <a:pt x="2021" y="2583"/>
                      </a:lnTo>
                      <a:lnTo>
                        <a:pt x="2014" y="2586"/>
                      </a:lnTo>
                      <a:lnTo>
                        <a:pt x="2008" y="2592"/>
                      </a:lnTo>
                      <a:lnTo>
                        <a:pt x="1999" y="2598"/>
                      </a:lnTo>
                      <a:lnTo>
                        <a:pt x="1993" y="2605"/>
                      </a:lnTo>
                      <a:lnTo>
                        <a:pt x="1986" y="2608"/>
                      </a:lnTo>
                      <a:lnTo>
                        <a:pt x="1980" y="2605"/>
                      </a:lnTo>
                      <a:lnTo>
                        <a:pt x="1971" y="2595"/>
                      </a:lnTo>
                      <a:lnTo>
                        <a:pt x="1968" y="2580"/>
                      </a:lnTo>
                      <a:lnTo>
                        <a:pt x="1968" y="2561"/>
                      </a:lnTo>
                      <a:lnTo>
                        <a:pt x="1968" y="2545"/>
                      </a:lnTo>
                      <a:lnTo>
                        <a:pt x="1965" y="2527"/>
                      </a:lnTo>
                      <a:lnTo>
                        <a:pt x="1965" y="2508"/>
                      </a:lnTo>
                      <a:lnTo>
                        <a:pt x="1961" y="2486"/>
                      </a:lnTo>
                      <a:lnTo>
                        <a:pt x="1952" y="2473"/>
                      </a:lnTo>
                      <a:lnTo>
                        <a:pt x="1946" y="2470"/>
                      </a:lnTo>
                      <a:lnTo>
                        <a:pt x="1936" y="2467"/>
                      </a:lnTo>
                      <a:lnTo>
                        <a:pt x="1927" y="2470"/>
                      </a:lnTo>
                      <a:lnTo>
                        <a:pt x="1915" y="2470"/>
                      </a:lnTo>
                      <a:lnTo>
                        <a:pt x="1908" y="2473"/>
                      </a:lnTo>
                      <a:lnTo>
                        <a:pt x="1905" y="2480"/>
                      </a:lnTo>
                      <a:lnTo>
                        <a:pt x="1902" y="2486"/>
                      </a:lnTo>
                      <a:lnTo>
                        <a:pt x="1902" y="2495"/>
                      </a:lnTo>
                      <a:lnTo>
                        <a:pt x="1899" y="2502"/>
                      </a:lnTo>
                      <a:lnTo>
                        <a:pt x="1896" y="2511"/>
                      </a:lnTo>
                      <a:lnTo>
                        <a:pt x="1893" y="2517"/>
                      </a:lnTo>
                      <a:lnTo>
                        <a:pt x="1880" y="2523"/>
                      </a:lnTo>
                      <a:lnTo>
                        <a:pt x="1865" y="2530"/>
                      </a:lnTo>
                      <a:lnTo>
                        <a:pt x="1846" y="2533"/>
                      </a:lnTo>
                      <a:lnTo>
                        <a:pt x="1833" y="2530"/>
                      </a:lnTo>
                      <a:lnTo>
                        <a:pt x="1827" y="2527"/>
                      </a:lnTo>
                      <a:lnTo>
                        <a:pt x="1824" y="2520"/>
                      </a:lnTo>
                      <a:lnTo>
                        <a:pt x="1821" y="2511"/>
                      </a:lnTo>
                      <a:lnTo>
                        <a:pt x="1818" y="2502"/>
                      </a:lnTo>
                      <a:lnTo>
                        <a:pt x="1815" y="2492"/>
                      </a:lnTo>
                      <a:lnTo>
                        <a:pt x="1815" y="2486"/>
                      </a:lnTo>
                      <a:lnTo>
                        <a:pt x="1815" y="2480"/>
                      </a:lnTo>
                      <a:lnTo>
                        <a:pt x="1818" y="2470"/>
                      </a:lnTo>
                      <a:lnTo>
                        <a:pt x="1821" y="2461"/>
                      </a:lnTo>
                      <a:lnTo>
                        <a:pt x="1821" y="2455"/>
                      </a:lnTo>
                      <a:lnTo>
                        <a:pt x="1824" y="2445"/>
                      </a:lnTo>
                      <a:lnTo>
                        <a:pt x="1824" y="2423"/>
                      </a:lnTo>
                      <a:lnTo>
                        <a:pt x="1821" y="2395"/>
                      </a:lnTo>
                      <a:lnTo>
                        <a:pt x="1815" y="2374"/>
                      </a:lnTo>
                      <a:lnTo>
                        <a:pt x="1805" y="2361"/>
                      </a:lnTo>
                      <a:lnTo>
                        <a:pt x="1790" y="2349"/>
                      </a:lnTo>
                      <a:lnTo>
                        <a:pt x="1774" y="2336"/>
                      </a:lnTo>
                      <a:lnTo>
                        <a:pt x="1758" y="2333"/>
                      </a:lnTo>
                      <a:lnTo>
                        <a:pt x="1752" y="2336"/>
                      </a:lnTo>
                      <a:lnTo>
                        <a:pt x="1746" y="2342"/>
                      </a:lnTo>
                      <a:lnTo>
                        <a:pt x="1740" y="2349"/>
                      </a:lnTo>
                      <a:lnTo>
                        <a:pt x="1733" y="2355"/>
                      </a:lnTo>
                      <a:lnTo>
                        <a:pt x="1727" y="2361"/>
                      </a:lnTo>
                      <a:lnTo>
                        <a:pt x="1727" y="2380"/>
                      </a:lnTo>
                      <a:lnTo>
                        <a:pt x="1730" y="2402"/>
                      </a:lnTo>
                      <a:lnTo>
                        <a:pt x="1733" y="2423"/>
                      </a:lnTo>
                      <a:lnTo>
                        <a:pt x="1733" y="2445"/>
                      </a:lnTo>
                      <a:lnTo>
                        <a:pt x="1727" y="2461"/>
                      </a:lnTo>
                      <a:lnTo>
                        <a:pt x="1715" y="2464"/>
                      </a:lnTo>
                      <a:lnTo>
                        <a:pt x="1699" y="2464"/>
                      </a:lnTo>
                      <a:lnTo>
                        <a:pt x="1680" y="2461"/>
                      </a:lnTo>
                      <a:lnTo>
                        <a:pt x="1668" y="2458"/>
                      </a:lnTo>
                      <a:lnTo>
                        <a:pt x="1655" y="2445"/>
                      </a:lnTo>
                      <a:lnTo>
                        <a:pt x="1646" y="2427"/>
                      </a:lnTo>
                      <a:lnTo>
                        <a:pt x="1637" y="2408"/>
                      </a:lnTo>
                      <a:lnTo>
                        <a:pt x="1624" y="2392"/>
                      </a:lnTo>
                      <a:lnTo>
                        <a:pt x="1618" y="2389"/>
                      </a:lnTo>
                      <a:lnTo>
                        <a:pt x="1609" y="2386"/>
                      </a:lnTo>
                      <a:lnTo>
                        <a:pt x="1599" y="2386"/>
                      </a:lnTo>
                      <a:lnTo>
                        <a:pt x="1590" y="2383"/>
                      </a:lnTo>
                      <a:lnTo>
                        <a:pt x="1580" y="2380"/>
                      </a:lnTo>
                      <a:lnTo>
                        <a:pt x="1565" y="2361"/>
                      </a:lnTo>
                      <a:lnTo>
                        <a:pt x="1549" y="2336"/>
                      </a:lnTo>
                      <a:lnTo>
                        <a:pt x="1530" y="2324"/>
                      </a:lnTo>
                      <a:lnTo>
                        <a:pt x="1509" y="2320"/>
                      </a:lnTo>
                      <a:lnTo>
                        <a:pt x="1481" y="2330"/>
                      </a:lnTo>
                      <a:lnTo>
                        <a:pt x="1452" y="2339"/>
                      </a:lnTo>
                      <a:lnTo>
                        <a:pt x="1427" y="2342"/>
                      </a:lnTo>
                      <a:lnTo>
                        <a:pt x="1409" y="2339"/>
                      </a:lnTo>
                      <a:lnTo>
                        <a:pt x="1387" y="2333"/>
                      </a:lnTo>
                      <a:lnTo>
                        <a:pt x="1365" y="2330"/>
                      </a:lnTo>
                      <a:lnTo>
                        <a:pt x="1349" y="2333"/>
                      </a:lnTo>
                      <a:lnTo>
                        <a:pt x="1343" y="2345"/>
                      </a:lnTo>
                      <a:lnTo>
                        <a:pt x="1340" y="2367"/>
                      </a:lnTo>
                      <a:lnTo>
                        <a:pt x="1340" y="2392"/>
                      </a:lnTo>
                      <a:lnTo>
                        <a:pt x="1340" y="2414"/>
                      </a:lnTo>
                      <a:lnTo>
                        <a:pt x="1334" y="2427"/>
                      </a:lnTo>
                      <a:lnTo>
                        <a:pt x="1318" y="2433"/>
                      </a:lnTo>
                      <a:lnTo>
                        <a:pt x="1296" y="2433"/>
                      </a:lnTo>
                      <a:lnTo>
                        <a:pt x="1278" y="2427"/>
                      </a:lnTo>
                      <a:lnTo>
                        <a:pt x="1259" y="2408"/>
                      </a:lnTo>
                      <a:lnTo>
                        <a:pt x="1246" y="2380"/>
                      </a:lnTo>
                      <a:lnTo>
                        <a:pt x="1237" y="2352"/>
                      </a:lnTo>
                      <a:lnTo>
                        <a:pt x="1234" y="2336"/>
                      </a:lnTo>
                      <a:lnTo>
                        <a:pt x="1231" y="2314"/>
                      </a:lnTo>
                      <a:lnTo>
                        <a:pt x="1231" y="2295"/>
                      </a:lnTo>
                      <a:lnTo>
                        <a:pt x="1237" y="2280"/>
                      </a:lnTo>
                      <a:lnTo>
                        <a:pt x="1249" y="2274"/>
                      </a:lnTo>
                      <a:lnTo>
                        <a:pt x="1265" y="2267"/>
                      </a:lnTo>
                      <a:lnTo>
                        <a:pt x="1284" y="2264"/>
                      </a:lnTo>
                      <a:lnTo>
                        <a:pt x="1296" y="2258"/>
                      </a:lnTo>
                      <a:lnTo>
                        <a:pt x="1303" y="2242"/>
                      </a:lnTo>
                      <a:lnTo>
                        <a:pt x="1309" y="2224"/>
                      </a:lnTo>
                      <a:lnTo>
                        <a:pt x="1312" y="2205"/>
                      </a:lnTo>
                      <a:lnTo>
                        <a:pt x="1321" y="2192"/>
                      </a:lnTo>
                      <a:lnTo>
                        <a:pt x="1324" y="2192"/>
                      </a:lnTo>
                      <a:lnTo>
                        <a:pt x="1334" y="2192"/>
                      </a:lnTo>
                      <a:lnTo>
                        <a:pt x="1340" y="2192"/>
                      </a:lnTo>
                      <a:lnTo>
                        <a:pt x="1349" y="2196"/>
                      </a:lnTo>
                      <a:lnTo>
                        <a:pt x="1359" y="2196"/>
                      </a:lnTo>
                      <a:lnTo>
                        <a:pt x="1365" y="2196"/>
                      </a:lnTo>
                      <a:lnTo>
                        <a:pt x="1371" y="2192"/>
                      </a:lnTo>
                      <a:lnTo>
                        <a:pt x="1374" y="2189"/>
                      </a:lnTo>
                      <a:lnTo>
                        <a:pt x="1374" y="2180"/>
                      </a:lnTo>
                      <a:lnTo>
                        <a:pt x="1377" y="2174"/>
                      </a:lnTo>
                      <a:lnTo>
                        <a:pt x="1374" y="2164"/>
                      </a:lnTo>
                      <a:lnTo>
                        <a:pt x="1374" y="2155"/>
                      </a:lnTo>
                      <a:lnTo>
                        <a:pt x="1371" y="2149"/>
                      </a:lnTo>
                      <a:lnTo>
                        <a:pt x="1359" y="2133"/>
                      </a:lnTo>
                      <a:lnTo>
                        <a:pt x="1337" y="2121"/>
                      </a:lnTo>
                      <a:lnTo>
                        <a:pt x="1312" y="2108"/>
                      </a:lnTo>
                      <a:lnTo>
                        <a:pt x="1293" y="2102"/>
                      </a:lnTo>
                      <a:lnTo>
                        <a:pt x="1265" y="2099"/>
                      </a:lnTo>
                      <a:lnTo>
                        <a:pt x="1231" y="2099"/>
                      </a:lnTo>
                      <a:lnTo>
                        <a:pt x="1203" y="2102"/>
                      </a:lnTo>
                      <a:lnTo>
                        <a:pt x="1184" y="2111"/>
                      </a:lnTo>
                      <a:lnTo>
                        <a:pt x="1162" y="2130"/>
                      </a:lnTo>
                      <a:lnTo>
                        <a:pt x="1143" y="2139"/>
                      </a:lnTo>
                      <a:lnTo>
                        <a:pt x="1121" y="2142"/>
                      </a:lnTo>
                      <a:lnTo>
                        <a:pt x="1100" y="2142"/>
                      </a:lnTo>
                      <a:lnTo>
                        <a:pt x="1078" y="2142"/>
                      </a:lnTo>
                      <a:lnTo>
                        <a:pt x="1056" y="2139"/>
                      </a:lnTo>
                      <a:lnTo>
                        <a:pt x="1028" y="2133"/>
                      </a:lnTo>
                      <a:lnTo>
                        <a:pt x="996" y="2127"/>
                      </a:lnTo>
                      <a:lnTo>
                        <a:pt x="975" y="2124"/>
                      </a:lnTo>
                      <a:lnTo>
                        <a:pt x="956" y="2127"/>
                      </a:lnTo>
                      <a:lnTo>
                        <a:pt x="937" y="2133"/>
                      </a:lnTo>
                      <a:lnTo>
                        <a:pt x="918" y="2139"/>
                      </a:lnTo>
                      <a:lnTo>
                        <a:pt x="900" y="2146"/>
                      </a:lnTo>
                      <a:lnTo>
                        <a:pt x="872" y="2155"/>
                      </a:lnTo>
                      <a:lnTo>
                        <a:pt x="847" y="2164"/>
                      </a:lnTo>
                      <a:lnTo>
                        <a:pt x="825" y="2171"/>
                      </a:lnTo>
                      <a:lnTo>
                        <a:pt x="812" y="2171"/>
                      </a:lnTo>
                      <a:lnTo>
                        <a:pt x="803" y="2164"/>
                      </a:lnTo>
                      <a:lnTo>
                        <a:pt x="790" y="2146"/>
                      </a:lnTo>
                      <a:lnTo>
                        <a:pt x="775" y="2127"/>
                      </a:lnTo>
                      <a:lnTo>
                        <a:pt x="762" y="2105"/>
                      </a:lnTo>
                      <a:lnTo>
                        <a:pt x="750" y="2089"/>
                      </a:lnTo>
                      <a:lnTo>
                        <a:pt x="747" y="2071"/>
                      </a:lnTo>
                      <a:lnTo>
                        <a:pt x="744" y="2046"/>
                      </a:lnTo>
                      <a:lnTo>
                        <a:pt x="740" y="2024"/>
                      </a:lnTo>
                      <a:lnTo>
                        <a:pt x="731" y="2008"/>
                      </a:lnTo>
                      <a:lnTo>
                        <a:pt x="719" y="2002"/>
                      </a:lnTo>
                      <a:lnTo>
                        <a:pt x="703" y="1996"/>
                      </a:lnTo>
                      <a:lnTo>
                        <a:pt x="684" y="1993"/>
                      </a:lnTo>
                      <a:lnTo>
                        <a:pt x="672" y="1986"/>
                      </a:lnTo>
                      <a:lnTo>
                        <a:pt x="665" y="1971"/>
                      </a:lnTo>
                      <a:lnTo>
                        <a:pt x="662" y="1955"/>
                      </a:lnTo>
                      <a:lnTo>
                        <a:pt x="659" y="1936"/>
                      </a:lnTo>
                      <a:lnTo>
                        <a:pt x="653" y="1924"/>
                      </a:lnTo>
                      <a:lnTo>
                        <a:pt x="650" y="1918"/>
                      </a:lnTo>
                      <a:lnTo>
                        <a:pt x="641" y="1911"/>
                      </a:lnTo>
                      <a:lnTo>
                        <a:pt x="634" y="1905"/>
                      </a:lnTo>
                      <a:lnTo>
                        <a:pt x="625" y="1899"/>
                      </a:lnTo>
                      <a:lnTo>
                        <a:pt x="619" y="1896"/>
                      </a:lnTo>
                      <a:lnTo>
                        <a:pt x="612" y="1896"/>
                      </a:lnTo>
                      <a:lnTo>
                        <a:pt x="606" y="1905"/>
                      </a:lnTo>
                      <a:lnTo>
                        <a:pt x="603" y="1924"/>
                      </a:lnTo>
                      <a:lnTo>
                        <a:pt x="603" y="1939"/>
                      </a:lnTo>
                      <a:lnTo>
                        <a:pt x="597" y="1949"/>
                      </a:lnTo>
                      <a:lnTo>
                        <a:pt x="584" y="1952"/>
                      </a:lnTo>
                      <a:lnTo>
                        <a:pt x="569" y="1946"/>
                      </a:lnTo>
                      <a:lnTo>
                        <a:pt x="553" y="1939"/>
                      </a:lnTo>
                      <a:lnTo>
                        <a:pt x="541" y="1930"/>
                      </a:lnTo>
                      <a:lnTo>
                        <a:pt x="531" y="1915"/>
                      </a:lnTo>
                      <a:lnTo>
                        <a:pt x="525" y="1890"/>
                      </a:lnTo>
                      <a:lnTo>
                        <a:pt x="519" y="1865"/>
                      </a:lnTo>
                      <a:lnTo>
                        <a:pt x="506" y="1846"/>
                      </a:lnTo>
                      <a:lnTo>
                        <a:pt x="494" y="1843"/>
                      </a:lnTo>
                      <a:lnTo>
                        <a:pt x="472" y="1843"/>
                      </a:lnTo>
                      <a:lnTo>
                        <a:pt x="453" y="1840"/>
                      </a:lnTo>
                      <a:lnTo>
                        <a:pt x="438" y="1836"/>
                      </a:lnTo>
                      <a:lnTo>
                        <a:pt x="431" y="1821"/>
                      </a:lnTo>
                      <a:lnTo>
                        <a:pt x="428" y="1799"/>
                      </a:lnTo>
                      <a:lnTo>
                        <a:pt x="425" y="1780"/>
                      </a:lnTo>
                      <a:lnTo>
                        <a:pt x="419" y="1765"/>
                      </a:lnTo>
                      <a:lnTo>
                        <a:pt x="403" y="1758"/>
                      </a:lnTo>
                      <a:lnTo>
                        <a:pt x="384" y="1752"/>
                      </a:lnTo>
                      <a:lnTo>
                        <a:pt x="363" y="1752"/>
                      </a:lnTo>
                      <a:lnTo>
                        <a:pt x="344" y="1752"/>
                      </a:lnTo>
                      <a:lnTo>
                        <a:pt x="319" y="1752"/>
                      </a:lnTo>
                      <a:lnTo>
                        <a:pt x="291" y="1758"/>
                      </a:lnTo>
                      <a:lnTo>
                        <a:pt x="269" y="1768"/>
                      </a:lnTo>
                      <a:lnTo>
                        <a:pt x="256" y="1780"/>
                      </a:lnTo>
                      <a:lnTo>
                        <a:pt x="247" y="1799"/>
                      </a:lnTo>
                      <a:lnTo>
                        <a:pt x="235" y="1818"/>
                      </a:lnTo>
                      <a:lnTo>
                        <a:pt x="222" y="1827"/>
                      </a:lnTo>
                      <a:lnTo>
                        <a:pt x="203" y="1833"/>
                      </a:lnTo>
                      <a:lnTo>
                        <a:pt x="181" y="1830"/>
                      </a:lnTo>
                      <a:lnTo>
                        <a:pt x="160" y="1827"/>
                      </a:lnTo>
                      <a:lnTo>
                        <a:pt x="141" y="1821"/>
                      </a:lnTo>
                      <a:lnTo>
                        <a:pt x="128" y="1808"/>
                      </a:lnTo>
                      <a:lnTo>
                        <a:pt x="116" y="1786"/>
                      </a:lnTo>
                      <a:lnTo>
                        <a:pt x="103" y="1768"/>
                      </a:lnTo>
                      <a:lnTo>
                        <a:pt x="91" y="1752"/>
                      </a:lnTo>
                      <a:lnTo>
                        <a:pt x="85" y="1746"/>
                      </a:lnTo>
                      <a:lnTo>
                        <a:pt x="72" y="1743"/>
                      </a:lnTo>
                      <a:lnTo>
                        <a:pt x="57" y="1737"/>
                      </a:lnTo>
                      <a:lnTo>
                        <a:pt x="44" y="1733"/>
                      </a:lnTo>
                      <a:lnTo>
                        <a:pt x="41" y="1721"/>
                      </a:lnTo>
                      <a:lnTo>
                        <a:pt x="41" y="1705"/>
                      </a:lnTo>
                      <a:lnTo>
                        <a:pt x="38" y="1693"/>
                      </a:lnTo>
                      <a:lnTo>
                        <a:pt x="35" y="1683"/>
                      </a:lnTo>
                      <a:lnTo>
                        <a:pt x="22" y="1665"/>
                      </a:lnTo>
                      <a:lnTo>
                        <a:pt x="10" y="1643"/>
                      </a:lnTo>
                      <a:lnTo>
                        <a:pt x="0" y="1624"/>
                      </a:lnTo>
                      <a:lnTo>
                        <a:pt x="3" y="1602"/>
                      </a:lnTo>
                      <a:lnTo>
                        <a:pt x="10" y="1580"/>
                      </a:lnTo>
                      <a:lnTo>
                        <a:pt x="16" y="1562"/>
                      </a:lnTo>
                      <a:lnTo>
                        <a:pt x="22" y="1534"/>
                      </a:lnTo>
                      <a:lnTo>
                        <a:pt x="32" y="1499"/>
                      </a:lnTo>
                      <a:lnTo>
                        <a:pt x="38" y="1468"/>
                      </a:lnTo>
                      <a:lnTo>
                        <a:pt x="41" y="1440"/>
                      </a:lnTo>
                      <a:lnTo>
                        <a:pt x="41" y="1409"/>
                      </a:lnTo>
                      <a:lnTo>
                        <a:pt x="38" y="1374"/>
                      </a:lnTo>
                      <a:lnTo>
                        <a:pt x="41" y="1346"/>
                      </a:lnTo>
                      <a:lnTo>
                        <a:pt x="47" y="1331"/>
                      </a:lnTo>
                      <a:lnTo>
                        <a:pt x="60" y="1312"/>
                      </a:lnTo>
                      <a:lnTo>
                        <a:pt x="69" y="1293"/>
                      </a:lnTo>
                      <a:lnTo>
                        <a:pt x="72" y="1274"/>
                      </a:lnTo>
                      <a:lnTo>
                        <a:pt x="66" y="1262"/>
                      </a:lnTo>
                      <a:lnTo>
                        <a:pt x="53" y="1246"/>
                      </a:lnTo>
                      <a:lnTo>
                        <a:pt x="41" y="1231"/>
                      </a:lnTo>
                      <a:lnTo>
                        <a:pt x="32" y="1215"/>
                      </a:lnTo>
                      <a:lnTo>
                        <a:pt x="25" y="1187"/>
                      </a:lnTo>
                      <a:lnTo>
                        <a:pt x="22" y="1149"/>
                      </a:lnTo>
                      <a:lnTo>
                        <a:pt x="22" y="1118"/>
                      </a:lnTo>
                      <a:lnTo>
                        <a:pt x="25" y="1084"/>
                      </a:lnTo>
                      <a:lnTo>
                        <a:pt x="28" y="1046"/>
                      </a:lnTo>
                      <a:lnTo>
                        <a:pt x="32" y="1006"/>
                      </a:lnTo>
                      <a:lnTo>
                        <a:pt x="32" y="971"/>
                      </a:lnTo>
                      <a:lnTo>
                        <a:pt x="32" y="947"/>
                      </a:lnTo>
                      <a:lnTo>
                        <a:pt x="28" y="912"/>
                      </a:lnTo>
                      <a:lnTo>
                        <a:pt x="28" y="878"/>
                      </a:lnTo>
                      <a:lnTo>
                        <a:pt x="32" y="853"/>
                      </a:lnTo>
                      <a:lnTo>
                        <a:pt x="44" y="834"/>
                      </a:lnTo>
                      <a:lnTo>
                        <a:pt x="60" y="812"/>
                      </a:lnTo>
                      <a:lnTo>
                        <a:pt x="72" y="794"/>
                      </a:lnTo>
                      <a:lnTo>
                        <a:pt x="75" y="772"/>
                      </a:lnTo>
                      <a:lnTo>
                        <a:pt x="75" y="740"/>
                      </a:lnTo>
                      <a:lnTo>
                        <a:pt x="72" y="715"/>
                      </a:lnTo>
                      <a:lnTo>
                        <a:pt x="69" y="694"/>
                      </a:lnTo>
                      <a:lnTo>
                        <a:pt x="60" y="665"/>
                      </a:lnTo>
                      <a:lnTo>
                        <a:pt x="53" y="640"/>
                      </a:lnTo>
                      <a:lnTo>
                        <a:pt x="50" y="616"/>
                      </a:lnTo>
                      <a:lnTo>
                        <a:pt x="57" y="587"/>
                      </a:lnTo>
                      <a:lnTo>
                        <a:pt x="66" y="556"/>
                      </a:lnTo>
                      <a:lnTo>
                        <a:pt x="82" y="534"/>
                      </a:lnTo>
                      <a:lnTo>
                        <a:pt x="94" y="528"/>
                      </a:lnTo>
                      <a:lnTo>
                        <a:pt x="113" y="525"/>
                      </a:lnTo>
                      <a:lnTo>
                        <a:pt x="132" y="522"/>
                      </a:lnTo>
                      <a:lnTo>
                        <a:pt x="147" y="516"/>
                      </a:lnTo>
                      <a:lnTo>
                        <a:pt x="166" y="503"/>
                      </a:lnTo>
                      <a:lnTo>
                        <a:pt x="185" y="484"/>
                      </a:lnTo>
                      <a:lnTo>
                        <a:pt x="203" y="466"/>
                      </a:lnTo>
                      <a:lnTo>
                        <a:pt x="219" y="447"/>
                      </a:lnTo>
                      <a:lnTo>
                        <a:pt x="238" y="425"/>
                      </a:lnTo>
                      <a:lnTo>
                        <a:pt x="260" y="397"/>
                      </a:lnTo>
                      <a:lnTo>
                        <a:pt x="281" y="372"/>
                      </a:lnTo>
                      <a:lnTo>
                        <a:pt x="300" y="350"/>
                      </a:lnTo>
                      <a:lnTo>
                        <a:pt x="325" y="331"/>
                      </a:lnTo>
                      <a:lnTo>
                        <a:pt x="353" y="310"/>
                      </a:lnTo>
                      <a:lnTo>
                        <a:pt x="384" y="291"/>
                      </a:lnTo>
                      <a:lnTo>
                        <a:pt x="416" y="272"/>
                      </a:lnTo>
                      <a:lnTo>
                        <a:pt x="444" y="263"/>
                      </a:lnTo>
                      <a:lnTo>
                        <a:pt x="475" y="256"/>
                      </a:lnTo>
                      <a:lnTo>
                        <a:pt x="512" y="256"/>
                      </a:lnTo>
                      <a:lnTo>
                        <a:pt x="553" y="260"/>
                      </a:lnTo>
                      <a:lnTo>
                        <a:pt x="584" y="260"/>
                      </a:lnTo>
                      <a:lnTo>
                        <a:pt x="622" y="253"/>
                      </a:lnTo>
                      <a:lnTo>
                        <a:pt x="665" y="244"/>
                      </a:lnTo>
                      <a:lnTo>
                        <a:pt x="712" y="231"/>
                      </a:lnTo>
                      <a:lnTo>
                        <a:pt x="756" y="222"/>
                      </a:lnTo>
                      <a:lnTo>
                        <a:pt x="794" y="210"/>
                      </a:lnTo>
                      <a:lnTo>
                        <a:pt x="825" y="197"/>
                      </a:lnTo>
                      <a:lnTo>
                        <a:pt x="862" y="181"/>
                      </a:lnTo>
                      <a:lnTo>
                        <a:pt x="900" y="163"/>
                      </a:lnTo>
                      <a:lnTo>
                        <a:pt x="934" y="153"/>
                      </a:lnTo>
                      <a:lnTo>
                        <a:pt x="975" y="147"/>
                      </a:lnTo>
                      <a:lnTo>
                        <a:pt x="1025" y="141"/>
                      </a:lnTo>
                      <a:lnTo>
                        <a:pt x="1075" y="138"/>
                      </a:lnTo>
                      <a:lnTo>
                        <a:pt x="1115" y="135"/>
                      </a:lnTo>
                      <a:lnTo>
                        <a:pt x="1143" y="125"/>
                      </a:lnTo>
                      <a:lnTo>
                        <a:pt x="1181" y="116"/>
                      </a:lnTo>
                      <a:lnTo>
                        <a:pt x="1215" y="107"/>
                      </a:lnTo>
                      <a:lnTo>
                        <a:pt x="1243" y="97"/>
                      </a:lnTo>
                      <a:lnTo>
                        <a:pt x="1271" y="91"/>
                      </a:lnTo>
                      <a:lnTo>
                        <a:pt x="1306" y="85"/>
                      </a:lnTo>
                      <a:lnTo>
                        <a:pt x="1340" y="78"/>
                      </a:lnTo>
                      <a:lnTo>
                        <a:pt x="1368" y="69"/>
                      </a:lnTo>
                      <a:lnTo>
                        <a:pt x="1387" y="57"/>
                      </a:lnTo>
                      <a:lnTo>
                        <a:pt x="1409" y="35"/>
                      </a:lnTo>
                      <a:lnTo>
                        <a:pt x="1434" y="16"/>
                      </a:lnTo>
                      <a:lnTo>
                        <a:pt x="1456" y="0"/>
                      </a:lnTo>
                      <a:lnTo>
                        <a:pt x="1474" y="0"/>
                      </a:lnTo>
                      <a:lnTo>
                        <a:pt x="1484" y="10"/>
                      </a:lnTo>
                      <a:lnTo>
                        <a:pt x="1487" y="28"/>
                      </a:lnTo>
                      <a:lnTo>
                        <a:pt x="1487" y="50"/>
                      </a:lnTo>
                      <a:lnTo>
                        <a:pt x="1487" y="72"/>
                      </a:lnTo>
                      <a:lnTo>
                        <a:pt x="1484" y="91"/>
                      </a:lnTo>
                      <a:lnTo>
                        <a:pt x="1484" y="107"/>
                      </a:lnTo>
                      <a:lnTo>
                        <a:pt x="1484" y="125"/>
                      </a:lnTo>
                      <a:lnTo>
                        <a:pt x="1487" y="141"/>
                      </a:lnTo>
                      <a:lnTo>
                        <a:pt x="1499" y="163"/>
                      </a:lnTo>
                      <a:lnTo>
                        <a:pt x="1518" y="185"/>
                      </a:lnTo>
                      <a:lnTo>
                        <a:pt x="1540" y="210"/>
                      </a:lnTo>
                      <a:lnTo>
                        <a:pt x="1555" y="228"/>
                      </a:lnTo>
                      <a:lnTo>
                        <a:pt x="1568" y="247"/>
                      </a:lnTo>
                      <a:lnTo>
                        <a:pt x="1584" y="272"/>
                      </a:lnTo>
                      <a:lnTo>
                        <a:pt x="1593" y="294"/>
                      </a:lnTo>
                      <a:lnTo>
                        <a:pt x="1596" y="325"/>
                      </a:lnTo>
                      <a:lnTo>
                        <a:pt x="1596" y="359"/>
                      </a:lnTo>
                      <a:lnTo>
                        <a:pt x="1593" y="394"/>
                      </a:lnTo>
                      <a:lnTo>
                        <a:pt x="1584" y="413"/>
                      </a:lnTo>
                      <a:lnTo>
                        <a:pt x="1574" y="434"/>
                      </a:lnTo>
                      <a:lnTo>
                        <a:pt x="1568" y="453"/>
                      </a:lnTo>
                      <a:lnTo>
                        <a:pt x="1571" y="475"/>
                      </a:lnTo>
                      <a:lnTo>
                        <a:pt x="1580" y="503"/>
                      </a:lnTo>
                      <a:lnTo>
                        <a:pt x="1587" y="525"/>
                      </a:lnTo>
                      <a:lnTo>
                        <a:pt x="1587" y="547"/>
                      </a:lnTo>
                      <a:lnTo>
                        <a:pt x="1584" y="575"/>
                      </a:lnTo>
                      <a:lnTo>
                        <a:pt x="1587" y="597"/>
                      </a:lnTo>
                      <a:lnTo>
                        <a:pt x="1593" y="616"/>
                      </a:lnTo>
                      <a:lnTo>
                        <a:pt x="1605" y="634"/>
                      </a:lnTo>
                      <a:lnTo>
                        <a:pt x="1618" y="650"/>
                      </a:lnTo>
                      <a:lnTo>
                        <a:pt x="1640" y="656"/>
                      </a:lnTo>
                      <a:lnTo>
                        <a:pt x="1665" y="656"/>
                      </a:lnTo>
                      <a:lnTo>
                        <a:pt x="1693" y="659"/>
                      </a:lnTo>
                      <a:lnTo>
                        <a:pt x="1712" y="665"/>
                      </a:lnTo>
                      <a:lnTo>
                        <a:pt x="1727" y="684"/>
                      </a:lnTo>
                      <a:lnTo>
                        <a:pt x="1740" y="712"/>
                      </a:lnTo>
                      <a:lnTo>
                        <a:pt x="1749" y="734"/>
                      </a:lnTo>
                      <a:lnTo>
                        <a:pt x="1765" y="759"/>
                      </a:lnTo>
                      <a:lnTo>
                        <a:pt x="1783" y="787"/>
                      </a:lnTo>
                      <a:lnTo>
                        <a:pt x="1802" y="809"/>
                      </a:lnTo>
                      <a:lnTo>
                        <a:pt x="1808" y="812"/>
                      </a:lnTo>
                      <a:lnTo>
                        <a:pt x="1818" y="812"/>
                      </a:lnTo>
                      <a:lnTo>
                        <a:pt x="1827" y="815"/>
                      </a:lnTo>
                      <a:lnTo>
                        <a:pt x="1837" y="818"/>
                      </a:lnTo>
                      <a:lnTo>
                        <a:pt x="1843" y="822"/>
                      </a:lnTo>
                      <a:lnTo>
                        <a:pt x="1846" y="828"/>
                      </a:lnTo>
                      <a:lnTo>
                        <a:pt x="1849" y="834"/>
                      </a:lnTo>
                      <a:lnTo>
                        <a:pt x="1852" y="843"/>
                      </a:lnTo>
                      <a:lnTo>
                        <a:pt x="1855" y="850"/>
                      </a:lnTo>
                      <a:lnTo>
                        <a:pt x="1858" y="856"/>
                      </a:lnTo>
                      <a:lnTo>
                        <a:pt x="1874" y="881"/>
                      </a:lnTo>
                      <a:lnTo>
                        <a:pt x="1896" y="906"/>
                      </a:lnTo>
                      <a:lnTo>
                        <a:pt x="1918" y="925"/>
                      </a:lnTo>
                      <a:lnTo>
                        <a:pt x="1933" y="937"/>
                      </a:lnTo>
                      <a:lnTo>
                        <a:pt x="1958" y="950"/>
                      </a:lnTo>
                      <a:lnTo>
                        <a:pt x="1980" y="956"/>
                      </a:lnTo>
                      <a:lnTo>
                        <a:pt x="2002" y="959"/>
                      </a:lnTo>
                      <a:lnTo>
                        <a:pt x="2014" y="943"/>
                      </a:lnTo>
                      <a:lnTo>
                        <a:pt x="2027" y="922"/>
                      </a:lnTo>
                      <a:lnTo>
                        <a:pt x="2036" y="903"/>
                      </a:lnTo>
                      <a:lnTo>
                        <a:pt x="2049" y="878"/>
                      </a:lnTo>
                      <a:lnTo>
                        <a:pt x="2061" y="847"/>
                      </a:lnTo>
                      <a:lnTo>
                        <a:pt x="2077" y="825"/>
                      </a:lnTo>
                      <a:lnTo>
                        <a:pt x="2096" y="815"/>
                      </a:lnTo>
                      <a:lnTo>
                        <a:pt x="2118" y="806"/>
                      </a:lnTo>
                      <a:lnTo>
                        <a:pt x="2143" y="800"/>
                      </a:lnTo>
                      <a:lnTo>
                        <a:pt x="2161" y="794"/>
                      </a:lnTo>
                      <a:lnTo>
                        <a:pt x="2186" y="781"/>
                      </a:lnTo>
                      <a:lnTo>
                        <a:pt x="2217" y="765"/>
                      </a:lnTo>
                      <a:lnTo>
                        <a:pt x="2249" y="750"/>
                      </a:lnTo>
                      <a:lnTo>
                        <a:pt x="2274" y="737"/>
                      </a:lnTo>
                      <a:lnTo>
                        <a:pt x="2296" y="731"/>
                      </a:lnTo>
                      <a:lnTo>
                        <a:pt x="2321" y="725"/>
                      </a:lnTo>
                      <a:lnTo>
                        <a:pt x="2349" y="722"/>
                      </a:lnTo>
                      <a:lnTo>
                        <a:pt x="2367" y="722"/>
                      </a:lnTo>
                      <a:lnTo>
                        <a:pt x="2389" y="734"/>
                      </a:lnTo>
                      <a:lnTo>
                        <a:pt x="2411" y="753"/>
                      </a:lnTo>
                      <a:lnTo>
                        <a:pt x="2433" y="775"/>
                      </a:lnTo>
                      <a:lnTo>
                        <a:pt x="2445" y="794"/>
                      </a:lnTo>
                      <a:lnTo>
                        <a:pt x="2452" y="815"/>
                      </a:lnTo>
                      <a:lnTo>
                        <a:pt x="2452" y="843"/>
                      </a:lnTo>
                      <a:lnTo>
                        <a:pt x="2455" y="872"/>
                      </a:lnTo>
                      <a:lnTo>
                        <a:pt x="2461" y="890"/>
                      </a:lnTo>
                      <a:lnTo>
                        <a:pt x="2480" y="900"/>
                      </a:lnTo>
                      <a:lnTo>
                        <a:pt x="2505" y="909"/>
                      </a:lnTo>
                      <a:lnTo>
                        <a:pt x="2533" y="912"/>
                      </a:lnTo>
                      <a:lnTo>
                        <a:pt x="2558" y="918"/>
                      </a:lnTo>
                      <a:lnTo>
                        <a:pt x="2577" y="931"/>
                      </a:lnTo>
                      <a:lnTo>
                        <a:pt x="2580" y="947"/>
                      </a:lnTo>
                      <a:lnTo>
                        <a:pt x="2583" y="965"/>
                      </a:lnTo>
                      <a:lnTo>
                        <a:pt x="2580" y="987"/>
                      </a:lnTo>
                      <a:lnTo>
                        <a:pt x="2577" y="1003"/>
                      </a:lnTo>
                      <a:lnTo>
                        <a:pt x="2570" y="1009"/>
                      </a:lnTo>
                      <a:lnTo>
                        <a:pt x="2567" y="1015"/>
                      </a:lnTo>
                      <a:lnTo>
                        <a:pt x="2558" y="1025"/>
                      </a:lnTo>
                      <a:lnTo>
                        <a:pt x="2552" y="1031"/>
                      </a:lnTo>
                      <a:lnTo>
                        <a:pt x="2548" y="1037"/>
                      </a:lnTo>
                      <a:lnTo>
                        <a:pt x="2545" y="1059"/>
                      </a:lnTo>
                      <a:lnTo>
                        <a:pt x="2545" y="1087"/>
                      </a:lnTo>
                      <a:lnTo>
                        <a:pt x="2545" y="1112"/>
                      </a:lnTo>
                      <a:lnTo>
                        <a:pt x="2548" y="1137"/>
                      </a:lnTo>
                      <a:lnTo>
                        <a:pt x="2555" y="1162"/>
                      </a:lnTo>
                      <a:lnTo>
                        <a:pt x="2567" y="1193"/>
                      </a:lnTo>
                      <a:lnTo>
                        <a:pt x="2577" y="1221"/>
                      </a:lnTo>
                      <a:lnTo>
                        <a:pt x="2586" y="1246"/>
                      </a:lnTo>
                      <a:lnTo>
                        <a:pt x="2595" y="1271"/>
                      </a:lnTo>
                      <a:lnTo>
                        <a:pt x="2605" y="1302"/>
                      </a:lnTo>
                      <a:lnTo>
                        <a:pt x="2614" y="1331"/>
                      </a:lnTo>
                      <a:lnTo>
                        <a:pt x="2627" y="1352"/>
                      </a:lnTo>
                      <a:lnTo>
                        <a:pt x="2642" y="1371"/>
                      </a:lnTo>
                      <a:lnTo>
                        <a:pt x="2667" y="1396"/>
                      </a:lnTo>
                      <a:lnTo>
                        <a:pt x="2692" y="1415"/>
                      </a:lnTo>
                      <a:lnTo>
                        <a:pt x="2720" y="1431"/>
                      </a:lnTo>
                      <a:lnTo>
                        <a:pt x="2745" y="1434"/>
                      </a:lnTo>
                      <a:lnTo>
                        <a:pt x="2758" y="1424"/>
                      </a:lnTo>
                      <a:lnTo>
                        <a:pt x="2773" y="1406"/>
                      </a:lnTo>
                      <a:lnTo>
                        <a:pt x="2786" y="1387"/>
                      </a:lnTo>
                      <a:lnTo>
                        <a:pt x="2801" y="1374"/>
                      </a:lnTo>
                      <a:lnTo>
                        <a:pt x="2814" y="1377"/>
                      </a:lnTo>
                      <a:lnTo>
                        <a:pt x="2833" y="1384"/>
                      </a:lnTo>
                      <a:lnTo>
                        <a:pt x="2848" y="1390"/>
                      </a:lnTo>
                      <a:lnTo>
                        <a:pt x="2861" y="1396"/>
                      </a:lnTo>
                      <a:lnTo>
                        <a:pt x="2876" y="1390"/>
                      </a:lnTo>
                      <a:lnTo>
                        <a:pt x="2895" y="1381"/>
                      </a:lnTo>
                      <a:lnTo>
                        <a:pt x="2914" y="1371"/>
                      </a:lnTo>
                      <a:lnTo>
                        <a:pt x="2929" y="1368"/>
                      </a:lnTo>
                      <a:lnTo>
                        <a:pt x="2939" y="1371"/>
                      </a:lnTo>
                      <a:lnTo>
                        <a:pt x="2945" y="1377"/>
                      </a:lnTo>
                      <a:lnTo>
                        <a:pt x="2954" y="1384"/>
                      </a:lnTo>
                      <a:lnTo>
                        <a:pt x="2964" y="1390"/>
                      </a:lnTo>
                      <a:lnTo>
                        <a:pt x="2970" y="1396"/>
                      </a:lnTo>
                      <a:lnTo>
                        <a:pt x="2995" y="1406"/>
                      </a:lnTo>
                      <a:lnTo>
                        <a:pt x="3029" y="1415"/>
                      </a:lnTo>
                      <a:lnTo>
                        <a:pt x="3061" y="1424"/>
                      </a:lnTo>
                      <a:lnTo>
                        <a:pt x="3089" y="1431"/>
                      </a:lnTo>
                      <a:lnTo>
                        <a:pt x="3107" y="1434"/>
                      </a:lnTo>
                      <a:lnTo>
                        <a:pt x="3132" y="1434"/>
                      </a:lnTo>
                      <a:lnTo>
                        <a:pt x="3154" y="1437"/>
                      </a:lnTo>
                      <a:lnTo>
                        <a:pt x="3173" y="1443"/>
                      </a:lnTo>
                      <a:lnTo>
                        <a:pt x="3182" y="1459"/>
                      </a:lnTo>
                      <a:lnTo>
                        <a:pt x="3192" y="1484"/>
                      </a:lnTo>
                      <a:lnTo>
                        <a:pt x="3198" y="1509"/>
                      </a:lnTo>
                      <a:lnTo>
                        <a:pt x="3201" y="1530"/>
                      </a:lnTo>
                      <a:lnTo>
                        <a:pt x="3201" y="1559"/>
                      </a:lnTo>
                      <a:lnTo>
                        <a:pt x="3198" y="1593"/>
                      </a:lnTo>
                      <a:lnTo>
                        <a:pt x="3192" y="1621"/>
                      </a:lnTo>
                      <a:lnTo>
                        <a:pt x="3182" y="1643"/>
                      </a:lnTo>
                      <a:lnTo>
                        <a:pt x="3170" y="1671"/>
                      </a:lnTo>
                      <a:lnTo>
                        <a:pt x="3164" y="1693"/>
                      </a:lnTo>
                      <a:lnTo>
                        <a:pt x="3167" y="1718"/>
                      </a:lnTo>
                      <a:lnTo>
                        <a:pt x="3176" y="1743"/>
                      </a:lnTo>
                      <a:lnTo>
                        <a:pt x="3182" y="1768"/>
                      </a:lnTo>
                      <a:lnTo>
                        <a:pt x="3182" y="1786"/>
                      </a:lnTo>
                      <a:lnTo>
                        <a:pt x="3179" y="1808"/>
                      </a:lnTo>
                      <a:lnTo>
                        <a:pt x="3176" y="1830"/>
                      </a:lnTo>
                      <a:lnTo>
                        <a:pt x="3182" y="1849"/>
                      </a:lnTo>
                      <a:lnTo>
                        <a:pt x="3195" y="1865"/>
                      </a:lnTo>
                      <a:lnTo>
                        <a:pt x="3220" y="1880"/>
                      </a:lnTo>
                      <a:lnTo>
                        <a:pt x="3245" y="1890"/>
                      </a:lnTo>
                      <a:lnTo>
                        <a:pt x="3264" y="1890"/>
                      </a:lnTo>
                      <a:lnTo>
                        <a:pt x="3273" y="1880"/>
                      </a:lnTo>
                      <a:lnTo>
                        <a:pt x="3279" y="1865"/>
                      </a:lnTo>
                      <a:lnTo>
                        <a:pt x="3285" y="1846"/>
                      </a:lnTo>
                      <a:lnTo>
                        <a:pt x="3289" y="1830"/>
                      </a:lnTo>
                      <a:lnTo>
                        <a:pt x="3292" y="1811"/>
                      </a:lnTo>
                      <a:lnTo>
                        <a:pt x="3292" y="1790"/>
                      </a:lnTo>
                      <a:lnTo>
                        <a:pt x="3295" y="1768"/>
                      </a:lnTo>
                      <a:lnTo>
                        <a:pt x="3298" y="1746"/>
                      </a:lnTo>
                      <a:lnTo>
                        <a:pt x="3307" y="1733"/>
                      </a:lnTo>
                      <a:lnTo>
                        <a:pt x="3320" y="1724"/>
                      </a:lnTo>
                      <a:lnTo>
                        <a:pt x="3342" y="1721"/>
                      </a:lnTo>
                      <a:lnTo>
                        <a:pt x="3360" y="1724"/>
                      </a:lnTo>
                      <a:lnTo>
                        <a:pt x="3379" y="1727"/>
                      </a:lnTo>
                      <a:lnTo>
                        <a:pt x="3388" y="1730"/>
                      </a:lnTo>
                      <a:lnTo>
                        <a:pt x="3398" y="1740"/>
                      </a:lnTo>
                      <a:lnTo>
                        <a:pt x="3404" y="1749"/>
                      </a:lnTo>
                      <a:lnTo>
                        <a:pt x="3413" y="1758"/>
                      </a:lnTo>
                      <a:lnTo>
                        <a:pt x="3423" y="1765"/>
                      </a:lnTo>
                      <a:lnTo>
                        <a:pt x="3438" y="1768"/>
                      </a:lnTo>
                      <a:lnTo>
                        <a:pt x="3457" y="1771"/>
                      </a:lnTo>
                      <a:lnTo>
                        <a:pt x="3476" y="1774"/>
                      </a:lnTo>
                      <a:lnTo>
                        <a:pt x="3488" y="1780"/>
                      </a:lnTo>
                      <a:lnTo>
                        <a:pt x="3492" y="1786"/>
                      </a:lnTo>
                      <a:lnTo>
                        <a:pt x="3495" y="1793"/>
                      </a:lnTo>
                      <a:lnTo>
                        <a:pt x="3498" y="1802"/>
                      </a:lnTo>
                      <a:lnTo>
                        <a:pt x="3498" y="1811"/>
                      </a:lnTo>
                      <a:lnTo>
                        <a:pt x="3501" y="1821"/>
                      </a:lnTo>
                      <a:lnTo>
                        <a:pt x="3504" y="1827"/>
                      </a:lnTo>
                      <a:lnTo>
                        <a:pt x="3526" y="1833"/>
                      </a:lnTo>
                      <a:lnTo>
                        <a:pt x="3554" y="1836"/>
                      </a:lnTo>
                      <a:lnTo>
                        <a:pt x="3582" y="1833"/>
                      </a:lnTo>
                      <a:lnTo>
                        <a:pt x="3601" y="1827"/>
                      </a:lnTo>
                      <a:lnTo>
                        <a:pt x="3607" y="1815"/>
                      </a:lnTo>
                      <a:lnTo>
                        <a:pt x="3607" y="1799"/>
                      </a:lnTo>
                      <a:lnTo>
                        <a:pt x="3610" y="1780"/>
                      </a:lnTo>
                      <a:lnTo>
                        <a:pt x="3613" y="1768"/>
                      </a:lnTo>
                      <a:lnTo>
                        <a:pt x="3629" y="1755"/>
                      </a:lnTo>
                      <a:lnTo>
                        <a:pt x="3648" y="1740"/>
                      </a:lnTo>
                      <a:lnTo>
                        <a:pt x="3670" y="1733"/>
                      </a:lnTo>
                      <a:lnTo>
                        <a:pt x="3688" y="1733"/>
                      </a:lnTo>
                      <a:lnTo>
                        <a:pt x="3713" y="1740"/>
                      </a:lnTo>
                      <a:lnTo>
                        <a:pt x="3738" y="1746"/>
                      </a:lnTo>
                      <a:lnTo>
                        <a:pt x="3757" y="1755"/>
                      </a:lnTo>
                      <a:lnTo>
                        <a:pt x="3779" y="1771"/>
                      </a:lnTo>
                      <a:lnTo>
                        <a:pt x="3807" y="1790"/>
                      </a:lnTo>
                      <a:lnTo>
                        <a:pt x="3823" y="1811"/>
                      </a:lnTo>
                      <a:lnTo>
                        <a:pt x="3826" y="1830"/>
                      </a:lnTo>
                      <a:lnTo>
                        <a:pt x="3826" y="1852"/>
                      </a:lnTo>
                      <a:lnTo>
                        <a:pt x="3826" y="1871"/>
                      </a:lnTo>
                      <a:lnTo>
                        <a:pt x="3832" y="1877"/>
                      </a:lnTo>
                      <a:lnTo>
                        <a:pt x="3838" y="1890"/>
                      </a:lnTo>
                      <a:lnTo>
                        <a:pt x="3848" y="1899"/>
                      </a:lnTo>
                      <a:lnTo>
                        <a:pt x="3857" y="1908"/>
                      </a:lnTo>
                      <a:lnTo>
                        <a:pt x="3866" y="1915"/>
                      </a:lnTo>
                      <a:lnTo>
                        <a:pt x="3873" y="1921"/>
                      </a:lnTo>
                      <a:lnTo>
                        <a:pt x="3891" y="1921"/>
                      </a:lnTo>
                      <a:lnTo>
                        <a:pt x="3913" y="1918"/>
                      </a:lnTo>
                      <a:lnTo>
                        <a:pt x="3932" y="1915"/>
                      </a:lnTo>
                      <a:lnTo>
                        <a:pt x="3954" y="1918"/>
                      </a:lnTo>
                      <a:lnTo>
                        <a:pt x="3982" y="1921"/>
                      </a:lnTo>
                      <a:lnTo>
                        <a:pt x="4007" y="1924"/>
                      </a:lnTo>
                      <a:lnTo>
                        <a:pt x="4032" y="1930"/>
                      </a:lnTo>
                      <a:lnTo>
                        <a:pt x="4047" y="1943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4" name="Freeform 26">
                  <a:extLst>
                    <a:ext uri="{FF2B5EF4-FFF2-40B4-BE49-F238E27FC236}">
                      <a16:creationId xmlns:a16="http://schemas.microsoft.com/office/drawing/2014/main" id="{D19044CE-717D-4A12-B388-EE1C161B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4245" y="3997307"/>
                  <a:ext cx="103716" cy="64578"/>
                </a:xfrm>
                <a:custGeom>
                  <a:avLst/>
                  <a:gdLst>
                    <a:gd name="T0" fmla="*/ 477 w 477"/>
                    <a:gd name="T1" fmla="*/ 237 h 297"/>
                    <a:gd name="T2" fmla="*/ 474 w 477"/>
                    <a:gd name="T3" fmla="*/ 275 h 297"/>
                    <a:gd name="T4" fmla="*/ 434 w 477"/>
                    <a:gd name="T5" fmla="*/ 297 h 297"/>
                    <a:gd name="T6" fmla="*/ 390 w 477"/>
                    <a:gd name="T7" fmla="*/ 290 h 297"/>
                    <a:gd name="T8" fmla="*/ 349 w 477"/>
                    <a:gd name="T9" fmla="*/ 262 h 297"/>
                    <a:gd name="T10" fmla="*/ 303 w 477"/>
                    <a:gd name="T11" fmla="*/ 256 h 297"/>
                    <a:gd name="T12" fmla="*/ 271 w 477"/>
                    <a:gd name="T13" fmla="*/ 247 h 297"/>
                    <a:gd name="T14" fmla="*/ 256 w 477"/>
                    <a:gd name="T15" fmla="*/ 228 h 297"/>
                    <a:gd name="T16" fmla="*/ 237 w 477"/>
                    <a:gd name="T17" fmla="*/ 212 h 297"/>
                    <a:gd name="T18" fmla="*/ 193 w 477"/>
                    <a:gd name="T19" fmla="*/ 187 h 297"/>
                    <a:gd name="T20" fmla="*/ 153 w 477"/>
                    <a:gd name="T21" fmla="*/ 178 h 297"/>
                    <a:gd name="T22" fmla="*/ 115 w 477"/>
                    <a:gd name="T23" fmla="*/ 178 h 297"/>
                    <a:gd name="T24" fmla="*/ 59 w 477"/>
                    <a:gd name="T25" fmla="*/ 162 h 297"/>
                    <a:gd name="T26" fmla="*/ 25 w 477"/>
                    <a:gd name="T27" fmla="*/ 134 h 297"/>
                    <a:gd name="T28" fmla="*/ 6 w 477"/>
                    <a:gd name="T29" fmla="*/ 94 h 297"/>
                    <a:gd name="T30" fmla="*/ 0 w 477"/>
                    <a:gd name="T31" fmla="*/ 56 h 297"/>
                    <a:gd name="T32" fmla="*/ 6 w 477"/>
                    <a:gd name="T33" fmla="*/ 19 h 297"/>
                    <a:gd name="T34" fmla="*/ 37 w 477"/>
                    <a:gd name="T35" fmla="*/ 6 h 297"/>
                    <a:gd name="T36" fmla="*/ 78 w 477"/>
                    <a:gd name="T37" fmla="*/ 3 h 297"/>
                    <a:gd name="T38" fmla="*/ 112 w 477"/>
                    <a:gd name="T39" fmla="*/ 0 h 297"/>
                    <a:gd name="T40" fmla="*/ 143 w 477"/>
                    <a:gd name="T41" fmla="*/ 3 h 297"/>
                    <a:gd name="T42" fmla="*/ 156 w 477"/>
                    <a:gd name="T43" fmla="*/ 37 h 297"/>
                    <a:gd name="T44" fmla="*/ 165 w 477"/>
                    <a:gd name="T45" fmla="*/ 72 h 297"/>
                    <a:gd name="T46" fmla="*/ 203 w 477"/>
                    <a:gd name="T47" fmla="*/ 81 h 297"/>
                    <a:gd name="T48" fmla="*/ 240 w 477"/>
                    <a:gd name="T49" fmla="*/ 84 h 297"/>
                    <a:gd name="T50" fmla="*/ 287 w 477"/>
                    <a:gd name="T51" fmla="*/ 97 h 297"/>
                    <a:gd name="T52" fmla="*/ 318 w 477"/>
                    <a:gd name="T53" fmla="*/ 112 h 297"/>
                    <a:gd name="T54" fmla="*/ 334 w 477"/>
                    <a:gd name="T55" fmla="*/ 134 h 297"/>
                    <a:gd name="T56" fmla="*/ 353 w 477"/>
                    <a:gd name="T57" fmla="*/ 150 h 297"/>
                    <a:gd name="T58" fmla="*/ 387 w 477"/>
                    <a:gd name="T59" fmla="*/ 150 h 297"/>
                    <a:gd name="T60" fmla="*/ 421 w 477"/>
                    <a:gd name="T61" fmla="*/ 150 h 297"/>
                    <a:gd name="T62" fmla="*/ 440 w 477"/>
                    <a:gd name="T63" fmla="*/ 159 h 297"/>
                    <a:gd name="T64" fmla="*/ 459 w 477"/>
                    <a:gd name="T65" fmla="*/ 175 h 297"/>
                    <a:gd name="T66" fmla="*/ 468 w 477"/>
                    <a:gd name="T67" fmla="*/ 190 h 297"/>
                    <a:gd name="T68" fmla="*/ 474 w 477"/>
                    <a:gd name="T69" fmla="*/ 212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77" h="297">
                      <a:moveTo>
                        <a:pt x="474" y="222"/>
                      </a:moveTo>
                      <a:lnTo>
                        <a:pt x="477" y="237"/>
                      </a:lnTo>
                      <a:lnTo>
                        <a:pt x="477" y="259"/>
                      </a:lnTo>
                      <a:lnTo>
                        <a:pt x="474" y="275"/>
                      </a:lnTo>
                      <a:lnTo>
                        <a:pt x="456" y="287"/>
                      </a:lnTo>
                      <a:lnTo>
                        <a:pt x="434" y="297"/>
                      </a:lnTo>
                      <a:lnTo>
                        <a:pt x="412" y="297"/>
                      </a:lnTo>
                      <a:lnTo>
                        <a:pt x="390" y="290"/>
                      </a:lnTo>
                      <a:lnTo>
                        <a:pt x="368" y="275"/>
                      </a:lnTo>
                      <a:lnTo>
                        <a:pt x="349" y="262"/>
                      </a:lnTo>
                      <a:lnTo>
                        <a:pt x="328" y="259"/>
                      </a:lnTo>
                      <a:lnTo>
                        <a:pt x="303" y="256"/>
                      </a:lnTo>
                      <a:lnTo>
                        <a:pt x="281" y="253"/>
                      </a:lnTo>
                      <a:lnTo>
                        <a:pt x="271" y="247"/>
                      </a:lnTo>
                      <a:lnTo>
                        <a:pt x="262" y="237"/>
                      </a:lnTo>
                      <a:lnTo>
                        <a:pt x="256" y="228"/>
                      </a:lnTo>
                      <a:lnTo>
                        <a:pt x="246" y="218"/>
                      </a:lnTo>
                      <a:lnTo>
                        <a:pt x="237" y="212"/>
                      </a:lnTo>
                      <a:lnTo>
                        <a:pt x="218" y="200"/>
                      </a:lnTo>
                      <a:lnTo>
                        <a:pt x="193" y="187"/>
                      </a:lnTo>
                      <a:lnTo>
                        <a:pt x="171" y="178"/>
                      </a:lnTo>
                      <a:lnTo>
                        <a:pt x="153" y="178"/>
                      </a:lnTo>
                      <a:lnTo>
                        <a:pt x="134" y="178"/>
                      </a:lnTo>
                      <a:lnTo>
                        <a:pt x="115" y="178"/>
                      </a:lnTo>
                      <a:lnTo>
                        <a:pt x="90" y="172"/>
                      </a:lnTo>
                      <a:lnTo>
                        <a:pt x="59" y="162"/>
                      </a:lnTo>
                      <a:lnTo>
                        <a:pt x="37" y="150"/>
                      </a:lnTo>
                      <a:lnTo>
                        <a:pt x="25" y="134"/>
                      </a:lnTo>
                      <a:lnTo>
                        <a:pt x="12" y="112"/>
                      </a:lnTo>
                      <a:lnTo>
                        <a:pt x="6" y="94"/>
                      </a:lnTo>
                      <a:lnTo>
                        <a:pt x="0" y="78"/>
                      </a:lnTo>
                      <a:lnTo>
                        <a:pt x="0" y="56"/>
                      </a:lnTo>
                      <a:lnTo>
                        <a:pt x="0" y="34"/>
                      </a:lnTo>
                      <a:lnTo>
                        <a:pt x="6" y="19"/>
                      </a:lnTo>
                      <a:lnTo>
                        <a:pt x="18" y="12"/>
                      </a:lnTo>
                      <a:lnTo>
                        <a:pt x="37" y="6"/>
                      </a:lnTo>
                      <a:lnTo>
                        <a:pt x="59" y="3"/>
                      </a:lnTo>
                      <a:lnTo>
                        <a:pt x="78" y="3"/>
                      </a:lnTo>
                      <a:lnTo>
                        <a:pt x="93" y="0"/>
                      </a:lnTo>
                      <a:lnTo>
                        <a:pt x="112" y="0"/>
                      </a:lnTo>
                      <a:lnTo>
                        <a:pt x="128" y="0"/>
                      </a:lnTo>
                      <a:lnTo>
                        <a:pt x="143" y="3"/>
                      </a:lnTo>
                      <a:lnTo>
                        <a:pt x="150" y="15"/>
                      </a:lnTo>
                      <a:lnTo>
                        <a:pt x="156" y="37"/>
                      </a:lnTo>
                      <a:lnTo>
                        <a:pt x="159" y="56"/>
                      </a:lnTo>
                      <a:lnTo>
                        <a:pt x="165" y="72"/>
                      </a:lnTo>
                      <a:lnTo>
                        <a:pt x="181" y="78"/>
                      </a:lnTo>
                      <a:lnTo>
                        <a:pt x="203" y="81"/>
                      </a:lnTo>
                      <a:lnTo>
                        <a:pt x="221" y="81"/>
                      </a:lnTo>
                      <a:lnTo>
                        <a:pt x="240" y="84"/>
                      </a:lnTo>
                      <a:lnTo>
                        <a:pt x="262" y="87"/>
                      </a:lnTo>
                      <a:lnTo>
                        <a:pt x="287" y="97"/>
                      </a:lnTo>
                      <a:lnTo>
                        <a:pt x="309" y="106"/>
                      </a:lnTo>
                      <a:lnTo>
                        <a:pt x="318" y="112"/>
                      </a:lnTo>
                      <a:lnTo>
                        <a:pt x="324" y="125"/>
                      </a:lnTo>
                      <a:lnTo>
                        <a:pt x="334" y="134"/>
                      </a:lnTo>
                      <a:lnTo>
                        <a:pt x="343" y="143"/>
                      </a:lnTo>
                      <a:lnTo>
                        <a:pt x="353" y="150"/>
                      </a:lnTo>
                      <a:lnTo>
                        <a:pt x="365" y="153"/>
                      </a:lnTo>
                      <a:lnTo>
                        <a:pt x="387" y="150"/>
                      </a:lnTo>
                      <a:lnTo>
                        <a:pt x="406" y="150"/>
                      </a:lnTo>
                      <a:lnTo>
                        <a:pt x="421" y="150"/>
                      </a:lnTo>
                      <a:lnTo>
                        <a:pt x="431" y="153"/>
                      </a:lnTo>
                      <a:lnTo>
                        <a:pt x="440" y="159"/>
                      </a:lnTo>
                      <a:lnTo>
                        <a:pt x="449" y="168"/>
                      </a:lnTo>
                      <a:lnTo>
                        <a:pt x="459" y="175"/>
                      </a:lnTo>
                      <a:lnTo>
                        <a:pt x="465" y="184"/>
                      </a:lnTo>
                      <a:lnTo>
                        <a:pt x="468" y="190"/>
                      </a:lnTo>
                      <a:lnTo>
                        <a:pt x="471" y="203"/>
                      </a:lnTo>
                      <a:lnTo>
                        <a:pt x="474" y="212"/>
                      </a:lnTo>
                      <a:lnTo>
                        <a:pt x="474" y="222"/>
                      </a:lnTo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F1322B55-E772-414A-8736-8933F2759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9689" y="4107329"/>
                  <a:ext cx="73928" cy="120024"/>
                </a:xfrm>
                <a:custGeom>
                  <a:avLst/>
                  <a:gdLst>
                    <a:gd name="T0" fmla="*/ 340 w 340"/>
                    <a:gd name="T1" fmla="*/ 353 h 552"/>
                    <a:gd name="T2" fmla="*/ 340 w 340"/>
                    <a:gd name="T3" fmla="*/ 390 h 552"/>
                    <a:gd name="T4" fmla="*/ 334 w 340"/>
                    <a:gd name="T5" fmla="*/ 409 h 552"/>
                    <a:gd name="T6" fmla="*/ 331 w 340"/>
                    <a:gd name="T7" fmla="*/ 428 h 552"/>
                    <a:gd name="T8" fmla="*/ 328 w 340"/>
                    <a:gd name="T9" fmla="*/ 446 h 552"/>
                    <a:gd name="T10" fmla="*/ 328 w 340"/>
                    <a:gd name="T11" fmla="*/ 471 h 552"/>
                    <a:gd name="T12" fmla="*/ 328 w 340"/>
                    <a:gd name="T13" fmla="*/ 490 h 552"/>
                    <a:gd name="T14" fmla="*/ 322 w 340"/>
                    <a:gd name="T15" fmla="*/ 512 h 552"/>
                    <a:gd name="T16" fmla="*/ 318 w 340"/>
                    <a:gd name="T17" fmla="*/ 527 h 552"/>
                    <a:gd name="T18" fmla="*/ 309 w 340"/>
                    <a:gd name="T19" fmla="*/ 546 h 552"/>
                    <a:gd name="T20" fmla="*/ 300 w 340"/>
                    <a:gd name="T21" fmla="*/ 552 h 552"/>
                    <a:gd name="T22" fmla="*/ 284 w 340"/>
                    <a:gd name="T23" fmla="*/ 552 h 552"/>
                    <a:gd name="T24" fmla="*/ 262 w 340"/>
                    <a:gd name="T25" fmla="*/ 537 h 552"/>
                    <a:gd name="T26" fmla="*/ 240 w 340"/>
                    <a:gd name="T27" fmla="*/ 496 h 552"/>
                    <a:gd name="T28" fmla="*/ 240 w 340"/>
                    <a:gd name="T29" fmla="*/ 462 h 552"/>
                    <a:gd name="T30" fmla="*/ 240 w 340"/>
                    <a:gd name="T31" fmla="*/ 431 h 552"/>
                    <a:gd name="T32" fmla="*/ 228 w 340"/>
                    <a:gd name="T33" fmla="*/ 424 h 552"/>
                    <a:gd name="T34" fmla="*/ 206 w 340"/>
                    <a:gd name="T35" fmla="*/ 418 h 552"/>
                    <a:gd name="T36" fmla="*/ 194 w 340"/>
                    <a:gd name="T37" fmla="*/ 412 h 552"/>
                    <a:gd name="T38" fmla="*/ 178 w 340"/>
                    <a:gd name="T39" fmla="*/ 371 h 552"/>
                    <a:gd name="T40" fmla="*/ 153 w 340"/>
                    <a:gd name="T41" fmla="*/ 331 h 552"/>
                    <a:gd name="T42" fmla="*/ 109 w 340"/>
                    <a:gd name="T43" fmla="*/ 287 h 552"/>
                    <a:gd name="T44" fmla="*/ 78 w 340"/>
                    <a:gd name="T45" fmla="*/ 281 h 552"/>
                    <a:gd name="T46" fmla="*/ 47 w 340"/>
                    <a:gd name="T47" fmla="*/ 268 h 552"/>
                    <a:gd name="T48" fmla="*/ 31 w 340"/>
                    <a:gd name="T49" fmla="*/ 221 h 552"/>
                    <a:gd name="T50" fmla="*/ 31 w 340"/>
                    <a:gd name="T51" fmla="*/ 187 h 552"/>
                    <a:gd name="T52" fmla="*/ 47 w 340"/>
                    <a:gd name="T53" fmla="*/ 156 h 552"/>
                    <a:gd name="T54" fmla="*/ 50 w 340"/>
                    <a:gd name="T55" fmla="*/ 137 h 552"/>
                    <a:gd name="T56" fmla="*/ 28 w 340"/>
                    <a:gd name="T57" fmla="*/ 125 h 552"/>
                    <a:gd name="T58" fmla="*/ 3 w 340"/>
                    <a:gd name="T59" fmla="*/ 93 h 552"/>
                    <a:gd name="T60" fmla="*/ 0 w 340"/>
                    <a:gd name="T61" fmla="*/ 62 h 552"/>
                    <a:gd name="T62" fmla="*/ 19 w 340"/>
                    <a:gd name="T63" fmla="*/ 18 h 552"/>
                    <a:gd name="T64" fmla="*/ 47 w 340"/>
                    <a:gd name="T65" fmla="*/ 0 h 552"/>
                    <a:gd name="T66" fmla="*/ 84 w 340"/>
                    <a:gd name="T67" fmla="*/ 6 h 552"/>
                    <a:gd name="T68" fmla="*/ 109 w 340"/>
                    <a:gd name="T69" fmla="*/ 40 h 552"/>
                    <a:gd name="T70" fmla="*/ 122 w 340"/>
                    <a:gd name="T71" fmla="*/ 68 h 552"/>
                    <a:gd name="T72" fmla="*/ 137 w 340"/>
                    <a:gd name="T73" fmla="*/ 90 h 552"/>
                    <a:gd name="T74" fmla="*/ 150 w 340"/>
                    <a:gd name="T75" fmla="*/ 106 h 552"/>
                    <a:gd name="T76" fmla="*/ 190 w 340"/>
                    <a:gd name="T77" fmla="*/ 118 h 552"/>
                    <a:gd name="T78" fmla="*/ 231 w 340"/>
                    <a:gd name="T79" fmla="*/ 137 h 552"/>
                    <a:gd name="T80" fmla="*/ 268 w 340"/>
                    <a:gd name="T81" fmla="*/ 178 h 552"/>
                    <a:gd name="T82" fmla="*/ 268 w 340"/>
                    <a:gd name="T83" fmla="*/ 212 h 552"/>
                    <a:gd name="T84" fmla="*/ 268 w 340"/>
                    <a:gd name="T85" fmla="*/ 246 h 552"/>
                    <a:gd name="T86" fmla="*/ 284 w 340"/>
                    <a:gd name="T87" fmla="*/ 262 h 552"/>
                    <a:gd name="T88" fmla="*/ 303 w 340"/>
                    <a:gd name="T89" fmla="*/ 271 h 552"/>
                    <a:gd name="T90" fmla="*/ 322 w 340"/>
                    <a:gd name="T91" fmla="*/ 296 h 552"/>
                    <a:gd name="T92" fmla="*/ 340 w 340"/>
                    <a:gd name="T93" fmla="*/ 337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40" h="552">
                      <a:moveTo>
                        <a:pt x="340" y="337"/>
                      </a:moveTo>
                      <a:lnTo>
                        <a:pt x="340" y="353"/>
                      </a:lnTo>
                      <a:lnTo>
                        <a:pt x="340" y="374"/>
                      </a:lnTo>
                      <a:lnTo>
                        <a:pt x="340" y="390"/>
                      </a:lnTo>
                      <a:lnTo>
                        <a:pt x="337" y="399"/>
                      </a:lnTo>
                      <a:lnTo>
                        <a:pt x="334" y="409"/>
                      </a:lnTo>
                      <a:lnTo>
                        <a:pt x="334" y="418"/>
                      </a:lnTo>
                      <a:lnTo>
                        <a:pt x="331" y="428"/>
                      </a:lnTo>
                      <a:lnTo>
                        <a:pt x="328" y="437"/>
                      </a:lnTo>
                      <a:lnTo>
                        <a:pt x="328" y="446"/>
                      </a:lnTo>
                      <a:lnTo>
                        <a:pt x="328" y="459"/>
                      </a:lnTo>
                      <a:lnTo>
                        <a:pt x="328" y="471"/>
                      </a:lnTo>
                      <a:lnTo>
                        <a:pt x="328" y="481"/>
                      </a:lnTo>
                      <a:lnTo>
                        <a:pt x="328" y="490"/>
                      </a:lnTo>
                      <a:lnTo>
                        <a:pt x="325" y="502"/>
                      </a:lnTo>
                      <a:lnTo>
                        <a:pt x="322" y="512"/>
                      </a:lnTo>
                      <a:lnTo>
                        <a:pt x="322" y="521"/>
                      </a:lnTo>
                      <a:lnTo>
                        <a:pt x="318" y="527"/>
                      </a:lnTo>
                      <a:lnTo>
                        <a:pt x="315" y="537"/>
                      </a:lnTo>
                      <a:lnTo>
                        <a:pt x="309" y="546"/>
                      </a:lnTo>
                      <a:lnTo>
                        <a:pt x="306" y="552"/>
                      </a:lnTo>
                      <a:lnTo>
                        <a:pt x="300" y="552"/>
                      </a:lnTo>
                      <a:lnTo>
                        <a:pt x="290" y="552"/>
                      </a:lnTo>
                      <a:lnTo>
                        <a:pt x="284" y="552"/>
                      </a:lnTo>
                      <a:lnTo>
                        <a:pt x="278" y="552"/>
                      </a:lnTo>
                      <a:lnTo>
                        <a:pt x="262" y="537"/>
                      </a:lnTo>
                      <a:lnTo>
                        <a:pt x="250" y="515"/>
                      </a:lnTo>
                      <a:lnTo>
                        <a:pt x="240" y="496"/>
                      </a:lnTo>
                      <a:lnTo>
                        <a:pt x="240" y="481"/>
                      </a:lnTo>
                      <a:lnTo>
                        <a:pt x="240" y="462"/>
                      </a:lnTo>
                      <a:lnTo>
                        <a:pt x="243" y="446"/>
                      </a:lnTo>
                      <a:lnTo>
                        <a:pt x="240" y="431"/>
                      </a:lnTo>
                      <a:lnTo>
                        <a:pt x="234" y="428"/>
                      </a:lnTo>
                      <a:lnTo>
                        <a:pt x="228" y="424"/>
                      </a:lnTo>
                      <a:lnTo>
                        <a:pt x="215" y="421"/>
                      </a:lnTo>
                      <a:lnTo>
                        <a:pt x="206" y="418"/>
                      </a:lnTo>
                      <a:lnTo>
                        <a:pt x="200" y="415"/>
                      </a:lnTo>
                      <a:lnTo>
                        <a:pt x="194" y="412"/>
                      </a:lnTo>
                      <a:lnTo>
                        <a:pt x="184" y="393"/>
                      </a:lnTo>
                      <a:lnTo>
                        <a:pt x="178" y="371"/>
                      </a:lnTo>
                      <a:lnTo>
                        <a:pt x="169" y="353"/>
                      </a:lnTo>
                      <a:lnTo>
                        <a:pt x="153" y="331"/>
                      </a:lnTo>
                      <a:lnTo>
                        <a:pt x="131" y="306"/>
                      </a:lnTo>
                      <a:lnTo>
                        <a:pt x="109" y="287"/>
                      </a:lnTo>
                      <a:lnTo>
                        <a:pt x="97" y="284"/>
                      </a:lnTo>
                      <a:lnTo>
                        <a:pt x="78" y="281"/>
                      </a:lnTo>
                      <a:lnTo>
                        <a:pt x="59" y="275"/>
                      </a:lnTo>
                      <a:lnTo>
                        <a:pt x="47" y="268"/>
                      </a:lnTo>
                      <a:lnTo>
                        <a:pt x="37" y="250"/>
                      </a:lnTo>
                      <a:lnTo>
                        <a:pt x="31" y="221"/>
                      </a:lnTo>
                      <a:lnTo>
                        <a:pt x="28" y="200"/>
                      </a:lnTo>
                      <a:lnTo>
                        <a:pt x="31" y="187"/>
                      </a:lnTo>
                      <a:lnTo>
                        <a:pt x="37" y="171"/>
                      </a:lnTo>
                      <a:lnTo>
                        <a:pt x="47" y="156"/>
                      </a:lnTo>
                      <a:lnTo>
                        <a:pt x="50" y="143"/>
                      </a:lnTo>
                      <a:lnTo>
                        <a:pt x="50" y="137"/>
                      </a:lnTo>
                      <a:lnTo>
                        <a:pt x="40" y="134"/>
                      </a:lnTo>
                      <a:lnTo>
                        <a:pt x="28" y="125"/>
                      </a:lnTo>
                      <a:lnTo>
                        <a:pt x="16" y="109"/>
                      </a:lnTo>
                      <a:lnTo>
                        <a:pt x="3" y="93"/>
                      </a:lnTo>
                      <a:lnTo>
                        <a:pt x="0" y="78"/>
                      </a:lnTo>
                      <a:lnTo>
                        <a:pt x="0" y="62"/>
                      </a:lnTo>
                      <a:lnTo>
                        <a:pt x="6" y="37"/>
                      </a:lnTo>
                      <a:lnTo>
                        <a:pt x="19" y="18"/>
                      </a:lnTo>
                      <a:lnTo>
                        <a:pt x="28" y="6"/>
                      </a:lnTo>
                      <a:lnTo>
                        <a:pt x="47" y="0"/>
                      </a:lnTo>
                      <a:lnTo>
                        <a:pt x="65" y="0"/>
                      </a:lnTo>
                      <a:lnTo>
                        <a:pt x="84" y="6"/>
                      </a:lnTo>
                      <a:lnTo>
                        <a:pt x="97" y="18"/>
                      </a:lnTo>
                      <a:lnTo>
                        <a:pt x="109" y="40"/>
                      </a:lnTo>
                      <a:lnTo>
                        <a:pt x="119" y="59"/>
                      </a:lnTo>
                      <a:lnTo>
                        <a:pt x="122" y="68"/>
                      </a:lnTo>
                      <a:lnTo>
                        <a:pt x="128" y="78"/>
                      </a:lnTo>
                      <a:lnTo>
                        <a:pt x="137" y="90"/>
                      </a:lnTo>
                      <a:lnTo>
                        <a:pt x="144" y="100"/>
                      </a:lnTo>
                      <a:lnTo>
                        <a:pt x="150" y="106"/>
                      </a:lnTo>
                      <a:lnTo>
                        <a:pt x="169" y="112"/>
                      </a:lnTo>
                      <a:lnTo>
                        <a:pt x="190" y="118"/>
                      </a:lnTo>
                      <a:lnTo>
                        <a:pt x="209" y="125"/>
                      </a:lnTo>
                      <a:lnTo>
                        <a:pt x="231" y="137"/>
                      </a:lnTo>
                      <a:lnTo>
                        <a:pt x="253" y="156"/>
                      </a:lnTo>
                      <a:lnTo>
                        <a:pt x="268" y="178"/>
                      </a:lnTo>
                      <a:lnTo>
                        <a:pt x="272" y="193"/>
                      </a:lnTo>
                      <a:lnTo>
                        <a:pt x="268" y="212"/>
                      </a:lnTo>
                      <a:lnTo>
                        <a:pt x="265" y="234"/>
                      </a:lnTo>
                      <a:lnTo>
                        <a:pt x="268" y="246"/>
                      </a:lnTo>
                      <a:lnTo>
                        <a:pt x="275" y="256"/>
                      </a:lnTo>
                      <a:lnTo>
                        <a:pt x="284" y="262"/>
                      </a:lnTo>
                      <a:lnTo>
                        <a:pt x="293" y="265"/>
                      </a:lnTo>
                      <a:lnTo>
                        <a:pt x="303" y="271"/>
                      </a:lnTo>
                      <a:lnTo>
                        <a:pt x="309" y="278"/>
                      </a:lnTo>
                      <a:lnTo>
                        <a:pt x="322" y="296"/>
                      </a:lnTo>
                      <a:lnTo>
                        <a:pt x="334" y="318"/>
                      </a:lnTo>
                      <a:lnTo>
                        <a:pt x="340" y="337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6" name="Freeform 31">
                  <a:extLst>
                    <a:ext uri="{FF2B5EF4-FFF2-40B4-BE49-F238E27FC236}">
                      <a16:creationId xmlns:a16="http://schemas.microsoft.com/office/drawing/2014/main" id="{A8301EC9-DAB8-4B2B-92A8-BD10744D9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6848" y="1917545"/>
                  <a:ext cx="966062" cy="790375"/>
                </a:xfrm>
                <a:custGeom>
                  <a:avLst/>
                  <a:gdLst>
                    <a:gd name="T0" fmla="*/ 4393 w 4443"/>
                    <a:gd name="T1" fmla="*/ 1493 h 3635"/>
                    <a:gd name="T2" fmla="*/ 4234 w 4443"/>
                    <a:gd name="T3" fmla="*/ 1721 h 3635"/>
                    <a:gd name="T4" fmla="*/ 4100 w 4443"/>
                    <a:gd name="T5" fmla="*/ 1833 h 3635"/>
                    <a:gd name="T6" fmla="*/ 4112 w 4443"/>
                    <a:gd name="T7" fmla="*/ 2183 h 3635"/>
                    <a:gd name="T8" fmla="*/ 4009 w 4443"/>
                    <a:gd name="T9" fmla="*/ 2395 h 3635"/>
                    <a:gd name="T10" fmla="*/ 3862 w 4443"/>
                    <a:gd name="T11" fmla="*/ 2349 h 3635"/>
                    <a:gd name="T12" fmla="*/ 3638 w 4443"/>
                    <a:gd name="T13" fmla="*/ 2455 h 3635"/>
                    <a:gd name="T14" fmla="*/ 3522 w 4443"/>
                    <a:gd name="T15" fmla="*/ 2602 h 3635"/>
                    <a:gd name="T16" fmla="*/ 3653 w 4443"/>
                    <a:gd name="T17" fmla="*/ 2817 h 3635"/>
                    <a:gd name="T18" fmla="*/ 3478 w 4443"/>
                    <a:gd name="T19" fmla="*/ 2923 h 3635"/>
                    <a:gd name="T20" fmla="*/ 3416 w 4443"/>
                    <a:gd name="T21" fmla="*/ 3104 h 3635"/>
                    <a:gd name="T22" fmla="*/ 3528 w 4443"/>
                    <a:gd name="T23" fmla="*/ 3257 h 3635"/>
                    <a:gd name="T24" fmla="*/ 3378 w 4443"/>
                    <a:gd name="T25" fmla="*/ 3376 h 3635"/>
                    <a:gd name="T26" fmla="*/ 3247 w 4443"/>
                    <a:gd name="T27" fmla="*/ 3623 h 3635"/>
                    <a:gd name="T28" fmla="*/ 3010 w 4443"/>
                    <a:gd name="T29" fmla="*/ 3451 h 3635"/>
                    <a:gd name="T30" fmla="*/ 2770 w 4443"/>
                    <a:gd name="T31" fmla="*/ 3192 h 3635"/>
                    <a:gd name="T32" fmla="*/ 2554 w 4443"/>
                    <a:gd name="T33" fmla="*/ 3023 h 3635"/>
                    <a:gd name="T34" fmla="*/ 2339 w 4443"/>
                    <a:gd name="T35" fmla="*/ 3120 h 3635"/>
                    <a:gd name="T36" fmla="*/ 2095 w 4443"/>
                    <a:gd name="T37" fmla="*/ 3148 h 3635"/>
                    <a:gd name="T38" fmla="*/ 1755 w 4443"/>
                    <a:gd name="T39" fmla="*/ 3057 h 3635"/>
                    <a:gd name="T40" fmla="*/ 1439 w 4443"/>
                    <a:gd name="T41" fmla="*/ 2829 h 3635"/>
                    <a:gd name="T42" fmla="*/ 1183 w 4443"/>
                    <a:gd name="T43" fmla="*/ 2826 h 3635"/>
                    <a:gd name="T44" fmla="*/ 818 w 4443"/>
                    <a:gd name="T45" fmla="*/ 2895 h 3635"/>
                    <a:gd name="T46" fmla="*/ 531 w 4443"/>
                    <a:gd name="T47" fmla="*/ 2804 h 3635"/>
                    <a:gd name="T48" fmla="*/ 521 w 4443"/>
                    <a:gd name="T49" fmla="*/ 2626 h 3635"/>
                    <a:gd name="T50" fmla="*/ 640 w 4443"/>
                    <a:gd name="T51" fmla="*/ 2617 h 3635"/>
                    <a:gd name="T52" fmla="*/ 521 w 4443"/>
                    <a:gd name="T53" fmla="*/ 2364 h 3635"/>
                    <a:gd name="T54" fmla="*/ 577 w 4443"/>
                    <a:gd name="T55" fmla="*/ 2030 h 3635"/>
                    <a:gd name="T56" fmla="*/ 477 w 4443"/>
                    <a:gd name="T57" fmla="*/ 1808 h 3635"/>
                    <a:gd name="T58" fmla="*/ 556 w 4443"/>
                    <a:gd name="T59" fmla="*/ 1605 h 3635"/>
                    <a:gd name="T60" fmla="*/ 512 w 4443"/>
                    <a:gd name="T61" fmla="*/ 1530 h 3635"/>
                    <a:gd name="T62" fmla="*/ 484 w 4443"/>
                    <a:gd name="T63" fmla="*/ 1259 h 3635"/>
                    <a:gd name="T64" fmla="*/ 306 w 4443"/>
                    <a:gd name="T65" fmla="*/ 931 h 3635"/>
                    <a:gd name="T66" fmla="*/ 65 w 4443"/>
                    <a:gd name="T67" fmla="*/ 678 h 3635"/>
                    <a:gd name="T68" fmla="*/ 268 w 4443"/>
                    <a:gd name="T69" fmla="*/ 347 h 3635"/>
                    <a:gd name="T70" fmla="*/ 403 w 4443"/>
                    <a:gd name="T71" fmla="*/ 444 h 3635"/>
                    <a:gd name="T72" fmla="*/ 387 w 4443"/>
                    <a:gd name="T73" fmla="*/ 313 h 3635"/>
                    <a:gd name="T74" fmla="*/ 259 w 4443"/>
                    <a:gd name="T75" fmla="*/ 160 h 3635"/>
                    <a:gd name="T76" fmla="*/ 412 w 4443"/>
                    <a:gd name="T77" fmla="*/ 53 h 3635"/>
                    <a:gd name="T78" fmla="*/ 680 w 4443"/>
                    <a:gd name="T79" fmla="*/ 19 h 3635"/>
                    <a:gd name="T80" fmla="*/ 849 w 4443"/>
                    <a:gd name="T81" fmla="*/ 206 h 3635"/>
                    <a:gd name="T82" fmla="*/ 958 w 4443"/>
                    <a:gd name="T83" fmla="*/ 222 h 3635"/>
                    <a:gd name="T84" fmla="*/ 1108 w 4443"/>
                    <a:gd name="T85" fmla="*/ 438 h 3635"/>
                    <a:gd name="T86" fmla="*/ 1439 w 4443"/>
                    <a:gd name="T87" fmla="*/ 406 h 3635"/>
                    <a:gd name="T88" fmla="*/ 1670 w 4443"/>
                    <a:gd name="T89" fmla="*/ 456 h 3635"/>
                    <a:gd name="T90" fmla="*/ 1545 w 4443"/>
                    <a:gd name="T91" fmla="*/ 541 h 3635"/>
                    <a:gd name="T92" fmla="*/ 1639 w 4443"/>
                    <a:gd name="T93" fmla="*/ 612 h 3635"/>
                    <a:gd name="T94" fmla="*/ 1905 w 4443"/>
                    <a:gd name="T95" fmla="*/ 653 h 3635"/>
                    <a:gd name="T96" fmla="*/ 2023 w 4443"/>
                    <a:gd name="T97" fmla="*/ 628 h 3635"/>
                    <a:gd name="T98" fmla="*/ 2114 w 4443"/>
                    <a:gd name="T99" fmla="*/ 737 h 3635"/>
                    <a:gd name="T100" fmla="*/ 2198 w 4443"/>
                    <a:gd name="T101" fmla="*/ 762 h 3635"/>
                    <a:gd name="T102" fmla="*/ 2267 w 4443"/>
                    <a:gd name="T103" fmla="*/ 862 h 3635"/>
                    <a:gd name="T104" fmla="*/ 2432 w 4443"/>
                    <a:gd name="T105" fmla="*/ 825 h 3635"/>
                    <a:gd name="T106" fmla="*/ 2632 w 4443"/>
                    <a:gd name="T107" fmla="*/ 797 h 3635"/>
                    <a:gd name="T108" fmla="*/ 2938 w 4443"/>
                    <a:gd name="T109" fmla="*/ 865 h 3635"/>
                    <a:gd name="T110" fmla="*/ 3160 w 4443"/>
                    <a:gd name="T111" fmla="*/ 862 h 3635"/>
                    <a:gd name="T112" fmla="*/ 3347 w 4443"/>
                    <a:gd name="T113" fmla="*/ 787 h 3635"/>
                    <a:gd name="T114" fmla="*/ 3728 w 4443"/>
                    <a:gd name="T115" fmla="*/ 765 h 3635"/>
                    <a:gd name="T116" fmla="*/ 3916 w 4443"/>
                    <a:gd name="T117" fmla="*/ 787 h 3635"/>
                    <a:gd name="T118" fmla="*/ 4190 w 4443"/>
                    <a:gd name="T119" fmla="*/ 953 h 3635"/>
                    <a:gd name="T120" fmla="*/ 4325 w 4443"/>
                    <a:gd name="T121" fmla="*/ 981 h 3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443" h="3635">
                      <a:moveTo>
                        <a:pt x="4440" y="1165"/>
                      </a:moveTo>
                      <a:lnTo>
                        <a:pt x="4443" y="1193"/>
                      </a:lnTo>
                      <a:lnTo>
                        <a:pt x="4440" y="1228"/>
                      </a:lnTo>
                      <a:lnTo>
                        <a:pt x="4434" y="1253"/>
                      </a:lnTo>
                      <a:lnTo>
                        <a:pt x="4415" y="1268"/>
                      </a:lnTo>
                      <a:lnTo>
                        <a:pt x="4393" y="1281"/>
                      </a:lnTo>
                      <a:lnTo>
                        <a:pt x="4375" y="1296"/>
                      </a:lnTo>
                      <a:lnTo>
                        <a:pt x="4365" y="1324"/>
                      </a:lnTo>
                      <a:lnTo>
                        <a:pt x="4359" y="1359"/>
                      </a:lnTo>
                      <a:lnTo>
                        <a:pt x="4362" y="1387"/>
                      </a:lnTo>
                      <a:lnTo>
                        <a:pt x="4368" y="1406"/>
                      </a:lnTo>
                      <a:lnTo>
                        <a:pt x="4381" y="1424"/>
                      </a:lnTo>
                      <a:lnTo>
                        <a:pt x="4387" y="1443"/>
                      </a:lnTo>
                      <a:lnTo>
                        <a:pt x="4393" y="1465"/>
                      </a:lnTo>
                      <a:lnTo>
                        <a:pt x="4393" y="1493"/>
                      </a:lnTo>
                      <a:lnTo>
                        <a:pt x="4390" y="1512"/>
                      </a:lnTo>
                      <a:lnTo>
                        <a:pt x="4378" y="1534"/>
                      </a:lnTo>
                      <a:lnTo>
                        <a:pt x="4353" y="1555"/>
                      </a:lnTo>
                      <a:lnTo>
                        <a:pt x="4334" y="1574"/>
                      </a:lnTo>
                      <a:lnTo>
                        <a:pt x="4325" y="1580"/>
                      </a:lnTo>
                      <a:lnTo>
                        <a:pt x="4315" y="1590"/>
                      </a:lnTo>
                      <a:lnTo>
                        <a:pt x="4306" y="1599"/>
                      </a:lnTo>
                      <a:lnTo>
                        <a:pt x="4297" y="1609"/>
                      </a:lnTo>
                      <a:lnTo>
                        <a:pt x="4287" y="1618"/>
                      </a:lnTo>
                      <a:lnTo>
                        <a:pt x="4275" y="1640"/>
                      </a:lnTo>
                      <a:lnTo>
                        <a:pt x="4259" y="1668"/>
                      </a:lnTo>
                      <a:lnTo>
                        <a:pt x="4247" y="1693"/>
                      </a:lnTo>
                      <a:lnTo>
                        <a:pt x="4243" y="1699"/>
                      </a:lnTo>
                      <a:lnTo>
                        <a:pt x="4240" y="1712"/>
                      </a:lnTo>
                      <a:lnTo>
                        <a:pt x="4234" y="1721"/>
                      </a:lnTo>
                      <a:lnTo>
                        <a:pt x="4231" y="1730"/>
                      </a:lnTo>
                      <a:lnTo>
                        <a:pt x="4228" y="1737"/>
                      </a:lnTo>
                      <a:lnTo>
                        <a:pt x="4222" y="1743"/>
                      </a:lnTo>
                      <a:lnTo>
                        <a:pt x="4215" y="1743"/>
                      </a:lnTo>
                      <a:lnTo>
                        <a:pt x="4206" y="1743"/>
                      </a:lnTo>
                      <a:lnTo>
                        <a:pt x="4197" y="1740"/>
                      </a:lnTo>
                      <a:lnTo>
                        <a:pt x="4187" y="1737"/>
                      </a:lnTo>
                      <a:lnTo>
                        <a:pt x="4181" y="1733"/>
                      </a:lnTo>
                      <a:lnTo>
                        <a:pt x="4172" y="1733"/>
                      </a:lnTo>
                      <a:lnTo>
                        <a:pt x="4156" y="1740"/>
                      </a:lnTo>
                      <a:lnTo>
                        <a:pt x="4134" y="1752"/>
                      </a:lnTo>
                      <a:lnTo>
                        <a:pt x="4122" y="1765"/>
                      </a:lnTo>
                      <a:lnTo>
                        <a:pt x="4109" y="1787"/>
                      </a:lnTo>
                      <a:lnTo>
                        <a:pt x="4103" y="1811"/>
                      </a:lnTo>
                      <a:lnTo>
                        <a:pt x="4100" y="1833"/>
                      </a:lnTo>
                      <a:lnTo>
                        <a:pt x="4106" y="1852"/>
                      </a:lnTo>
                      <a:lnTo>
                        <a:pt x="4122" y="1871"/>
                      </a:lnTo>
                      <a:lnTo>
                        <a:pt x="4134" y="1893"/>
                      </a:lnTo>
                      <a:lnTo>
                        <a:pt x="4144" y="1908"/>
                      </a:lnTo>
                      <a:lnTo>
                        <a:pt x="4144" y="1933"/>
                      </a:lnTo>
                      <a:lnTo>
                        <a:pt x="4137" y="1961"/>
                      </a:lnTo>
                      <a:lnTo>
                        <a:pt x="4131" y="1989"/>
                      </a:lnTo>
                      <a:lnTo>
                        <a:pt x="4125" y="2014"/>
                      </a:lnTo>
                      <a:lnTo>
                        <a:pt x="4119" y="2030"/>
                      </a:lnTo>
                      <a:lnTo>
                        <a:pt x="4109" y="2052"/>
                      </a:lnTo>
                      <a:lnTo>
                        <a:pt x="4103" y="2071"/>
                      </a:lnTo>
                      <a:lnTo>
                        <a:pt x="4103" y="2096"/>
                      </a:lnTo>
                      <a:lnTo>
                        <a:pt x="4106" y="2127"/>
                      </a:lnTo>
                      <a:lnTo>
                        <a:pt x="4109" y="2158"/>
                      </a:lnTo>
                      <a:lnTo>
                        <a:pt x="4112" y="2183"/>
                      </a:lnTo>
                      <a:lnTo>
                        <a:pt x="4122" y="2208"/>
                      </a:lnTo>
                      <a:lnTo>
                        <a:pt x="4134" y="2239"/>
                      </a:lnTo>
                      <a:lnTo>
                        <a:pt x="4150" y="2271"/>
                      </a:lnTo>
                      <a:lnTo>
                        <a:pt x="4156" y="2295"/>
                      </a:lnTo>
                      <a:lnTo>
                        <a:pt x="4156" y="2317"/>
                      </a:lnTo>
                      <a:lnTo>
                        <a:pt x="4156" y="2345"/>
                      </a:lnTo>
                      <a:lnTo>
                        <a:pt x="4147" y="2364"/>
                      </a:lnTo>
                      <a:lnTo>
                        <a:pt x="4128" y="2380"/>
                      </a:lnTo>
                      <a:lnTo>
                        <a:pt x="4103" y="2392"/>
                      </a:lnTo>
                      <a:lnTo>
                        <a:pt x="4078" y="2395"/>
                      </a:lnTo>
                      <a:lnTo>
                        <a:pt x="4062" y="2392"/>
                      </a:lnTo>
                      <a:lnTo>
                        <a:pt x="4040" y="2386"/>
                      </a:lnTo>
                      <a:lnTo>
                        <a:pt x="4022" y="2383"/>
                      </a:lnTo>
                      <a:lnTo>
                        <a:pt x="4015" y="2386"/>
                      </a:lnTo>
                      <a:lnTo>
                        <a:pt x="4009" y="2395"/>
                      </a:lnTo>
                      <a:lnTo>
                        <a:pt x="4003" y="2402"/>
                      </a:lnTo>
                      <a:lnTo>
                        <a:pt x="3997" y="2405"/>
                      </a:lnTo>
                      <a:lnTo>
                        <a:pt x="3987" y="2408"/>
                      </a:lnTo>
                      <a:lnTo>
                        <a:pt x="3978" y="2408"/>
                      </a:lnTo>
                      <a:lnTo>
                        <a:pt x="3966" y="2408"/>
                      </a:lnTo>
                      <a:lnTo>
                        <a:pt x="3956" y="2405"/>
                      </a:lnTo>
                      <a:lnTo>
                        <a:pt x="3947" y="2402"/>
                      </a:lnTo>
                      <a:lnTo>
                        <a:pt x="3944" y="2399"/>
                      </a:lnTo>
                      <a:lnTo>
                        <a:pt x="3937" y="2389"/>
                      </a:lnTo>
                      <a:lnTo>
                        <a:pt x="3934" y="2383"/>
                      </a:lnTo>
                      <a:lnTo>
                        <a:pt x="3931" y="2374"/>
                      </a:lnTo>
                      <a:lnTo>
                        <a:pt x="3925" y="2370"/>
                      </a:lnTo>
                      <a:lnTo>
                        <a:pt x="3909" y="2361"/>
                      </a:lnTo>
                      <a:lnTo>
                        <a:pt x="3887" y="2352"/>
                      </a:lnTo>
                      <a:lnTo>
                        <a:pt x="3862" y="2349"/>
                      </a:lnTo>
                      <a:lnTo>
                        <a:pt x="3844" y="2349"/>
                      </a:lnTo>
                      <a:lnTo>
                        <a:pt x="3837" y="2352"/>
                      </a:lnTo>
                      <a:lnTo>
                        <a:pt x="3828" y="2361"/>
                      </a:lnTo>
                      <a:lnTo>
                        <a:pt x="3819" y="2370"/>
                      </a:lnTo>
                      <a:lnTo>
                        <a:pt x="3813" y="2380"/>
                      </a:lnTo>
                      <a:lnTo>
                        <a:pt x="3806" y="2389"/>
                      </a:lnTo>
                      <a:lnTo>
                        <a:pt x="3797" y="2405"/>
                      </a:lnTo>
                      <a:lnTo>
                        <a:pt x="3784" y="2427"/>
                      </a:lnTo>
                      <a:lnTo>
                        <a:pt x="3772" y="2439"/>
                      </a:lnTo>
                      <a:lnTo>
                        <a:pt x="3750" y="2442"/>
                      </a:lnTo>
                      <a:lnTo>
                        <a:pt x="3725" y="2439"/>
                      </a:lnTo>
                      <a:lnTo>
                        <a:pt x="3697" y="2433"/>
                      </a:lnTo>
                      <a:lnTo>
                        <a:pt x="3675" y="2433"/>
                      </a:lnTo>
                      <a:lnTo>
                        <a:pt x="3660" y="2442"/>
                      </a:lnTo>
                      <a:lnTo>
                        <a:pt x="3638" y="2455"/>
                      </a:lnTo>
                      <a:lnTo>
                        <a:pt x="3619" y="2470"/>
                      </a:lnTo>
                      <a:lnTo>
                        <a:pt x="3600" y="2480"/>
                      </a:lnTo>
                      <a:lnTo>
                        <a:pt x="3594" y="2480"/>
                      </a:lnTo>
                      <a:lnTo>
                        <a:pt x="3585" y="2480"/>
                      </a:lnTo>
                      <a:lnTo>
                        <a:pt x="3575" y="2480"/>
                      </a:lnTo>
                      <a:lnTo>
                        <a:pt x="3566" y="2480"/>
                      </a:lnTo>
                      <a:lnTo>
                        <a:pt x="3556" y="2483"/>
                      </a:lnTo>
                      <a:lnTo>
                        <a:pt x="3550" y="2489"/>
                      </a:lnTo>
                      <a:lnTo>
                        <a:pt x="3541" y="2495"/>
                      </a:lnTo>
                      <a:lnTo>
                        <a:pt x="3535" y="2505"/>
                      </a:lnTo>
                      <a:lnTo>
                        <a:pt x="3528" y="2514"/>
                      </a:lnTo>
                      <a:lnTo>
                        <a:pt x="3522" y="2523"/>
                      </a:lnTo>
                      <a:lnTo>
                        <a:pt x="3519" y="2545"/>
                      </a:lnTo>
                      <a:lnTo>
                        <a:pt x="3519" y="2573"/>
                      </a:lnTo>
                      <a:lnTo>
                        <a:pt x="3522" y="2602"/>
                      </a:lnTo>
                      <a:lnTo>
                        <a:pt x="3522" y="2626"/>
                      </a:lnTo>
                      <a:lnTo>
                        <a:pt x="3519" y="2651"/>
                      </a:lnTo>
                      <a:lnTo>
                        <a:pt x="3516" y="2680"/>
                      </a:lnTo>
                      <a:lnTo>
                        <a:pt x="3513" y="2708"/>
                      </a:lnTo>
                      <a:lnTo>
                        <a:pt x="3516" y="2730"/>
                      </a:lnTo>
                      <a:lnTo>
                        <a:pt x="3519" y="2736"/>
                      </a:lnTo>
                      <a:lnTo>
                        <a:pt x="3528" y="2745"/>
                      </a:lnTo>
                      <a:lnTo>
                        <a:pt x="3538" y="2751"/>
                      </a:lnTo>
                      <a:lnTo>
                        <a:pt x="3547" y="2758"/>
                      </a:lnTo>
                      <a:lnTo>
                        <a:pt x="3553" y="2764"/>
                      </a:lnTo>
                      <a:lnTo>
                        <a:pt x="3572" y="2773"/>
                      </a:lnTo>
                      <a:lnTo>
                        <a:pt x="3597" y="2779"/>
                      </a:lnTo>
                      <a:lnTo>
                        <a:pt x="3622" y="2792"/>
                      </a:lnTo>
                      <a:lnTo>
                        <a:pt x="3641" y="2801"/>
                      </a:lnTo>
                      <a:lnTo>
                        <a:pt x="3653" y="2817"/>
                      </a:lnTo>
                      <a:lnTo>
                        <a:pt x="3663" y="2836"/>
                      </a:lnTo>
                      <a:lnTo>
                        <a:pt x="3675" y="2858"/>
                      </a:lnTo>
                      <a:lnTo>
                        <a:pt x="3681" y="2879"/>
                      </a:lnTo>
                      <a:lnTo>
                        <a:pt x="3678" y="2895"/>
                      </a:lnTo>
                      <a:lnTo>
                        <a:pt x="3669" y="2908"/>
                      </a:lnTo>
                      <a:lnTo>
                        <a:pt x="3647" y="2917"/>
                      </a:lnTo>
                      <a:lnTo>
                        <a:pt x="3628" y="2923"/>
                      </a:lnTo>
                      <a:lnTo>
                        <a:pt x="3610" y="2926"/>
                      </a:lnTo>
                      <a:lnTo>
                        <a:pt x="3591" y="2920"/>
                      </a:lnTo>
                      <a:lnTo>
                        <a:pt x="3566" y="2914"/>
                      </a:lnTo>
                      <a:lnTo>
                        <a:pt x="3547" y="2908"/>
                      </a:lnTo>
                      <a:lnTo>
                        <a:pt x="3525" y="2908"/>
                      </a:lnTo>
                      <a:lnTo>
                        <a:pt x="3503" y="2911"/>
                      </a:lnTo>
                      <a:lnTo>
                        <a:pt x="3485" y="2917"/>
                      </a:lnTo>
                      <a:lnTo>
                        <a:pt x="3478" y="2923"/>
                      </a:lnTo>
                      <a:lnTo>
                        <a:pt x="3475" y="2933"/>
                      </a:lnTo>
                      <a:lnTo>
                        <a:pt x="3469" y="2945"/>
                      </a:lnTo>
                      <a:lnTo>
                        <a:pt x="3466" y="2954"/>
                      </a:lnTo>
                      <a:lnTo>
                        <a:pt x="3463" y="2964"/>
                      </a:lnTo>
                      <a:lnTo>
                        <a:pt x="3466" y="2982"/>
                      </a:lnTo>
                      <a:lnTo>
                        <a:pt x="3472" y="3004"/>
                      </a:lnTo>
                      <a:lnTo>
                        <a:pt x="3472" y="3020"/>
                      </a:lnTo>
                      <a:lnTo>
                        <a:pt x="3466" y="3026"/>
                      </a:lnTo>
                      <a:lnTo>
                        <a:pt x="3460" y="3032"/>
                      </a:lnTo>
                      <a:lnTo>
                        <a:pt x="3453" y="3036"/>
                      </a:lnTo>
                      <a:lnTo>
                        <a:pt x="3444" y="3042"/>
                      </a:lnTo>
                      <a:lnTo>
                        <a:pt x="3438" y="3048"/>
                      </a:lnTo>
                      <a:lnTo>
                        <a:pt x="3432" y="3051"/>
                      </a:lnTo>
                      <a:lnTo>
                        <a:pt x="3422" y="3076"/>
                      </a:lnTo>
                      <a:lnTo>
                        <a:pt x="3416" y="3104"/>
                      </a:lnTo>
                      <a:lnTo>
                        <a:pt x="3413" y="3129"/>
                      </a:lnTo>
                      <a:lnTo>
                        <a:pt x="3419" y="3148"/>
                      </a:lnTo>
                      <a:lnTo>
                        <a:pt x="3428" y="3167"/>
                      </a:lnTo>
                      <a:lnTo>
                        <a:pt x="3438" y="3179"/>
                      </a:lnTo>
                      <a:lnTo>
                        <a:pt x="3453" y="3182"/>
                      </a:lnTo>
                      <a:lnTo>
                        <a:pt x="3469" y="3182"/>
                      </a:lnTo>
                      <a:lnTo>
                        <a:pt x="3488" y="3179"/>
                      </a:lnTo>
                      <a:lnTo>
                        <a:pt x="3500" y="3179"/>
                      </a:lnTo>
                      <a:lnTo>
                        <a:pt x="3510" y="3182"/>
                      </a:lnTo>
                      <a:lnTo>
                        <a:pt x="3519" y="3189"/>
                      </a:lnTo>
                      <a:lnTo>
                        <a:pt x="3528" y="3195"/>
                      </a:lnTo>
                      <a:lnTo>
                        <a:pt x="3531" y="3201"/>
                      </a:lnTo>
                      <a:lnTo>
                        <a:pt x="3535" y="3220"/>
                      </a:lnTo>
                      <a:lnTo>
                        <a:pt x="3535" y="3242"/>
                      </a:lnTo>
                      <a:lnTo>
                        <a:pt x="3528" y="3257"/>
                      </a:lnTo>
                      <a:lnTo>
                        <a:pt x="3525" y="3267"/>
                      </a:lnTo>
                      <a:lnTo>
                        <a:pt x="3519" y="3276"/>
                      </a:lnTo>
                      <a:lnTo>
                        <a:pt x="3510" y="3285"/>
                      </a:lnTo>
                      <a:lnTo>
                        <a:pt x="3500" y="3295"/>
                      </a:lnTo>
                      <a:lnTo>
                        <a:pt x="3494" y="3304"/>
                      </a:lnTo>
                      <a:lnTo>
                        <a:pt x="3478" y="3323"/>
                      </a:lnTo>
                      <a:lnTo>
                        <a:pt x="3457" y="3345"/>
                      </a:lnTo>
                      <a:lnTo>
                        <a:pt x="3435" y="3360"/>
                      </a:lnTo>
                      <a:lnTo>
                        <a:pt x="3428" y="3360"/>
                      </a:lnTo>
                      <a:lnTo>
                        <a:pt x="3422" y="3360"/>
                      </a:lnTo>
                      <a:lnTo>
                        <a:pt x="3413" y="3357"/>
                      </a:lnTo>
                      <a:lnTo>
                        <a:pt x="3407" y="3357"/>
                      </a:lnTo>
                      <a:lnTo>
                        <a:pt x="3397" y="3357"/>
                      </a:lnTo>
                      <a:lnTo>
                        <a:pt x="3394" y="3357"/>
                      </a:lnTo>
                      <a:lnTo>
                        <a:pt x="3378" y="3376"/>
                      </a:lnTo>
                      <a:lnTo>
                        <a:pt x="3369" y="3401"/>
                      </a:lnTo>
                      <a:lnTo>
                        <a:pt x="3363" y="3426"/>
                      </a:lnTo>
                      <a:lnTo>
                        <a:pt x="3353" y="3448"/>
                      </a:lnTo>
                      <a:lnTo>
                        <a:pt x="3347" y="3470"/>
                      </a:lnTo>
                      <a:lnTo>
                        <a:pt x="3338" y="3495"/>
                      </a:lnTo>
                      <a:lnTo>
                        <a:pt x="3328" y="3510"/>
                      </a:lnTo>
                      <a:lnTo>
                        <a:pt x="3316" y="3516"/>
                      </a:lnTo>
                      <a:lnTo>
                        <a:pt x="3300" y="3513"/>
                      </a:lnTo>
                      <a:lnTo>
                        <a:pt x="3285" y="3513"/>
                      </a:lnTo>
                      <a:lnTo>
                        <a:pt x="3272" y="3516"/>
                      </a:lnTo>
                      <a:lnTo>
                        <a:pt x="3260" y="3535"/>
                      </a:lnTo>
                      <a:lnTo>
                        <a:pt x="3254" y="3560"/>
                      </a:lnTo>
                      <a:lnTo>
                        <a:pt x="3250" y="3588"/>
                      </a:lnTo>
                      <a:lnTo>
                        <a:pt x="3247" y="3610"/>
                      </a:lnTo>
                      <a:lnTo>
                        <a:pt x="3247" y="3623"/>
                      </a:lnTo>
                      <a:lnTo>
                        <a:pt x="3247" y="3635"/>
                      </a:lnTo>
                      <a:lnTo>
                        <a:pt x="3235" y="3635"/>
                      </a:lnTo>
                      <a:lnTo>
                        <a:pt x="3222" y="3635"/>
                      </a:lnTo>
                      <a:lnTo>
                        <a:pt x="3213" y="3635"/>
                      </a:lnTo>
                      <a:lnTo>
                        <a:pt x="3188" y="3632"/>
                      </a:lnTo>
                      <a:lnTo>
                        <a:pt x="3157" y="3626"/>
                      </a:lnTo>
                      <a:lnTo>
                        <a:pt x="3135" y="3613"/>
                      </a:lnTo>
                      <a:lnTo>
                        <a:pt x="3126" y="3594"/>
                      </a:lnTo>
                      <a:lnTo>
                        <a:pt x="3116" y="3570"/>
                      </a:lnTo>
                      <a:lnTo>
                        <a:pt x="3110" y="3541"/>
                      </a:lnTo>
                      <a:lnTo>
                        <a:pt x="3101" y="3523"/>
                      </a:lnTo>
                      <a:lnTo>
                        <a:pt x="3082" y="3501"/>
                      </a:lnTo>
                      <a:lnTo>
                        <a:pt x="3054" y="3476"/>
                      </a:lnTo>
                      <a:lnTo>
                        <a:pt x="3032" y="3460"/>
                      </a:lnTo>
                      <a:lnTo>
                        <a:pt x="3010" y="3451"/>
                      </a:lnTo>
                      <a:lnTo>
                        <a:pt x="2982" y="3438"/>
                      </a:lnTo>
                      <a:lnTo>
                        <a:pt x="2954" y="3429"/>
                      </a:lnTo>
                      <a:lnTo>
                        <a:pt x="2935" y="3417"/>
                      </a:lnTo>
                      <a:lnTo>
                        <a:pt x="2919" y="3398"/>
                      </a:lnTo>
                      <a:lnTo>
                        <a:pt x="2907" y="3373"/>
                      </a:lnTo>
                      <a:lnTo>
                        <a:pt x="2894" y="3348"/>
                      </a:lnTo>
                      <a:lnTo>
                        <a:pt x="2879" y="3329"/>
                      </a:lnTo>
                      <a:lnTo>
                        <a:pt x="2860" y="3320"/>
                      </a:lnTo>
                      <a:lnTo>
                        <a:pt x="2835" y="3313"/>
                      </a:lnTo>
                      <a:lnTo>
                        <a:pt x="2816" y="3304"/>
                      </a:lnTo>
                      <a:lnTo>
                        <a:pt x="2801" y="3285"/>
                      </a:lnTo>
                      <a:lnTo>
                        <a:pt x="2788" y="3263"/>
                      </a:lnTo>
                      <a:lnTo>
                        <a:pt x="2776" y="3235"/>
                      </a:lnTo>
                      <a:lnTo>
                        <a:pt x="2770" y="3214"/>
                      </a:lnTo>
                      <a:lnTo>
                        <a:pt x="2770" y="3192"/>
                      </a:lnTo>
                      <a:lnTo>
                        <a:pt x="2770" y="3167"/>
                      </a:lnTo>
                      <a:lnTo>
                        <a:pt x="2773" y="3139"/>
                      </a:lnTo>
                      <a:lnTo>
                        <a:pt x="2770" y="3117"/>
                      </a:lnTo>
                      <a:lnTo>
                        <a:pt x="2760" y="3092"/>
                      </a:lnTo>
                      <a:lnTo>
                        <a:pt x="2745" y="3064"/>
                      </a:lnTo>
                      <a:lnTo>
                        <a:pt x="2726" y="3042"/>
                      </a:lnTo>
                      <a:lnTo>
                        <a:pt x="2710" y="3026"/>
                      </a:lnTo>
                      <a:lnTo>
                        <a:pt x="2688" y="3007"/>
                      </a:lnTo>
                      <a:lnTo>
                        <a:pt x="2663" y="2995"/>
                      </a:lnTo>
                      <a:lnTo>
                        <a:pt x="2642" y="2989"/>
                      </a:lnTo>
                      <a:lnTo>
                        <a:pt x="2623" y="2989"/>
                      </a:lnTo>
                      <a:lnTo>
                        <a:pt x="2598" y="2995"/>
                      </a:lnTo>
                      <a:lnTo>
                        <a:pt x="2576" y="3007"/>
                      </a:lnTo>
                      <a:lnTo>
                        <a:pt x="2557" y="3017"/>
                      </a:lnTo>
                      <a:lnTo>
                        <a:pt x="2554" y="3023"/>
                      </a:lnTo>
                      <a:lnTo>
                        <a:pt x="2551" y="3032"/>
                      </a:lnTo>
                      <a:lnTo>
                        <a:pt x="2551" y="3042"/>
                      </a:lnTo>
                      <a:lnTo>
                        <a:pt x="2548" y="3051"/>
                      </a:lnTo>
                      <a:lnTo>
                        <a:pt x="2548" y="3057"/>
                      </a:lnTo>
                      <a:lnTo>
                        <a:pt x="2542" y="3064"/>
                      </a:lnTo>
                      <a:lnTo>
                        <a:pt x="2523" y="3073"/>
                      </a:lnTo>
                      <a:lnTo>
                        <a:pt x="2498" y="3076"/>
                      </a:lnTo>
                      <a:lnTo>
                        <a:pt x="2470" y="3076"/>
                      </a:lnTo>
                      <a:lnTo>
                        <a:pt x="2448" y="3076"/>
                      </a:lnTo>
                      <a:lnTo>
                        <a:pt x="2429" y="3076"/>
                      </a:lnTo>
                      <a:lnTo>
                        <a:pt x="2410" y="3070"/>
                      </a:lnTo>
                      <a:lnTo>
                        <a:pt x="2392" y="3073"/>
                      </a:lnTo>
                      <a:lnTo>
                        <a:pt x="2376" y="3082"/>
                      </a:lnTo>
                      <a:lnTo>
                        <a:pt x="2357" y="3101"/>
                      </a:lnTo>
                      <a:lnTo>
                        <a:pt x="2339" y="3120"/>
                      </a:lnTo>
                      <a:lnTo>
                        <a:pt x="2323" y="3135"/>
                      </a:lnTo>
                      <a:lnTo>
                        <a:pt x="2304" y="3142"/>
                      </a:lnTo>
                      <a:lnTo>
                        <a:pt x="2289" y="3135"/>
                      </a:lnTo>
                      <a:lnTo>
                        <a:pt x="2273" y="3117"/>
                      </a:lnTo>
                      <a:lnTo>
                        <a:pt x="2254" y="3095"/>
                      </a:lnTo>
                      <a:lnTo>
                        <a:pt x="2239" y="3076"/>
                      </a:lnTo>
                      <a:lnTo>
                        <a:pt x="2223" y="3064"/>
                      </a:lnTo>
                      <a:lnTo>
                        <a:pt x="2201" y="3061"/>
                      </a:lnTo>
                      <a:lnTo>
                        <a:pt x="2173" y="3057"/>
                      </a:lnTo>
                      <a:lnTo>
                        <a:pt x="2151" y="3064"/>
                      </a:lnTo>
                      <a:lnTo>
                        <a:pt x="2139" y="3076"/>
                      </a:lnTo>
                      <a:lnTo>
                        <a:pt x="2129" y="3098"/>
                      </a:lnTo>
                      <a:lnTo>
                        <a:pt x="2120" y="3120"/>
                      </a:lnTo>
                      <a:lnTo>
                        <a:pt x="2108" y="3139"/>
                      </a:lnTo>
                      <a:lnTo>
                        <a:pt x="2095" y="3148"/>
                      </a:lnTo>
                      <a:lnTo>
                        <a:pt x="2079" y="3139"/>
                      </a:lnTo>
                      <a:lnTo>
                        <a:pt x="2061" y="3120"/>
                      </a:lnTo>
                      <a:lnTo>
                        <a:pt x="2045" y="3095"/>
                      </a:lnTo>
                      <a:lnTo>
                        <a:pt x="2033" y="3079"/>
                      </a:lnTo>
                      <a:lnTo>
                        <a:pt x="2014" y="3070"/>
                      </a:lnTo>
                      <a:lnTo>
                        <a:pt x="1989" y="3064"/>
                      </a:lnTo>
                      <a:lnTo>
                        <a:pt x="1970" y="3057"/>
                      </a:lnTo>
                      <a:lnTo>
                        <a:pt x="1948" y="3051"/>
                      </a:lnTo>
                      <a:lnTo>
                        <a:pt x="1920" y="3042"/>
                      </a:lnTo>
                      <a:lnTo>
                        <a:pt x="1895" y="3036"/>
                      </a:lnTo>
                      <a:lnTo>
                        <a:pt x="1870" y="3039"/>
                      </a:lnTo>
                      <a:lnTo>
                        <a:pt x="1839" y="3048"/>
                      </a:lnTo>
                      <a:lnTo>
                        <a:pt x="1811" y="3057"/>
                      </a:lnTo>
                      <a:lnTo>
                        <a:pt x="1783" y="3061"/>
                      </a:lnTo>
                      <a:lnTo>
                        <a:pt x="1755" y="3057"/>
                      </a:lnTo>
                      <a:lnTo>
                        <a:pt x="1720" y="3045"/>
                      </a:lnTo>
                      <a:lnTo>
                        <a:pt x="1686" y="3029"/>
                      </a:lnTo>
                      <a:lnTo>
                        <a:pt x="1661" y="3017"/>
                      </a:lnTo>
                      <a:lnTo>
                        <a:pt x="1642" y="2995"/>
                      </a:lnTo>
                      <a:lnTo>
                        <a:pt x="1624" y="2964"/>
                      </a:lnTo>
                      <a:lnTo>
                        <a:pt x="1605" y="2936"/>
                      </a:lnTo>
                      <a:lnTo>
                        <a:pt x="1583" y="2914"/>
                      </a:lnTo>
                      <a:lnTo>
                        <a:pt x="1561" y="2904"/>
                      </a:lnTo>
                      <a:lnTo>
                        <a:pt x="1533" y="2895"/>
                      </a:lnTo>
                      <a:lnTo>
                        <a:pt x="1511" y="2886"/>
                      </a:lnTo>
                      <a:lnTo>
                        <a:pt x="1495" y="2870"/>
                      </a:lnTo>
                      <a:lnTo>
                        <a:pt x="1477" y="2851"/>
                      </a:lnTo>
                      <a:lnTo>
                        <a:pt x="1461" y="2833"/>
                      </a:lnTo>
                      <a:lnTo>
                        <a:pt x="1442" y="2826"/>
                      </a:lnTo>
                      <a:lnTo>
                        <a:pt x="1439" y="2829"/>
                      </a:lnTo>
                      <a:lnTo>
                        <a:pt x="1433" y="2836"/>
                      </a:lnTo>
                      <a:lnTo>
                        <a:pt x="1430" y="2842"/>
                      </a:lnTo>
                      <a:lnTo>
                        <a:pt x="1427" y="2848"/>
                      </a:lnTo>
                      <a:lnTo>
                        <a:pt x="1417" y="2867"/>
                      </a:lnTo>
                      <a:lnTo>
                        <a:pt x="1405" y="2886"/>
                      </a:lnTo>
                      <a:lnTo>
                        <a:pt x="1392" y="2901"/>
                      </a:lnTo>
                      <a:lnTo>
                        <a:pt x="1374" y="2904"/>
                      </a:lnTo>
                      <a:lnTo>
                        <a:pt x="1352" y="2901"/>
                      </a:lnTo>
                      <a:lnTo>
                        <a:pt x="1330" y="2895"/>
                      </a:lnTo>
                      <a:lnTo>
                        <a:pt x="1305" y="2883"/>
                      </a:lnTo>
                      <a:lnTo>
                        <a:pt x="1277" y="2861"/>
                      </a:lnTo>
                      <a:lnTo>
                        <a:pt x="1249" y="2839"/>
                      </a:lnTo>
                      <a:lnTo>
                        <a:pt x="1224" y="2826"/>
                      </a:lnTo>
                      <a:lnTo>
                        <a:pt x="1205" y="2826"/>
                      </a:lnTo>
                      <a:lnTo>
                        <a:pt x="1183" y="2826"/>
                      </a:lnTo>
                      <a:lnTo>
                        <a:pt x="1161" y="2826"/>
                      </a:lnTo>
                      <a:lnTo>
                        <a:pt x="1143" y="2820"/>
                      </a:lnTo>
                      <a:lnTo>
                        <a:pt x="1124" y="2811"/>
                      </a:lnTo>
                      <a:lnTo>
                        <a:pt x="1105" y="2804"/>
                      </a:lnTo>
                      <a:lnTo>
                        <a:pt x="1077" y="2801"/>
                      </a:lnTo>
                      <a:lnTo>
                        <a:pt x="1049" y="2798"/>
                      </a:lnTo>
                      <a:lnTo>
                        <a:pt x="1021" y="2804"/>
                      </a:lnTo>
                      <a:lnTo>
                        <a:pt x="1002" y="2817"/>
                      </a:lnTo>
                      <a:lnTo>
                        <a:pt x="983" y="2836"/>
                      </a:lnTo>
                      <a:lnTo>
                        <a:pt x="965" y="2851"/>
                      </a:lnTo>
                      <a:lnTo>
                        <a:pt x="933" y="2867"/>
                      </a:lnTo>
                      <a:lnTo>
                        <a:pt x="896" y="2883"/>
                      </a:lnTo>
                      <a:lnTo>
                        <a:pt x="858" y="2892"/>
                      </a:lnTo>
                      <a:lnTo>
                        <a:pt x="824" y="2898"/>
                      </a:lnTo>
                      <a:lnTo>
                        <a:pt x="818" y="2895"/>
                      </a:lnTo>
                      <a:lnTo>
                        <a:pt x="808" y="2892"/>
                      </a:lnTo>
                      <a:lnTo>
                        <a:pt x="799" y="2889"/>
                      </a:lnTo>
                      <a:lnTo>
                        <a:pt x="793" y="2886"/>
                      </a:lnTo>
                      <a:lnTo>
                        <a:pt x="783" y="2883"/>
                      </a:lnTo>
                      <a:lnTo>
                        <a:pt x="762" y="2876"/>
                      </a:lnTo>
                      <a:lnTo>
                        <a:pt x="734" y="2867"/>
                      </a:lnTo>
                      <a:lnTo>
                        <a:pt x="709" y="2861"/>
                      </a:lnTo>
                      <a:lnTo>
                        <a:pt x="684" y="2848"/>
                      </a:lnTo>
                      <a:lnTo>
                        <a:pt x="652" y="2836"/>
                      </a:lnTo>
                      <a:lnTo>
                        <a:pt x="624" y="2823"/>
                      </a:lnTo>
                      <a:lnTo>
                        <a:pt x="599" y="2817"/>
                      </a:lnTo>
                      <a:lnTo>
                        <a:pt x="581" y="2817"/>
                      </a:lnTo>
                      <a:lnTo>
                        <a:pt x="562" y="2820"/>
                      </a:lnTo>
                      <a:lnTo>
                        <a:pt x="546" y="2820"/>
                      </a:lnTo>
                      <a:lnTo>
                        <a:pt x="531" y="2804"/>
                      </a:lnTo>
                      <a:lnTo>
                        <a:pt x="512" y="2779"/>
                      </a:lnTo>
                      <a:lnTo>
                        <a:pt x="499" y="2758"/>
                      </a:lnTo>
                      <a:lnTo>
                        <a:pt x="493" y="2751"/>
                      </a:lnTo>
                      <a:lnTo>
                        <a:pt x="484" y="2745"/>
                      </a:lnTo>
                      <a:lnTo>
                        <a:pt x="477" y="2736"/>
                      </a:lnTo>
                      <a:lnTo>
                        <a:pt x="468" y="2726"/>
                      </a:lnTo>
                      <a:lnTo>
                        <a:pt x="477" y="2720"/>
                      </a:lnTo>
                      <a:lnTo>
                        <a:pt x="484" y="2711"/>
                      </a:lnTo>
                      <a:lnTo>
                        <a:pt x="487" y="2705"/>
                      </a:lnTo>
                      <a:lnTo>
                        <a:pt x="490" y="2689"/>
                      </a:lnTo>
                      <a:lnTo>
                        <a:pt x="487" y="2667"/>
                      </a:lnTo>
                      <a:lnTo>
                        <a:pt x="484" y="2648"/>
                      </a:lnTo>
                      <a:lnTo>
                        <a:pt x="487" y="2636"/>
                      </a:lnTo>
                      <a:lnTo>
                        <a:pt x="502" y="2630"/>
                      </a:lnTo>
                      <a:lnTo>
                        <a:pt x="521" y="2626"/>
                      </a:lnTo>
                      <a:lnTo>
                        <a:pt x="543" y="2630"/>
                      </a:lnTo>
                      <a:lnTo>
                        <a:pt x="559" y="2636"/>
                      </a:lnTo>
                      <a:lnTo>
                        <a:pt x="562" y="2639"/>
                      </a:lnTo>
                      <a:lnTo>
                        <a:pt x="565" y="2645"/>
                      </a:lnTo>
                      <a:lnTo>
                        <a:pt x="568" y="2655"/>
                      </a:lnTo>
                      <a:lnTo>
                        <a:pt x="571" y="2664"/>
                      </a:lnTo>
                      <a:lnTo>
                        <a:pt x="574" y="2673"/>
                      </a:lnTo>
                      <a:lnTo>
                        <a:pt x="577" y="2680"/>
                      </a:lnTo>
                      <a:lnTo>
                        <a:pt x="584" y="2683"/>
                      </a:lnTo>
                      <a:lnTo>
                        <a:pt x="599" y="2686"/>
                      </a:lnTo>
                      <a:lnTo>
                        <a:pt x="618" y="2683"/>
                      </a:lnTo>
                      <a:lnTo>
                        <a:pt x="634" y="2676"/>
                      </a:lnTo>
                      <a:lnTo>
                        <a:pt x="640" y="2661"/>
                      </a:lnTo>
                      <a:lnTo>
                        <a:pt x="640" y="2639"/>
                      </a:lnTo>
                      <a:lnTo>
                        <a:pt x="640" y="2617"/>
                      </a:lnTo>
                      <a:lnTo>
                        <a:pt x="634" y="2598"/>
                      </a:lnTo>
                      <a:lnTo>
                        <a:pt x="630" y="2592"/>
                      </a:lnTo>
                      <a:lnTo>
                        <a:pt x="621" y="2583"/>
                      </a:lnTo>
                      <a:lnTo>
                        <a:pt x="615" y="2577"/>
                      </a:lnTo>
                      <a:lnTo>
                        <a:pt x="606" y="2567"/>
                      </a:lnTo>
                      <a:lnTo>
                        <a:pt x="599" y="2561"/>
                      </a:lnTo>
                      <a:lnTo>
                        <a:pt x="593" y="2552"/>
                      </a:lnTo>
                      <a:lnTo>
                        <a:pt x="584" y="2530"/>
                      </a:lnTo>
                      <a:lnTo>
                        <a:pt x="577" y="2502"/>
                      </a:lnTo>
                      <a:lnTo>
                        <a:pt x="571" y="2480"/>
                      </a:lnTo>
                      <a:lnTo>
                        <a:pt x="559" y="2458"/>
                      </a:lnTo>
                      <a:lnTo>
                        <a:pt x="546" y="2436"/>
                      </a:lnTo>
                      <a:lnTo>
                        <a:pt x="534" y="2411"/>
                      </a:lnTo>
                      <a:lnTo>
                        <a:pt x="527" y="2392"/>
                      </a:lnTo>
                      <a:lnTo>
                        <a:pt x="521" y="2364"/>
                      </a:lnTo>
                      <a:lnTo>
                        <a:pt x="515" y="2330"/>
                      </a:lnTo>
                      <a:lnTo>
                        <a:pt x="512" y="2292"/>
                      </a:lnTo>
                      <a:lnTo>
                        <a:pt x="515" y="2261"/>
                      </a:lnTo>
                      <a:lnTo>
                        <a:pt x="521" y="2233"/>
                      </a:lnTo>
                      <a:lnTo>
                        <a:pt x="537" y="2221"/>
                      </a:lnTo>
                      <a:lnTo>
                        <a:pt x="559" y="2208"/>
                      </a:lnTo>
                      <a:lnTo>
                        <a:pt x="581" y="2196"/>
                      </a:lnTo>
                      <a:lnTo>
                        <a:pt x="596" y="2186"/>
                      </a:lnTo>
                      <a:lnTo>
                        <a:pt x="606" y="2164"/>
                      </a:lnTo>
                      <a:lnTo>
                        <a:pt x="615" y="2139"/>
                      </a:lnTo>
                      <a:lnTo>
                        <a:pt x="618" y="2118"/>
                      </a:lnTo>
                      <a:lnTo>
                        <a:pt x="615" y="2096"/>
                      </a:lnTo>
                      <a:lnTo>
                        <a:pt x="606" y="2068"/>
                      </a:lnTo>
                      <a:lnTo>
                        <a:pt x="593" y="2046"/>
                      </a:lnTo>
                      <a:lnTo>
                        <a:pt x="577" y="2030"/>
                      </a:lnTo>
                      <a:lnTo>
                        <a:pt x="565" y="2030"/>
                      </a:lnTo>
                      <a:lnTo>
                        <a:pt x="549" y="2036"/>
                      </a:lnTo>
                      <a:lnTo>
                        <a:pt x="531" y="2043"/>
                      </a:lnTo>
                      <a:lnTo>
                        <a:pt x="518" y="2043"/>
                      </a:lnTo>
                      <a:lnTo>
                        <a:pt x="499" y="2027"/>
                      </a:lnTo>
                      <a:lnTo>
                        <a:pt x="484" y="2002"/>
                      </a:lnTo>
                      <a:lnTo>
                        <a:pt x="474" y="1977"/>
                      </a:lnTo>
                      <a:lnTo>
                        <a:pt x="471" y="1961"/>
                      </a:lnTo>
                      <a:lnTo>
                        <a:pt x="474" y="1940"/>
                      </a:lnTo>
                      <a:lnTo>
                        <a:pt x="477" y="1918"/>
                      </a:lnTo>
                      <a:lnTo>
                        <a:pt x="481" y="1899"/>
                      </a:lnTo>
                      <a:lnTo>
                        <a:pt x="481" y="1877"/>
                      </a:lnTo>
                      <a:lnTo>
                        <a:pt x="477" y="1849"/>
                      </a:lnTo>
                      <a:lnTo>
                        <a:pt x="477" y="1827"/>
                      </a:lnTo>
                      <a:lnTo>
                        <a:pt x="477" y="1808"/>
                      </a:lnTo>
                      <a:lnTo>
                        <a:pt x="471" y="1783"/>
                      </a:lnTo>
                      <a:lnTo>
                        <a:pt x="471" y="1758"/>
                      </a:lnTo>
                      <a:lnTo>
                        <a:pt x="471" y="1733"/>
                      </a:lnTo>
                      <a:lnTo>
                        <a:pt x="477" y="1718"/>
                      </a:lnTo>
                      <a:lnTo>
                        <a:pt x="490" y="1712"/>
                      </a:lnTo>
                      <a:lnTo>
                        <a:pt x="509" y="1712"/>
                      </a:lnTo>
                      <a:lnTo>
                        <a:pt x="531" y="1712"/>
                      </a:lnTo>
                      <a:lnTo>
                        <a:pt x="549" y="1712"/>
                      </a:lnTo>
                      <a:lnTo>
                        <a:pt x="562" y="1705"/>
                      </a:lnTo>
                      <a:lnTo>
                        <a:pt x="571" y="1687"/>
                      </a:lnTo>
                      <a:lnTo>
                        <a:pt x="574" y="1665"/>
                      </a:lnTo>
                      <a:lnTo>
                        <a:pt x="577" y="1640"/>
                      </a:lnTo>
                      <a:lnTo>
                        <a:pt x="571" y="1618"/>
                      </a:lnTo>
                      <a:lnTo>
                        <a:pt x="562" y="1605"/>
                      </a:lnTo>
                      <a:lnTo>
                        <a:pt x="556" y="1605"/>
                      </a:lnTo>
                      <a:lnTo>
                        <a:pt x="549" y="1609"/>
                      </a:lnTo>
                      <a:lnTo>
                        <a:pt x="543" y="1612"/>
                      </a:lnTo>
                      <a:lnTo>
                        <a:pt x="537" y="1618"/>
                      </a:lnTo>
                      <a:lnTo>
                        <a:pt x="531" y="1624"/>
                      </a:lnTo>
                      <a:lnTo>
                        <a:pt x="521" y="1630"/>
                      </a:lnTo>
                      <a:lnTo>
                        <a:pt x="515" y="1634"/>
                      </a:lnTo>
                      <a:lnTo>
                        <a:pt x="496" y="1634"/>
                      </a:lnTo>
                      <a:lnTo>
                        <a:pt x="474" y="1630"/>
                      </a:lnTo>
                      <a:lnTo>
                        <a:pt x="459" y="1621"/>
                      </a:lnTo>
                      <a:lnTo>
                        <a:pt x="452" y="1605"/>
                      </a:lnTo>
                      <a:lnTo>
                        <a:pt x="456" y="1590"/>
                      </a:lnTo>
                      <a:lnTo>
                        <a:pt x="462" y="1571"/>
                      </a:lnTo>
                      <a:lnTo>
                        <a:pt x="468" y="1555"/>
                      </a:lnTo>
                      <a:lnTo>
                        <a:pt x="484" y="1543"/>
                      </a:lnTo>
                      <a:lnTo>
                        <a:pt x="512" y="1530"/>
                      </a:lnTo>
                      <a:lnTo>
                        <a:pt x="537" y="1521"/>
                      </a:lnTo>
                      <a:lnTo>
                        <a:pt x="556" y="1509"/>
                      </a:lnTo>
                      <a:lnTo>
                        <a:pt x="565" y="1493"/>
                      </a:lnTo>
                      <a:lnTo>
                        <a:pt x="571" y="1471"/>
                      </a:lnTo>
                      <a:lnTo>
                        <a:pt x="574" y="1452"/>
                      </a:lnTo>
                      <a:lnTo>
                        <a:pt x="574" y="1427"/>
                      </a:lnTo>
                      <a:lnTo>
                        <a:pt x="571" y="1396"/>
                      </a:lnTo>
                      <a:lnTo>
                        <a:pt x="565" y="1368"/>
                      </a:lnTo>
                      <a:lnTo>
                        <a:pt x="556" y="1343"/>
                      </a:lnTo>
                      <a:lnTo>
                        <a:pt x="540" y="1331"/>
                      </a:lnTo>
                      <a:lnTo>
                        <a:pt x="518" y="1318"/>
                      </a:lnTo>
                      <a:lnTo>
                        <a:pt x="496" y="1306"/>
                      </a:lnTo>
                      <a:lnTo>
                        <a:pt x="484" y="1290"/>
                      </a:lnTo>
                      <a:lnTo>
                        <a:pt x="481" y="1278"/>
                      </a:lnTo>
                      <a:lnTo>
                        <a:pt x="484" y="1259"/>
                      </a:lnTo>
                      <a:lnTo>
                        <a:pt x="487" y="1240"/>
                      </a:lnTo>
                      <a:lnTo>
                        <a:pt x="487" y="1228"/>
                      </a:lnTo>
                      <a:lnTo>
                        <a:pt x="481" y="1196"/>
                      </a:lnTo>
                      <a:lnTo>
                        <a:pt x="471" y="1162"/>
                      </a:lnTo>
                      <a:lnTo>
                        <a:pt x="456" y="1128"/>
                      </a:lnTo>
                      <a:lnTo>
                        <a:pt x="440" y="1103"/>
                      </a:lnTo>
                      <a:lnTo>
                        <a:pt x="424" y="1093"/>
                      </a:lnTo>
                      <a:lnTo>
                        <a:pt x="403" y="1084"/>
                      </a:lnTo>
                      <a:lnTo>
                        <a:pt x="378" y="1071"/>
                      </a:lnTo>
                      <a:lnTo>
                        <a:pt x="362" y="1062"/>
                      </a:lnTo>
                      <a:lnTo>
                        <a:pt x="349" y="1037"/>
                      </a:lnTo>
                      <a:lnTo>
                        <a:pt x="340" y="1009"/>
                      </a:lnTo>
                      <a:lnTo>
                        <a:pt x="331" y="978"/>
                      </a:lnTo>
                      <a:lnTo>
                        <a:pt x="321" y="953"/>
                      </a:lnTo>
                      <a:lnTo>
                        <a:pt x="306" y="931"/>
                      </a:lnTo>
                      <a:lnTo>
                        <a:pt x="284" y="903"/>
                      </a:lnTo>
                      <a:lnTo>
                        <a:pt x="262" y="878"/>
                      </a:lnTo>
                      <a:lnTo>
                        <a:pt x="240" y="862"/>
                      </a:lnTo>
                      <a:lnTo>
                        <a:pt x="221" y="853"/>
                      </a:lnTo>
                      <a:lnTo>
                        <a:pt x="193" y="847"/>
                      </a:lnTo>
                      <a:lnTo>
                        <a:pt x="168" y="840"/>
                      </a:lnTo>
                      <a:lnTo>
                        <a:pt x="150" y="834"/>
                      </a:lnTo>
                      <a:lnTo>
                        <a:pt x="125" y="815"/>
                      </a:lnTo>
                      <a:lnTo>
                        <a:pt x="100" y="790"/>
                      </a:lnTo>
                      <a:lnTo>
                        <a:pt x="78" y="772"/>
                      </a:lnTo>
                      <a:lnTo>
                        <a:pt x="53" y="762"/>
                      </a:lnTo>
                      <a:lnTo>
                        <a:pt x="25" y="750"/>
                      </a:lnTo>
                      <a:lnTo>
                        <a:pt x="0" y="737"/>
                      </a:lnTo>
                      <a:lnTo>
                        <a:pt x="31" y="712"/>
                      </a:lnTo>
                      <a:lnTo>
                        <a:pt x="65" y="678"/>
                      </a:lnTo>
                      <a:lnTo>
                        <a:pt x="97" y="647"/>
                      </a:lnTo>
                      <a:lnTo>
                        <a:pt x="118" y="619"/>
                      </a:lnTo>
                      <a:lnTo>
                        <a:pt x="134" y="584"/>
                      </a:lnTo>
                      <a:lnTo>
                        <a:pt x="150" y="544"/>
                      </a:lnTo>
                      <a:lnTo>
                        <a:pt x="165" y="500"/>
                      </a:lnTo>
                      <a:lnTo>
                        <a:pt x="178" y="466"/>
                      </a:lnTo>
                      <a:lnTo>
                        <a:pt x="187" y="438"/>
                      </a:lnTo>
                      <a:lnTo>
                        <a:pt x="203" y="403"/>
                      </a:lnTo>
                      <a:lnTo>
                        <a:pt x="218" y="378"/>
                      </a:lnTo>
                      <a:lnTo>
                        <a:pt x="225" y="372"/>
                      </a:lnTo>
                      <a:lnTo>
                        <a:pt x="231" y="366"/>
                      </a:lnTo>
                      <a:lnTo>
                        <a:pt x="240" y="359"/>
                      </a:lnTo>
                      <a:lnTo>
                        <a:pt x="250" y="353"/>
                      </a:lnTo>
                      <a:lnTo>
                        <a:pt x="259" y="350"/>
                      </a:lnTo>
                      <a:lnTo>
                        <a:pt x="268" y="347"/>
                      </a:lnTo>
                      <a:lnTo>
                        <a:pt x="287" y="350"/>
                      </a:lnTo>
                      <a:lnTo>
                        <a:pt x="309" y="359"/>
                      </a:lnTo>
                      <a:lnTo>
                        <a:pt x="328" y="372"/>
                      </a:lnTo>
                      <a:lnTo>
                        <a:pt x="331" y="375"/>
                      </a:lnTo>
                      <a:lnTo>
                        <a:pt x="331" y="381"/>
                      </a:lnTo>
                      <a:lnTo>
                        <a:pt x="334" y="391"/>
                      </a:lnTo>
                      <a:lnTo>
                        <a:pt x="334" y="400"/>
                      </a:lnTo>
                      <a:lnTo>
                        <a:pt x="334" y="406"/>
                      </a:lnTo>
                      <a:lnTo>
                        <a:pt x="337" y="409"/>
                      </a:lnTo>
                      <a:lnTo>
                        <a:pt x="346" y="416"/>
                      </a:lnTo>
                      <a:lnTo>
                        <a:pt x="356" y="422"/>
                      </a:lnTo>
                      <a:lnTo>
                        <a:pt x="365" y="425"/>
                      </a:lnTo>
                      <a:lnTo>
                        <a:pt x="378" y="431"/>
                      </a:lnTo>
                      <a:lnTo>
                        <a:pt x="387" y="434"/>
                      </a:lnTo>
                      <a:lnTo>
                        <a:pt x="403" y="444"/>
                      </a:lnTo>
                      <a:lnTo>
                        <a:pt x="421" y="453"/>
                      </a:lnTo>
                      <a:lnTo>
                        <a:pt x="443" y="459"/>
                      </a:lnTo>
                      <a:lnTo>
                        <a:pt x="456" y="459"/>
                      </a:lnTo>
                      <a:lnTo>
                        <a:pt x="462" y="447"/>
                      </a:lnTo>
                      <a:lnTo>
                        <a:pt x="459" y="431"/>
                      </a:lnTo>
                      <a:lnTo>
                        <a:pt x="456" y="416"/>
                      </a:lnTo>
                      <a:lnTo>
                        <a:pt x="452" y="400"/>
                      </a:lnTo>
                      <a:lnTo>
                        <a:pt x="446" y="381"/>
                      </a:lnTo>
                      <a:lnTo>
                        <a:pt x="440" y="356"/>
                      </a:lnTo>
                      <a:lnTo>
                        <a:pt x="428" y="335"/>
                      </a:lnTo>
                      <a:lnTo>
                        <a:pt x="418" y="316"/>
                      </a:lnTo>
                      <a:lnTo>
                        <a:pt x="412" y="316"/>
                      </a:lnTo>
                      <a:lnTo>
                        <a:pt x="403" y="313"/>
                      </a:lnTo>
                      <a:lnTo>
                        <a:pt x="396" y="313"/>
                      </a:lnTo>
                      <a:lnTo>
                        <a:pt x="387" y="313"/>
                      </a:lnTo>
                      <a:lnTo>
                        <a:pt x="381" y="313"/>
                      </a:lnTo>
                      <a:lnTo>
                        <a:pt x="374" y="313"/>
                      </a:lnTo>
                      <a:lnTo>
                        <a:pt x="362" y="297"/>
                      </a:lnTo>
                      <a:lnTo>
                        <a:pt x="353" y="278"/>
                      </a:lnTo>
                      <a:lnTo>
                        <a:pt x="340" y="260"/>
                      </a:lnTo>
                      <a:lnTo>
                        <a:pt x="331" y="244"/>
                      </a:lnTo>
                      <a:lnTo>
                        <a:pt x="324" y="241"/>
                      </a:lnTo>
                      <a:lnTo>
                        <a:pt x="315" y="238"/>
                      </a:lnTo>
                      <a:lnTo>
                        <a:pt x="306" y="235"/>
                      </a:lnTo>
                      <a:lnTo>
                        <a:pt x="296" y="235"/>
                      </a:lnTo>
                      <a:lnTo>
                        <a:pt x="287" y="231"/>
                      </a:lnTo>
                      <a:lnTo>
                        <a:pt x="281" y="228"/>
                      </a:lnTo>
                      <a:lnTo>
                        <a:pt x="271" y="206"/>
                      </a:lnTo>
                      <a:lnTo>
                        <a:pt x="262" y="182"/>
                      </a:lnTo>
                      <a:lnTo>
                        <a:pt x="259" y="160"/>
                      </a:lnTo>
                      <a:lnTo>
                        <a:pt x="262" y="138"/>
                      </a:lnTo>
                      <a:lnTo>
                        <a:pt x="268" y="113"/>
                      </a:lnTo>
                      <a:lnTo>
                        <a:pt x="274" y="91"/>
                      </a:lnTo>
                      <a:lnTo>
                        <a:pt x="287" y="75"/>
                      </a:lnTo>
                      <a:lnTo>
                        <a:pt x="309" y="57"/>
                      </a:lnTo>
                      <a:lnTo>
                        <a:pt x="328" y="38"/>
                      </a:lnTo>
                      <a:lnTo>
                        <a:pt x="337" y="19"/>
                      </a:lnTo>
                      <a:lnTo>
                        <a:pt x="340" y="10"/>
                      </a:lnTo>
                      <a:lnTo>
                        <a:pt x="340" y="0"/>
                      </a:lnTo>
                      <a:lnTo>
                        <a:pt x="353" y="4"/>
                      </a:lnTo>
                      <a:lnTo>
                        <a:pt x="368" y="10"/>
                      </a:lnTo>
                      <a:lnTo>
                        <a:pt x="381" y="13"/>
                      </a:lnTo>
                      <a:lnTo>
                        <a:pt x="387" y="19"/>
                      </a:lnTo>
                      <a:lnTo>
                        <a:pt x="399" y="35"/>
                      </a:lnTo>
                      <a:lnTo>
                        <a:pt x="412" y="53"/>
                      </a:lnTo>
                      <a:lnTo>
                        <a:pt x="424" y="75"/>
                      </a:lnTo>
                      <a:lnTo>
                        <a:pt x="437" y="88"/>
                      </a:lnTo>
                      <a:lnTo>
                        <a:pt x="456" y="94"/>
                      </a:lnTo>
                      <a:lnTo>
                        <a:pt x="477" y="97"/>
                      </a:lnTo>
                      <a:lnTo>
                        <a:pt x="499" y="100"/>
                      </a:lnTo>
                      <a:lnTo>
                        <a:pt x="518" y="94"/>
                      </a:lnTo>
                      <a:lnTo>
                        <a:pt x="531" y="85"/>
                      </a:lnTo>
                      <a:lnTo>
                        <a:pt x="543" y="66"/>
                      </a:lnTo>
                      <a:lnTo>
                        <a:pt x="552" y="47"/>
                      </a:lnTo>
                      <a:lnTo>
                        <a:pt x="565" y="35"/>
                      </a:lnTo>
                      <a:lnTo>
                        <a:pt x="587" y="25"/>
                      </a:lnTo>
                      <a:lnTo>
                        <a:pt x="615" y="19"/>
                      </a:lnTo>
                      <a:lnTo>
                        <a:pt x="640" y="19"/>
                      </a:lnTo>
                      <a:lnTo>
                        <a:pt x="659" y="19"/>
                      </a:lnTo>
                      <a:lnTo>
                        <a:pt x="680" y="19"/>
                      </a:lnTo>
                      <a:lnTo>
                        <a:pt x="699" y="25"/>
                      </a:lnTo>
                      <a:lnTo>
                        <a:pt x="715" y="32"/>
                      </a:lnTo>
                      <a:lnTo>
                        <a:pt x="721" y="47"/>
                      </a:lnTo>
                      <a:lnTo>
                        <a:pt x="724" y="66"/>
                      </a:lnTo>
                      <a:lnTo>
                        <a:pt x="727" y="88"/>
                      </a:lnTo>
                      <a:lnTo>
                        <a:pt x="734" y="103"/>
                      </a:lnTo>
                      <a:lnTo>
                        <a:pt x="749" y="107"/>
                      </a:lnTo>
                      <a:lnTo>
                        <a:pt x="768" y="110"/>
                      </a:lnTo>
                      <a:lnTo>
                        <a:pt x="790" y="110"/>
                      </a:lnTo>
                      <a:lnTo>
                        <a:pt x="802" y="113"/>
                      </a:lnTo>
                      <a:lnTo>
                        <a:pt x="815" y="132"/>
                      </a:lnTo>
                      <a:lnTo>
                        <a:pt x="821" y="157"/>
                      </a:lnTo>
                      <a:lnTo>
                        <a:pt x="827" y="182"/>
                      </a:lnTo>
                      <a:lnTo>
                        <a:pt x="837" y="197"/>
                      </a:lnTo>
                      <a:lnTo>
                        <a:pt x="849" y="206"/>
                      </a:lnTo>
                      <a:lnTo>
                        <a:pt x="865" y="213"/>
                      </a:lnTo>
                      <a:lnTo>
                        <a:pt x="880" y="219"/>
                      </a:lnTo>
                      <a:lnTo>
                        <a:pt x="893" y="216"/>
                      </a:lnTo>
                      <a:lnTo>
                        <a:pt x="899" y="206"/>
                      </a:lnTo>
                      <a:lnTo>
                        <a:pt x="899" y="191"/>
                      </a:lnTo>
                      <a:lnTo>
                        <a:pt x="902" y="172"/>
                      </a:lnTo>
                      <a:lnTo>
                        <a:pt x="908" y="163"/>
                      </a:lnTo>
                      <a:lnTo>
                        <a:pt x="915" y="163"/>
                      </a:lnTo>
                      <a:lnTo>
                        <a:pt x="921" y="166"/>
                      </a:lnTo>
                      <a:lnTo>
                        <a:pt x="930" y="172"/>
                      </a:lnTo>
                      <a:lnTo>
                        <a:pt x="937" y="178"/>
                      </a:lnTo>
                      <a:lnTo>
                        <a:pt x="946" y="185"/>
                      </a:lnTo>
                      <a:lnTo>
                        <a:pt x="949" y="191"/>
                      </a:lnTo>
                      <a:lnTo>
                        <a:pt x="955" y="203"/>
                      </a:lnTo>
                      <a:lnTo>
                        <a:pt x="958" y="222"/>
                      </a:lnTo>
                      <a:lnTo>
                        <a:pt x="961" y="238"/>
                      </a:lnTo>
                      <a:lnTo>
                        <a:pt x="968" y="253"/>
                      </a:lnTo>
                      <a:lnTo>
                        <a:pt x="980" y="260"/>
                      </a:lnTo>
                      <a:lnTo>
                        <a:pt x="999" y="263"/>
                      </a:lnTo>
                      <a:lnTo>
                        <a:pt x="1015" y="269"/>
                      </a:lnTo>
                      <a:lnTo>
                        <a:pt x="1027" y="275"/>
                      </a:lnTo>
                      <a:lnTo>
                        <a:pt x="1036" y="291"/>
                      </a:lnTo>
                      <a:lnTo>
                        <a:pt x="1040" y="313"/>
                      </a:lnTo>
                      <a:lnTo>
                        <a:pt x="1043" y="338"/>
                      </a:lnTo>
                      <a:lnTo>
                        <a:pt x="1046" y="356"/>
                      </a:lnTo>
                      <a:lnTo>
                        <a:pt x="1058" y="372"/>
                      </a:lnTo>
                      <a:lnTo>
                        <a:pt x="1071" y="394"/>
                      </a:lnTo>
                      <a:lnTo>
                        <a:pt x="1086" y="413"/>
                      </a:lnTo>
                      <a:lnTo>
                        <a:pt x="1099" y="431"/>
                      </a:lnTo>
                      <a:lnTo>
                        <a:pt x="1108" y="438"/>
                      </a:lnTo>
                      <a:lnTo>
                        <a:pt x="1121" y="438"/>
                      </a:lnTo>
                      <a:lnTo>
                        <a:pt x="1143" y="431"/>
                      </a:lnTo>
                      <a:lnTo>
                        <a:pt x="1168" y="422"/>
                      </a:lnTo>
                      <a:lnTo>
                        <a:pt x="1196" y="413"/>
                      </a:lnTo>
                      <a:lnTo>
                        <a:pt x="1214" y="406"/>
                      </a:lnTo>
                      <a:lnTo>
                        <a:pt x="1233" y="400"/>
                      </a:lnTo>
                      <a:lnTo>
                        <a:pt x="1252" y="394"/>
                      </a:lnTo>
                      <a:lnTo>
                        <a:pt x="1271" y="391"/>
                      </a:lnTo>
                      <a:lnTo>
                        <a:pt x="1292" y="394"/>
                      </a:lnTo>
                      <a:lnTo>
                        <a:pt x="1324" y="400"/>
                      </a:lnTo>
                      <a:lnTo>
                        <a:pt x="1352" y="406"/>
                      </a:lnTo>
                      <a:lnTo>
                        <a:pt x="1374" y="409"/>
                      </a:lnTo>
                      <a:lnTo>
                        <a:pt x="1396" y="409"/>
                      </a:lnTo>
                      <a:lnTo>
                        <a:pt x="1417" y="409"/>
                      </a:lnTo>
                      <a:lnTo>
                        <a:pt x="1439" y="406"/>
                      </a:lnTo>
                      <a:lnTo>
                        <a:pt x="1458" y="397"/>
                      </a:lnTo>
                      <a:lnTo>
                        <a:pt x="1480" y="378"/>
                      </a:lnTo>
                      <a:lnTo>
                        <a:pt x="1499" y="369"/>
                      </a:lnTo>
                      <a:lnTo>
                        <a:pt x="1527" y="366"/>
                      </a:lnTo>
                      <a:lnTo>
                        <a:pt x="1561" y="366"/>
                      </a:lnTo>
                      <a:lnTo>
                        <a:pt x="1589" y="369"/>
                      </a:lnTo>
                      <a:lnTo>
                        <a:pt x="1608" y="375"/>
                      </a:lnTo>
                      <a:lnTo>
                        <a:pt x="1633" y="388"/>
                      </a:lnTo>
                      <a:lnTo>
                        <a:pt x="1655" y="400"/>
                      </a:lnTo>
                      <a:lnTo>
                        <a:pt x="1667" y="416"/>
                      </a:lnTo>
                      <a:lnTo>
                        <a:pt x="1670" y="422"/>
                      </a:lnTo>
                      <a:lnTo>
                        <a:pt x="1670" y="431"/>
                      </a:lnTo>
                      <a:lnTo>
                        <a:pt x="1673" y="441"/>
                      </a:lnTo>
                      <a:lnTo>
                        <a:pt x="1670" y="447"/>
                      </a:lnTo>
                      <a:lnTo>
                        <a:pt x="1670" y="456"/>
                      </a:lnTo>
                      <a:lnTo>
                        <a:pt x="1667" y="459"/>
                      </a:lnTo>
                      <a:lnTo>
                        <a:pt x="1661" y="463"/>
                      </a:lnTo>
                      <a:lnTo>
                        <a:pt x="1655" y="463"/>
                      </a:lnTo>
                      <a:lnTo>
                        <a:pt x="1645" y="463"/>
                      </a:lnTo>
                      <a:lnTo>
                        <a:pt x="1636" y="459"/>
                      </a:lnTo>
                      <a:lnTo>
                        <a:pt x="1630" y="459"/>
                      </a:lnTo>
                      <a:lnTo>
                        <a:pt x="1620" y="459"/>
                      </a:lnTo>
                      <a:lnTo>
                        <a:pt x="1617" y="459"/>
                      </a:lnTo>
                      <a:lnTo>
                        <a:pt x="1608" y="472"/>
                      </a:lnTo>
                      <a:lnTo>
                        <a:pt x="1605" y="491"/>
                      </a:lnTo>
                      <a:lnTo>
                        <a:pt x="1599" y="509"/>
                      </a:lnTo>
                      <a:lnTo>
                        <a:pt x="1592" y="525"/>
                      </a:lnTo>
                      <a:lnTo>
                        <a:pt x="1580" y="531"/>
                      </a:lnTo>
                      <a:lnTo>
                        <a:pt x="1561" y="534"/>
                      </a:lnTo>
                      <a:lnTo>
                        <a:pt x="1545" y="541"/>
                      </a:lnTo>
                      <a:lnTo>
                        <a:pt x="1533" y="547"/>
                      </a:lnTo>
                      <a:lnTo>
                        <a:pt x="1527" y="562"/>
                      </a:lnTo>
                      <a:lnTo>
                        <a:pt x="1527" y="581"/>
                      </a:lnTo>
                      <a:lnTo>
                        <a:pt x="1530" y="603"/>
                      </a:lnTo>
                      <a:lnTo>
                        <a:pt x="1533" y="619"/>
                      </a:lnTo>
                      <a:lnTo>
                        <a:pt x="1542" y="647"/>
                      </a:lnTo>
                      <a:lnTo>
                        <a:pt x="1555" y="675"/>
                      </a:lnTo>
                      <a:lnTo>
                        <a:pt x="1574" y="694"/>
                      </a:lnTo>
                      <a:lnTo>
                        <a:pt x="1592" y="700"/>
                      </a:lnTo>
                      <a:lnTo>
                        <a:pt x="1614" y="700"/>
                      </a:lnTo>
                      <a:lnTo>
                        <a:pt x="1630" y="694"/>
                      </a:lnTo>
                      <a:lnTo>
                        <a:pt x="1636" y="681"/>
                      </a:lnTo>
                      <a:lnTo>
                        <a:pt x="1636" y="659"/>
                      </a:lnTo>
                      <a:lnTo>
                        <a:pt x="1636" y="634"/>
                      </a:lnTo>
                      <a:lnTo>
                        <a:pt x="1639" y="612"/>
                      </a:lnTo>
                      <a:lnTo>
                        <a:pt x="1645" y="600"/>
                      </a:lnTo>
                      <a:lnTo>
                        <a:pt x="1661" y="597"/>
                      </a:lnTo>
                      <a:lnTo>
                        <a:pt x="1683" y="600"/>
                      </a:lnTo>
                      <a:lnTo>
                        <a:pt x="1705" y="606"/>
                      </a:lnTo>
                      <a:lnTo>
                        <a:pt x="1723" y="609"/>
                      </a:lnTo>
                      <a:lnTo>
                        <a:pt x="1748" y="606"/>
                      </a:lnTo>
                      <a:lnTo>
                        <a:pt x="1777" y="597"/>
                      </a:lnTo>
                      <a:lnTo>
                        <a:pt x="1805" y="587"/>
                      </a:lnTo>
                      <a:lnTo>
                        <a:pt x="1826" y="591"/>
                      </a:lnTo>
                      <a:lnTo>
                        <a:pt x="1845" y="603"/>
                      </a:lnTo>
                      <a:lnTo>
                        <a:pt x="1861" y="628"/>
                      </a:lnTo>
                      <a:lnTo>
                        <a:pt x="1876" y="647"/>
                      </a:lnTo>
                      <a:lnTo>
                        <a:pt x="1886" y="650"/>
                      </a:lnTo>
                      <a:lnTo>
                        <a:pt x="1895" y="653"/>
                      </a:lnTo>
                      <a:lnTo>
                        <a:pt x="1905" y="653"/>
                      </a:lnTo>
                      <a:lnTo>
                        <a:pt x="1914" y="656"/>
                      </a:lnTo>
                      <a:lnTo>
                        <a:pt x="1920" y="659"/>
                      </a:lnTo>
                      <a:lnTo>
                        <a:pt x="1933" y="675"/>
                      </a:lnTo>
                      <a:lnTo>
                        <a:pt x="1942" y="694"/>
                      </a:lnTo>
                      <a:lnTo>
                        <a:pt x="1951" y="712"/>
                      </a:lnTo>
                      <a:lnTo>
                        <a:pt x="1964" y="725"/>
                      </a:lnTo>
                      <a:lnTo>
                        <a:pt x="1976" y="728"/>
                      </a:lnTo>
                      <a:lnTo>
                        <a:pt x="1995" y="731"/>
                      </a:lnTo>
                      <a:lnTo>
                        <a:pt x="2011" y="731"/>
                      </a:lnTo>
                      <a:lnTo>
                        <a:pt x="2023" y="728"/>
                      </a:lnTo>
                      <a:lnTo>
                        <a:pt x="2029" y="712"/>
                      </a:lnTo>
                      <a:lnTo>
                        <a:pt x="2029" y="690"/>
                      </a:lnTo>
                      <a:lnTo>
                        <a:pt x="2026" y="669"/>
                      </a:lnTo>
                      <a:lnTo>
                        <a:pt x="2023" y="647"/>
                      </a:lnTo>
                      <a:lnTo>
                        <a:pt x="2023" y="628"/>
                      </a:lnTo>
                      <a:lnTo>
                        <a:pt x="2029" y="622"/>
                      </a:lnTo>
                      <a:lnTo>
                        <a:pt x="2036" y="616"/>
                      </a:lnTo>
                      <a:lnTo>
                        <a:pt x="2042" y="609"/>
                      </a:lnTo>
                      <a:lnTo>
                        <a:pt x="2048" y="603"/>
                      </a:lnTo>
                      <a:lnTo>
                        <a:pt x="2054" y="600"/>
                      </a:lnTo>
                      <a:lnTo>
                        <a:pt x="2070" y="603"/>
                      </a:lnTo>
                      <a:lnTo>
                        <a:pt x="2086" y="616"/>
                      </a:lnTo>
                      <a:lnTo>
                        <a:pt x="2101" y="628"/>
                      </a:lnTo>
                      <a:lnTo>
                        <a:pt x="2111" y="641"/>
                      </a:lnTo>
                      <a:lnTo>
                        <a:pt x="2117" y="662"/>
                      </a:lnTo>
                      <a:lnTo>
                        <a:pt x="2120" y="690"/>
                      </a:lnTo>
                      <a:lnTo>
                        <a:pt x="2120" y="712"/>
                      </a:lnTo>
                      <a:lnTo>
                        <a:pt x="2117" y="722"/>
                      </a:lnTo>
                      <a:lnTo>
                        <a:pt x="2117" y="728"/>
                      </a:lnTo>
                      <a:lnTo>
                        <a:pt x="2114" y="737"/>
                      </a:lnTo>
                      <a:lnTo>
                        <a:pt x="2111" y="747"/>
                      </a:lnTo>
                      <a:lnTo>
                        <a:pt x="2111" y="753"/>
                      </a:lnTo>
                      <a:lnTo>
                        <a:pt x="2111" y="759"/>
                      </a:lnTo>
                      <a:lnTo>
                        <a:pt x="2114" y="769"/>
                      </a:lnTo>
                      <a:lnTo>
                        <a:pt x="2117" y="778"/>
                      </a:lnTo>
                      <a:lnTo>
                        <a:pt x="2120" y="787"/>
                      </a:lnTo>
                      <a:lnTo>
                        <a:pt x="2123" y="794"/>
                      </a:lnTo>
                      <a:lnTo>
                        <a:pt x="2129" y="797"/>
                      </a:lnTo>
                      <a:lnTo>
                        <a:pt x="2142" y="800"/>
                      </a:lnTo>
                      <a:lnTo>
                        <a:pt x="2161" y="797"/>
                      </a:lnTo>
                      <a:lnTo>
                        <a:pt x="2176" y="790"/>
                      </a:lnTo>
                      <a:lnTo>
                        <a:pt x="2189" y="784"/>
                      </a:lnTo>
                      <a:lnTo>
                        <a:pt x="2192" y="778"/>
                      </a:lnTo>
                      <a:lnTo>
                        <a:pt x="2195" y="769"/>
                      </a:lnTo>
                      <a:lnTo>
                        <a:pt x="2198" y="762"/>
                      </a:lnTo>
                      <a:lnTo>
                        <a:pt x="2198" y="753"/>
                      </a:lnTo>
                      <a:lnTo>
                        <a:pt x="2201" y="747"/>
                      </a:lnTo>
                      <a:lnTo>
                        <a:pt x="2204" y="740"/>
                      </a:lnTo>
                      <a:lnTo>
                        <a:pt x="2211" y="737"/>
                      </a:lnTo>
                      <a:lnTo>
                        <a:pt x="2223" y="737"/>
                      </a:lnTo>
                      <a:lnTo>
                        <a:pt x="2232" y="734"/>
                      </a:lnTo>
                      <a:lnTo>
                        <a:pt x="2242" y="737"/>
                      </a:lnTo>
                      <a:lnTo>
                        <a:pt x="2248" y="740"/>
                      </a:lnTo>
                      <a:lnTo>
                        <a:pt x="2257" y="753"/>
                      </a:lnTo>
                      <a:lnTo>
                        <a:pt x="2261" y="775"/>
                      </a:lnTo>
                      <a:lnTo>
                        <a:pt x="2261" y="794"/>
                      </a:lnTo>
                      <a:lnTo>
                        <a:pt x="2264" y="812"/>
                      </a:lnTo>
                      <a:lnTo>
                        <a:pt x="2264" y="828"/>
                      </a:lnTo>
                      <a:lnTo>
                        <a:pt x="2264" y="847"/>
                      </a:lnTo>
                      <a:lnTo>
                        <a:pt x="2267" y="862"/>
                      </a:lnTo>
                      <a:lnTo>
                        <a:pt x="2276" y="872"/>
                      </a:lnTo>
                      <a:lnTo>
                        <a:pt x="2282" y="875"/>
                      </a:lnTo>
                      <a:lnTo>
                        <a:pt x="2289" y="872"/>
                      </a:lnTo>
                      <a:lnTo>
                        <a:pt x="2295" y="865"/>
                      </a:lnTo>
                      <a:lnTo>
                        <a:pt x="2304" y="859"/>
                      </a:lnTo>
                      <a:lnTo>
                        <a:pt x="2310" y="853"/>
                      </a:lnTo>
                      <a:lnTo>
                        <a:pt x="2317" y="850"/>
                      </a:lnTo>
                      <a:lnTo>
                        <a:pt x="2323" y="847"/>
                      </a:lnTo>
                      <a:lnTo>
                        <a:pt x="2342" y="843"/>
                      </a:lnTo>
                      <a:lnTo>
                        <a:pt x="2364" y="847"/>
                      </a:lnTo>
                      <a:lnTo>
                        <a:pt x="2385" y="850"/>
                      </a:lnTo>
                      <a:lnTo>
                        <a:pt x="2401" y="847"/>
                      </a:lnTo>
                      <a:lnTo>
                        <a:pt x="2410" y="840"/>
                      </a:lnTo>
                      <a:lnTo>
                        <a:pt x="2420" y="834"/>
                      </a:lnTo>
                      <a:lnTo>
                        <a:pt x="2432" y="825"/>
                      </a:lnTo>
                      <a:lnTo>
                        <a:pt x="2439" y="815"/>
                      </a:lnTo>
                      <a:lnTo>
                        <a:pt x="2445" y="809"/>
                      </a:lnTo>
                      <a:lnTo>
                        <a:pt x="2445" y="790"/>
                      </a:lnTo>
                      <a:lnTo>
                        <a:pt x="2442" y="769"/>
                      </a:lnTo>
                      <a:lnTo>
                        <a:pt x="2442" y="747"/>
                      </a:lnTo>
                      <a:lnTo>
                        <a:pt x="2445" y="728"/>
                      </a:lnTo>
                      <a:lnTo>
                        <a:pt x="2460" y="719"/>
                      </a:lnTo>
                      <a:lnTo>
                        <a:pt x="2485" y="715"/>
                      </a:lnTo>
                      <a:lnTo>
                        <a:pt x="2504" y="712"/>
                      </a:lnTo>
                      <a:lnTo>
                        <a:pt x="2526" y="719"/>
                      </a:lnTo>
                      <a:lnTo>
                        <a:pt x="2548" y="728"/>
                      </a:lnTo>
                      <a:lnTo>
                        <a:pt x="2570" y="740"/>
                      </a:lnTo>
                      <a:lnTo>
                        <a:pt x="2588" y="753"/>
                      </a:lnTo>
                      <a:lnTo>
                        <a:pt x="2607" y="772"/>
                      </a:lnTo>
                      <a:lnTo>
                        <a:pt x="2632" y="797"/>
                      </a:lnTo>
                      <a:lnTo>
                        <a:pt x="2654" y="819"/>
                      </a:lnTo>
                      <a:lnTo>
                        <a:pt x="2676" y="837"/>
                      </a:lnTo>
                      <a:lnTo>
                        <a:pt x="2698" y="843"/>
                      </a:lnTo>
                      <a:lnTo>
                        <a:pt x="2723" y="850"/>
                      </a:lnTo>
                      <a:lnTo>
                        <a:pt x="2745" y="853"/>
                      </a:lnTo>
                      <a:lnTo>
                        <a:pt x="2763" y="847"/>
                      </a:lnTo>
                      <a:lnTo>
                        <a:pt x="2785" y="840"/>
                      </a:lnTo>
                      <a:lnTo>
                        <a:pt x="2810" y="831"/>
                      </a:lnTo>
                      <a:lnTo>
                        <a:pt x="2829" y="828"/>
                      </a:lnTo>
                      <a:lnTo>
                        <a:pt x="2844" y="825"/>
                      </a:lnTo>
                      <a:lnTo>
                        <a:pt x="2866" y="825"/>
                      </a:lnTo>
                      <a:lnTo>
                        <a:pt x="2882" y="828"/>
                      </a:lnTo>
                      <a:lnTo>
                        <a:pt x="2898" y="837"/>
                      </a:lnTo>
                      <a:lnTo>
                        <a:pt x="2916" y="853"/>
                      </a:lnTo>
                      <a:lnTo>
                        <a:pt x="2938" y="865"/>
                      </a:lnTo>
                      <a:lnTo>
                        <a:pt x="2954" y="875"/>
                      </a:lnTo>
                      <a:lnTo>
                        <a:pt x="2973" y="878"/>
                      </a:lnTo>
                      <a:lnTo>
                        <a:pt x="2994" y="881"/>
                      </a:lnTo>
                      <a:lnTo>
                        <a:pt x="3016" y="881"/>
                      </a:lnTo>
                      <a:lnTo>
                        <a:pt x="3035" y="878"/>
                      </a:lnTo>
                      <a:lnTo>
                        <a:pt x="3041" y="865"/>
                      </a:lnTo>
                      <a:lnTo>
                        <a:pt x="3047" y="843"/>
                      </a:lnTo>
                      <a:lnTo>
                        <a:pt x="3054" y="825"/>
                      </a:lnTo>
                      <a:lnTo>
                        <a:pt x="3060" y="812"/>
                      </a:lnTo>
                      <a:lnTo>
                        <a:pt x="3076" y="812"/>
                      </a:lnTo>
                      <a:lnTo>
                        <a:pt x="3091" y="815"/>
                      </a:lnTo>
                      <a:lnTo>
                        <a:pt x="3107" y="822"/>
                      </a:lnTo>
                      <a:lnTo>
                        <a:pt x="3119" y="828"/>
                      </a:lnTo>
                      <a:lnTo>
                        <a:pt x="3138" y="843"/>
                      </a:lnTo>
                      <a:lnTo>
                        <a:pt x="3160" y="862"/>
                      </a:lnTo>
                      <a:lnTo>
                        <a:pt x="3182" y="878"/>
                      </a:lnTo>
                      <a:lnTo>
                        <a:pt x="3194" y="881"/>
                      </a:lnTo>
                      <a:lnTo>
                        <a:pt x="3216" y="884"/>
                      </a:lnTo>
                      <a:lnTo>
                        <a:pt x="3235" y="881"/>
                      </a:lnTo>
                      <a:lnTo>
                        <a:pt x="3247" y="878"/>
                      </a:lnTo>
                      <a:lnTo>
                        <a:pt x="3250" y="862"/>
                      </a:lnTo>
                      <a:lnTo>
                        <a:pt x="3250" y="843"/>
                      </a:lnTo>
                      <a:lnTo>
                        <a:pt x="3244" y="822"/>
                      </a:lnTo>
                      <a:lnTo>
                        <a:pt x="3244" y="803"/>
                      </a:lnTo>
                      <a:lnTo>
                        <a:pt x="3247" y="787"/>
                      </a:lnTo>
                      <a:lnTo>
                        <a:pt x="3263" y="781"/>
                      </a:lnTo>
                      <a:lnTo>
                        <a:pt x="3285" y="781"/>
                      </a:lnTo>
                      <a:lnTo>
                        <a:pt x="3307" y="781"/>
                      </a:lnTo>
                      <a:lnTo>
                        <a:pt x="3325" y="784"/>
                      </a:lnTo>
                      <a:lnTo>
                        <a:pt x="3347" y="787"/>
                      </a:lnTo>
                      <a:lnTo>
                        <a:pt x="3372" y="797"/>
                      </a:lnTo>
                      <a:lnTo>
                        <a:pt x="3400" y="803"/>
                      </a:lnTo>
                      <a:lnTo>
                        <a:pt x="3422" y="809"/>
                      </a:lnTo>
                      <a:lnTo>
                        <a:pt x="3450" y="803"/>
                      </a:lnTo>
                      <a:lnTo>
                        <a:pt x="3485" y="797"/>
                      </a:lnTo>
                      <a:lnTo>
                        <a:pt x="3513" y="787"/>
                      </a:lnTo>
                      <a:lnTo>
                        <a:pt x="3528" y="775"/>
                      </a:lnTo>
                      <a:lnTo>
                        <a:pt x="3547" y="762"/>
                      </a:lnTo>
                      <a:lnTo>
                        <a:pt x="3566" y="753"/>
                      </a:lnTo>
                      <a:lnTo>
                        <a:pt x="3591" y="747"/>
                      </a:lnTo>
                      <a:lnTo>
                        <a:pt x="3622" y="747"/>
                      </a:lnTo>
                      <a:lnTo>
                        <a:pt x="3650" y="750"/>
                      </a:lnTo>
                      <a:lnTo>
                        <a:pt x="3675" y="753"/>
                      </a:lnTo>
                      <a:lnTo>
                        <a:pt x="3700" y="756"/>
                      </a:lnTo>
                      <a:lnTo>
                        <a:pt x="3728" y="765"/>
                      </a:lnTo>
                      <a:lnTo>
                        <a:pt x="3756" y="778"/>
                      </a:lnTo>
                      <a:lnTo>
                        <a:pt x="3781" y="787"/>
                      </a:lnTo>
                      <a:lnTo>
                        <a:pt x="3788" y="790"/>
                      </a:lnTo>
                      <a:lnTo>
                        <a:pt x="3797" y="800"/>
                      </a:lnTo>
                      <a:lnTo>
                        <a:pt x="3806" y="806"/>
                      </a:lnTo>
                      <a:lnTo>
                        <a:pt x="3816" y="815"/>
                      </a:lnTo>
                      <a:lnTo>
                        <a:pt x="3825" y="819"/>
                      </a:lnTo>
                      <a:lnTo>
                        <a:pt x="3831" y="822"/>
                      </a:lnTo>
                      <a:lnTo>
                        <a:pt x="3837" y="825"/>
                      </a:lnTo>
                      <a:lnTo>
                        <a:pt x="3847" y="825"/>
                      </a:lnTo>
                      <a:lnTo>
                        <a:pt x="3856" y="825"/>
                      </a:lnTo>
                      <a:lnTo>
                        <a:pt x="3862" y="825"/>
                      </a:lnTo>
                      <a:lnTo>
                        <a:pt x="3881" y="815"/>
                      </a:lnTo>
                      <a:lnTo>
                        <a:pt x="3900" y="797"/>
                      </a:lnTo>
                      <a:lnTo>
                        <a:pt x="3916" y="787"/>
                      </a:lnTo>
                      <a:lnTo>
                        <a:pt x="3934" y="784"/>
                      </a:lnTo>
                      <a:lnTo>
                        <a:pt x="3956" y="784"/>
                      </a:lnTo>
                      <a:lnTo>
                        <a:pt x="3975" y="787"/>
                      </a:lnTo>
                      <a:lnTo>
                        <a:pt x="3994" y="803"/>
                      </a:lnTo>
                      <a:lnTo>
                        <a:pt x="4012" y="825"/>
                      </a:lnTo>
                      <a:lnTo>
                        <a:pt x="4025" y="847"/>
                      </a:lnTo>
                      <a:lnTo>
                        <a:pt x="4031" y="865"/>
                      </a:lnTo>
                      <a:lnTo>
                        <a:pt x="4037" y="887"/>
                      </a:lnTo>
                      <a:lnTo>
                        <a:pt x="4044" y="909"/>
                      </a:lnTo>
                      <a:lnTo>
                        <a:pt x="4053" y="928"/>
                      </a:lnTo>
                      <a:lnTo>
                        <a:pt x="4075" y="937"/>
                      </a:lnTo>
                      <a:lnTo>
                        <a:pt x="4106" y="947"/>
                      </a:lnTo>
                      <a:lnTo>
                        <a:pt x="4140" y="950"/>
                      </a:lnTo>
                      <a:lnTo>
                        <a:pt x="4169" y="953"/>
                      </a:lnTo>
                      <a:lnTo>
                        <a:pt x="4190" y="953"/>
                      </a:lnTo>
                      <a:lnTo>
                        <a:pt x="4222" y="956"/>
                      </a:lnTo>
                      <a:lnTo>
                        <a:pt x="4243" y="953"/>
                      </a:lnTo>
                      <a:lnTo>
                        <a:pt x="4253" y="947"/>
                      </a:lnTo>
                      <a:lnTo>
                        <a:pt x="4262" y="940"/>
                      </a:lnTo>
                      <a:lnTo>
                        <a:pt x="4272" y="931"/>
                      </a:lnTo>
                      <a:lnTo>
                        <a:pt x="4278" y="922"/>
                      </a:lnTo>
                      <a:lnTo>
                        <a:pt x="4306" y="931"/>
                      </a:lnTo>
                      <a:lnTo>
                        <a:pt x="4331" y="937"/>
                      </a:lnTo>
                      <a:lnTo>
                        <a:pt x="4340" y="940"/>
                      </a:lnTo>
                      <a:lnTo>
                        <a:pt x="4353" y="937"/>
                      </a:lnTo>
                      <a:lnTo>
                        <a:pt x="4343" y="947"/>
                      </a:lnTo>
                      <a:lnTo>
                        <a:pt x="4337" y="956"/>
                      </a:lnTo>
                      <a:lnTo>
                        <a:pt x="4331" y="965"/>
                      </a:lnTo>
                      <a:lnTo>
                        <a:pt x="4328" y="972"/>
                      </a:lnTo>
                      <a:lnTo>
                        <a:pt x="4325" y="981"/>
                      </a:lnTo>
                      <a:lnTo>
                        <a:pt x="4325" y="1003"/>
                      </a:lnTo>
                      <a:lnTo>
                        <a:pt x="4331" y="1031"/>
                      </a:lnTo>
                      <a:lnTo>
                        <a:pt x="4343" y="1059"/>
                      </a:lnTo>
                      <a:lnTo>
                        <a:pt x="4356" y="1078"/>
                      </a:lnTo>
                      <a:lnTo>
                        <a:pt x="4362" y="1084"/>
                      </a:lnTo>
                      <a:lnTo>
                        <a:pt x="4371" y="1087"/>
                      </a:lnTo>
                      <a:lnTo>
                        <a:pt x="4384" y="1093"/>
                      </a:lnTo>
                      <a:lnTo>
                        <a:pt x="4393" y="1096"/>
                      </a:lnTo>
                      <a:lnTo>
                        <a:pt x="4400" y="1100"/>
                      </a:lnTo>
                      <a:lnTo>
                        <a:pt x="4415" y="1118"/>
                      </a:lnTo>
                      <a:lnTo>
                        <a:pt x="4431" y="1143"/>
                      </a:lnTo>
                      <a:lnTo>
                        <a:pt x="4440" y="116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7" name="Freeform 38">
                  <a:extLst>
                    <a:ext uri="{FF2B5EF4-FFF2-40B4-BE49-F238E27FC236}">
                      <a16:creationId xmlns:a16="http://schemas.microsoft.com/office/drawing/2014/main" id="{17734840-A674-4973-81A4-CA1A310B4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768" y="3628538"/>
                  <a:ext cx="23700" cy="25222"/>
                </a:xfrm>
                <a:custGeom>
                  <a:avLst/>
                  <a:gdLst>
                    <a:gd name="T0" fmla="*/ 109 w 109"/>
                    <a:gd name="T1" fmla="*/ 41 h 116"/>
                    <a:gd name="T2" fmla="*/ 109 w 109"/>
                    <a:gd name="T3" fmla="*/ 47 h 116"/>
                    <a:gd name="T4" fmla="*/ 106 w 109"/>
                    <a:gd name="T5" fmla="*/ 57 h 116"/>
                    <a:gd name="T6" fmla="*/ 103 w 109"/>
                    <a:gd name="T7" fmla="*/ 66 h 116"/>
                    <a:gd name="T8" fmla="*/ 100 w 109"/>
                    <a:gd name="T9" fmla="*/ 72 h 116"/>
                    <a:gd name="T10" fmla="*/ 96 w 109"/>
                    <a:gd name="T11" fmla="*/ 78 h 116"/>
                    <a:gd name="T12" fmla="*/ 90 w 109"/>
                    <a:gd name="T13" fmla="*/ 85 h 116"/>
                    <a:gd name="T14" fmla="*/ 87 w 109"/>
                    <a:gd name="T15" fmla="*/ 91 h 116"/>
                    <a:gd name="T16" fmla="*/ 81 w 109"/>
                    <a:gd name="T17" fmla="*/ 97 h 116"/>
                    <a:gd name="T18" fmla="*/ 78 w 109"/>
                    <a:gd name="T19" fmla="*/ 103 h 116"/>
                    <a:gd name="T20" fmla="*/ 68 w 109"/>
                    <a:gd name="T21" fmla="*/ 110 h 116"/>
                    <a:gd name="T22" fmla="*/ 62 w 109"/>
                    <a:gd name="T23" fmla="*/ 116 h 116"/>
                    <a:gd name="T24" fmla="*/ 56 w 109"/>
                    <a:gd name="T25" fmla="*/ 116 h 116"/>
                    <a:gd name="T26" fmla="*/ 50 w 109"/>
                    <a:gd name="T27" fmla="*/ 113 h 116"/>
                    <a:gd name="T28" fmla="*/ 43 w 109"/>
                    <a:gd name="T29" fmla="*/ 110 h 116"/>
                    <a:gd name="T30" fmla="*/ 37 w 109"/>
                    <a:gd name="T31" fmla="*/ 100 h 116"/>
                    <a:gd name="T32" fmla="*/ 31 w 109"/>
                    <a:gd name="T33" fmla="*/ 94 h 116"/>
                    <a:gd name="T34" fmla="*/ 28 w 109"/>
                    <a:gd name="T35" fmla="*/ 85 h 116"/>
                    <a:gd name="T36" fmla="*/ 28 w 109"/>
                    <a:gd name="T37" fmla="*/ 81 h 116"/>
                    <a:gd name="T38" fmla="*/ 31 w 109"/>
                    <a:gd name="T39" fmla="*/ 75 h 116"/>
                    <a:gd name="T40" fmla="*/ 34 w 109"/>
                    <a:gd name="T41" fmla="*/ 69 h 116"/>
                    <a:gd name="T42" fmla="*/ 40 w 109"/>
                    <a:gd name="T43" fmla="*/ 60 h 116"/>
                    <a:gd name="T44" fmla="*/ 40 w 109"/>
                    <a:gd name="T45" fmla="*/ 57 h 116"/>
                    <a:gd name="T46" fmla="*/ 40 w 109"/>
                    <a:gd name="T47" fmla="*/ 50 h 116"/>
                    <a:gd name="T48" fmla="*/ 40 w 109"/>
                    <a:gd name="T49" fmla="*/ 44 h 116"/>
                    <a:gd name="T50" fmla="*/ 34 w 109"/>
                    <a:gd name="T51" fmla="*/ 41 h 116"/>
                    <a:gd name="T52" fmla="*/ 25 w 109"/>
                    <a:gd name="T53" fmla="*/ 38 h 116"/>
                    <a:gd name="T54" fmla="*/ 18 w 109"/>
                    <a:gd name="T55" fmla="*/ 35 h 116"/>
                    <a:gd name="T56" fmla="*/ 9 w 109"/>
                    <a:gd name="T57" fmla="*/ 32 h 116"/>
                    <a:gd name="T58" fmla="*/ 3 w 109"/>
                    <a:gd name="T59" fmla="*/ 28 h 116"/>
                    <a:gd name="T60" fmla="*/ 0 w 109"/>
                    <a:gd name="T61" fmla="*/ 25 h 116"/>
                    <a:gd name="T62" fmla="*/ 0 w 109"/>
                    <a:gd name="T63" fmla="*/ 19 h 116"/>
                    <a:gd name="T64" fmla="*/ 6 w 109"/>
                    <a:gd name="T65" fmla="*/ 10 h 116"/>
                    <a:gd name="T66" fmla="*/ 25 w 109"/>
                    <a:gd name="T67" fmla="*/ 3 h 116"/>
                    <a:gd name="T68" fmla="*/ 43 w 109"/>
                    <a:gd name="T69" fmla="*/ 0 h 116"/>
                    <a:gd name="T70" fmla="*/ 56 w 109"/>
                    <a:gd name="T71" fmla="*/ 0 h 116"/>
                    <a:gd name="T72" fmla="*/ 62 w 109"/>
                    <a:gd name="T73" fmla="*/ 7 h 116"/>
                    <a:gd name="T74" fmla="*/ 65 w 109"/>
                    <a:gd name="T75" fmla="*/ 13 h 116"/>
                    <a:gd name="T76" fmla="*/ 71 w 109"/>
                    <a:gd name="T77" fmla="*/ 19 h 116"/>
                    <a:gd name="T78" fmla="*/ 75 w 109"/>
                    <a:gd name="T79" fmla="*/ 25 h 116"/>
                    <a:gd name="T80" fmla="*/ 81 w 109"/>
                    <a:gd name="T81" fmla="*/ 28 h 116"/>
                    <a:gd name="T82" fmla="*/ 90 w 109"/>
                    <a:gd name="T83" fmla="*/ 32 h 116"/>
                    <a:gd name="T84" fmla="*/ 96 w 109"/>
                    <a:gd name="T85" fmla="*/ 35 h 116"/>
                    <a:gd name="T86" fmla="*/ 103 w 109"/>
                    <a:gd name="T87" fmla="*/ 38 h 116"/>
                    <a:gd name="T88" fmla="*/ 109 w 109"/>
                    <a:gd name="T89" fmla="*/ 41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09" h="116">
                      <a:moveTo>
                        <a:pt x="109" y="41"/>
                      </a:moveTo>
                      <a:lnTo>
                        <a:pt x="109" y="47"/>
                      </a:lnTo>
                      <a:lnTo>
                        <a:pt x="106" y="57"/>
                      </a:lnTo>
                      <a:lnTo>
                        <a:pt x="103" y="66"/>
                      </a:lnTo>
                      <a:lnTo>
                        <a:pt x="100" y="72"/>
                      </a:lnTo>
                      <a:lnTo>
                        <a:pt x="96" y="78"/>
                      </a:lnTo>
                      <a:lnTo>
                        <a:pt x="90" y="85"/>
                      </a:lnTo>
                      <a:lnTo>
                        <a:pt x="87" y="91"/>
                      </a:lnTo>
                      <a:lnTo>
                        <a:pt x="81" y="97"/>
                      </a:lnTo>
                      <a:lnTo>
                        <a:pt x="78" y="103"/>
                      </a:lnTo>
                      <a:lnTo>
                        <a:pt x="68" y="110"/>
                      </a:lnTo>
                      <a:lnTo>
                        <a:pt x="62" y="116"/>
                      </a:lnTo>
                      <a:lnTo>
                        <a:pt x="56" y="116"/>
                      </a:lnTo>
                      <a:lnTo>
                        <a:pt x="50" y="113"/>
                      </a:lnTo>
                      <a:lnTo>
                        <a:pt x="43" y="110"/>
                      </a:lnTo>
                      <a:lnTo>
                        <a:pt x="37" y="100"/>
                      </a:lnTo>
                      <a:lnTo>
                        <a:pt x="31" y="94"/>
                      </a:lnTo>
                      <a:lnTo>
                        <a:pt x="28" y="85"/>
                      </a:lnTo>
                      <a:lnTo>
                        <a:pt x="28" y="81"/>
                      </a:lnTo>
                      <a:lnTo>
                        <a:pt x="31" y="75"/>
                      </a:lnTo>
                      <a:lnTo>
                        <a:pt x="34" y="69"/>
                      </a:lnTo>
                      <a:lnTo>
                        <a:pt x="40" y="60"/>
                      </a:lnTo>
                      <a:lnTo>
                        <a:pt x="40" y="57"/>
                      </a:lnTo>
                      <a:lnTo>
                        <a:pt x="40" y="50"/>
                      </a:lnTo>
                      <a:lnTo>
                        <a:pt x="40" y="44"/>
                      </a:lnTo>
                      <a:lnTo>
                        <a:pt x="34" y="41"/>
                      </a:lnTo>
                      <a:lnTo>
                        <a:pt x="25" y="38"/>
                      </a:lnTo>
                      <a:lnTo>
                        <a:pt x="18" y="35"/>
                      </a:lnTo>
                      <a:lnTo>
                        <a:pt x="9" y="32"/>
                      </a:lnTo>
                      <a:lnTo>
                        <a:pt x="3" y="28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6" y="10"/>
                      </a:lnTo>
                      <a:lnTo>
                        <a:pt x="25" y="3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62" y="7"/>
                      </a:lnTo>
                      <a:lnTo>
                        <a:pt x="65" y="13"/>
                      </a:lnTo>
                      <a:lnTo>
                        <a:pt x="71" y="19"/>
                      </a:lnTo>
                      <a:lnTo>
                        <a:pt x="75" y="25"/>
                      </a:lnTo>
                      <a:lnTo>
                        <a:pt x="81" y="28"/>
                      </a:lnTo>
                      <a:lnTo>
                        <a:pt x="90" y="32"/>
                      </a:lnTo>
                      <a:lnTo>
                        <a:pt x="96" y="35"/>
                      </a:lnTo>
                      <a:lnTo>
                        <a:pt x="103" y="38"/>
                      </a:lnTo>
                      <a:lnTo>
                        <a:pt x="109" y="41"/>
                      </a:lnTo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8" name="Freeform 40">
                  <a:extLst>
                    <a:ext uri="{FF2B5EF4-FFF2-40B4-BE49-F238E27FC236}">
                      <a16:creationId xmlns:a16="http://schemas.microsoft.com/office/drawing/2014/main" id="{02523C42-E00F-48BB-9D70-EB383E8EC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8971" y="3733777"/>
                  <a:ext cx="40008" cy="31963"/>
                </a:xfrm>
                <a:custGeom>
                  <a:avLst/>
                  <a:gdLst>
                    <a:gd name="T0" fmla="*/ 184 w 184"/>
                    <a:gd name="T1" fmla="*/ 97 h 147"/>
                    <a:gd name="T2" fmla="*/ 184 w 184"/>
                    <a:gd name="T3" fmla="*/ 106 h 147"/>
                    <a:gd name="T4" fmla="*/ 184 w 184"/>
                    <a:gd name="T5" fmla="*/ 113 h 147"/>
                    <a:gd name="T6" fmla="*/ 181 w 184"/>
                    <a:gd name="T7" fmla="*/ 125 h 147"/>
                    <a:gd name="T8" fmla="*/ 175 w 184"/>
                    <a:gd name="T9" fmla="*/ 135 h 147"/>
                    <a:gd name="T10" fmla="*/ 172 w 184"/>
                    <a:gd name="T11" fmla="*/ 141 h 147"/>
                    <a:gd name="T12" fmla="*/ 166 w 184"/>
                    <a:gd name="T13" fmla="*/ 147 h 147"/>
                    <a:gd name="T14" fmla="*/ 150 w 184"/>
                    <a:gd name="T15" fmla="*/ 147 h 147"/>
                    <a:gd name="T16" fmla="*/ 131 w 184"/>
                    <a:gd name="T17" fmla="*/ 141 h 147"/>
                    <a:gd name="T18" fmla="*/ 113 w 184"/>
                    <a:gd name="T19" fmla="*/ 135 h 147"/>
                    <a:gd name="T20" fmla="*/ 94 w 184"/>
                    <a:gd name="T21" fmla="*/ 131 h 147"/>
                    <a:gd name="T22" fmla="*/ 88 w 184"/>
                    <a:gd name="T23" fmla="*/ 131 h 147"/>
                    <a:gd name="T24" fmla="*/ 75 w 184"/>
                    <a:gd name="T25" fmla="*/ 138 h 147"/>
                    <a:gd name="T26" fmla="*/ 66 w 184"/>
                    <a:gd name="T27" fmla="*/ 141 h 147"/>
                    <a:gd name="T28" fmla="*/ 56 w 184"/>
                    <a:gd name="T29" fmla="*/ 144 h 147"/>
                    <a:gd name="T30" fmla="*/ 47 w 184"/>
                    <a:gd name="T31" fmla="*/ 147 h 147"/>
                    <a:gd name="T32" fmla="*/ 41 w 184"/>
                    <a:gd name="T33" fmla="*/ 144 h 147"/>
                    <a:gd name="T34" fmla="*/ 31 w 184"/>
                    <a:gd name="T35" fmla="*/ 141 h 147"/>
                    <a:gd name="T36" fmla="*/ 19 w 184"/>
                    <a:gd name="T37" fmla="*/ 138 h 147"/>
                    <a:gd name="T38" fmla="*/ 10 w 184"/>
                    <a:gd name="T39" fmla="*/ 135 h 147"/>
                    <a:gd name="T40" fmla="*/ 6 w 184"/>
                    <a:gd name="T41" fmla="*/ 128 h 147"/>
                    <a:gd name="T42" fmla="*/ 0 w 184"/>
                    <a:gd name="T43" fmla="*/ 106 h 147"/>
                    <a:gd name="T44" fmla="*/ 0 w 184"/>
                    <a:gd name="T45" fmla="*/ 81 h 147"/>
                    <a:gd name="T46" fmla="*/ 6 w 184"/>
                    <a:gd name="T47" fmla="*/ 63 h 147"/>
                    <a:gd name="T48" fmla="*/ 10 w 184"/>
                    <a:gd name="T49" fmla="*/ 60 h 147"/>
                    <a:gd name="T50" fmla="*/ 16 w 184"/>
                    <a:gd name="T51" fmla="*/ 57 h 147"/>
                    <a:gd name="T52" fmla="*/ 22 w 184"/>
                    <a:gd name="T53" fmla="*/ 53 h 147"/>
                    <a:gd name="T54" fmla="*/ 28 w 184"/>
                    <a:gd name="T55" fmla="*/ 53 h 147"/>
                    <a:gd name="T56" fmla="*/ 38 w 184"/>
                    <a:gd name="T57" fmla="*/ 50 h 147"/>
                    <a:gd name="T58" fmla="*/ 41 w 184"/>
                    <a:gd name="T59" fmla="*/ 50 h 147"/>
                    <a:gd name="T60" fmla="*/ 44 w 184"/>
                    <a:gd name="T61" fmla="*/ 44 h 147"/>
                    <a:gd name="T62" fmla="*/ 47 w 184"/>
                    <a:gd name="T63" fmla="*/ 35 h 147"/>
                    <a:gd name="T64" fmla="*/ 50 w 184"/>
                    <a:gd name="T65" fmla="*/ 28 h 147"/>
                    <a:gd name="T66" fmla="*/ 50 w 184"/>
                    <a:gd name="T67" fmla="*/ 19 h 147"/>
                    <a:gd name="T68" fmla="*/ 53 w 184"/>
                    <a:gd name="T69" fmla="*/ 10 h 147"/>
                    <a:gd name="T70" fmla="*/ 56 w 184"/>
                    <a:gd name="T71" fmla="*/ 3 h 147"/>
                    <a:gd name="T72" fmla="*/ 63 w 184"/>
                    <a:gd name="T73" fmla="*/ 0 h 147"/>
                    <a:gd name="T74" fmla="*/ 78 w 184"/>
                    <a:gd name="T75" fmla="*/ 3 h 147"/>
                    <a:gd name="T76" fmla="*/ 97 w 184"/>
                    <a:gd name="T77" fmla="*/ 13 h 147"/>
                    <a:gd name="T78" fmla="*/ 113 w 184"/>
                    <a:gd name="T79" fmla="*/ 28 h 147"/>
                    <a:gd name="T80" fmla="*/ 128 w 184"/>
                    <a:gd name="T81" fmla="*/ 41 h 147"/>
                    <a:gd name="T82" fmla="*/ 147 w 184"/>
                    <a:gd name="T83" fmla="*/ 57 h 147"/>
                    <a:gd name="T84" fmla="*/ 172 w 184"/>
                    <a:gd name="T85" fmla="*/ 78 h 147"/>
                    <a:gd name="T86" fmla="*/ 184 w 184"/>
                    <a:gd name="T87" fmla="*/ 9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84" h="147">
                      <a:moveTo>
                        <a:pt x="184" y="97"/>
                      </a:moveTo>
                      <a:lnTo>
                        <a:pt x="184" y="106"/>
                      </a:lnTo>
                      <a:lnTo>
                        <a:pt x="184" y="113"/>
                      </a:lnTo>
                      <a:lnTo>
                        <a:pt x="181" y="125"/>
                      </a:lnTo>
                      <a:lnTo>
                        <a:pt x="175" y="135"/>
                      </a:lnTo>
                      <a:lnTo>
                        <a:pt x="172" y="141"/>
                      </a:lnTo>
                      <a:lnTo>
                        <a:pt x="166" y="147"/>
                      </a:lnTo>
                      <a:lnTo>
                        <a:pt x="150" y="147"/>
                      </a:lnTo>
                      <a:lnTo>
                        <a:pt x="131" y="141"/>
                      </a:lnTo>
                      <a:lnTo>
                        <a:pt x="113" y="135"/>
                      </a:lnTo>
                      <a:lnTo>
                        <a:pt x="94" y="131"/>
                      </a:lnTo>
                      <a:lnTo>
                        <a:pt x="88" y="131"/>
                      </a:lnTo>
                      <a:lnTo>
                        <a:pt x="75" y="138"/>
                      </a:lnTo>
                      <a:lnTo>
                        <a:pt x="66" y="141"/>
                      </a:lnTo>
                      <a:lnTo>
                        <a:pt x="56" y="144"/>
                      </a:lnTo>
                      <a:lnTo>
                        <a:pt x="47" y="147"/>
                      </a:lnTo>
                      <a:lnTo>
                        <a:pt x="41" y="144"/>
                      </a:lnTo>
                      <a:lnTo>
                        <a:pt x="31" y="141"/>
                      </a:lnTo>
                      <a:lnTo>
                        <a:pt x="19" y="138"/>
                      </a:lnTo>
                      <a:lnTo>
                        <a:pt x="10" y="135"/>
                      </a:lnTo>
                      <a:lnTo>
                        <a:pt x="6" y="128"/>
                      </a:lnTo>
                      <a:lnTo>
                        <a:pt x="0" y="106"/>
                      </a:lnTo>
                      <a:lnTo>
                        <a:pt x="0" y="81"/>
                      </a:lnTo>
                      <a:lnTo>
                        <a:pt x="6" y="63"/>
                      </a:lnTo>
                      <a:lnTo>
                        <a:pt x="10" y="60"/>
                      </a:lnTo>
                      <a:lnTo>
                        <a:pt x="16" y="57"/>
                      </a:lnTo>
                      <a:lnTo>
                        <a:pt x="22" y="53"/>
                      </a:lnTo>
                      <a:lnTo>
                        <a:pt x="28" y="53"/>
                      </a:lnTo>
                      <a:lnTo>
                        <a:pt x="38" y="50"/>
                      </a:lnTo>
                      <a:lnTo>
                        <a:pt x="41" y="50"/>
                      </a:lnTo>
                      <a:lnTo>
                        <a:pt x="44" y="44"/>
                      </a:lnTo>
                      <a:lnTo>
                        <a:pt x="47" y="35"/>
                      </a:lnTo>
                      <a:lnTo>
                        <a:pt x="50" y="28"/>
                      </a:lnTo>
                      <a:lnTo>
                        <a:pt x="50" y="19"/>
                      </a:lnTo>
                      <a:lnTo>
                        <a:pt x="53" y="10"/>
                      </a:lnTo>
                      <a:lnTo>
                        <a:pt x="56" y="3"/>
                      </a:lnTo>
                      <a:lnTo>
                        <a:pt x="63" y="0"/>
                      </a:lnTo>
                      <a:lnTo>
                        <a:pt x="78" y="3"/>
                      </a:lnTo>
                      <a:lnTo>
                        <a:pt x="97" y="13"/>
                      </a:lnTo>
                      <a:lnTo>
                        <a:pt x="113" y="28"/>
                      </a:lnTo>
                      <a:lnTo>
                        <a:pt x="128" y="41"/>
                      </a:lnTo>
                      <a:lnTo>
                        <a:pt x="147" y="57"/>
                      </a:lnTo>
                      <a:lnTo>
                        <a:pt x="172" y="78"/>
                      </a:lnTo>
                      <a:lnTo>
                        <a:pt x="184" y="97"/>
                      </a:lnTo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89" name="Freeform 42">
                  <a:extLst>
                    <a:ext uri="{FF2B5EF4-FFF2-40B4-BE49-F238E27FC236}">
                      <a16:creationId xmlns:a16="http://schemas.microsoft.com/office/drawing/2014/main" id="{2B9210EB-ED03-4F5D-9B5B-36C4CEEB0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7241" y="3588530"/>
                  <a:ext cx="32615" cy="36094"/>
                </a:xfrm>
                <a:custGeom>
                  <a:avLst/>
                  <a:gdLst>
                    <a:gd name="T0" fmla="*/ 150 w 150"/>
                    <a:gd name="T1" fmla="*/ 47 h 166"/>
                    <a:gd name="T2" fmla="*/ 150 w 150"/>
                    <a:gd name="T3" fmla="*/ 69 h 166"/>
                    <a:gd name="T4" fmla="*/ 147 w 150"/>
                    <a:gd name="T5" fmla="*/ 94 h 166"/>
                    <a:gd name="T6" fmla="*/ 137 w 150"/>
                    <a:gd name="T7" fmla="*/ 122 h 166"/>
                    <a:gd name="T8" fmla="*/ 125 w 150"/>
                    <a:gd name="T9" fmla="*/ 141 h 166"/>
                    <a:gd name="T10" fmla="*/ 119 w 150"/>
                    <a:gd name="T11" fmla="*/ 144 h 166"/>
                    <a:gd name="T12" fmla="*/ 112 w 150"/>
                    <a:gd name="T13" fmla="*/ 147 h 166"/>
                    <a:gd name="T14" fmla="*/ 103 w 150"/>
                    <a:gd name="T15" fmla="*/ 150 h 166"/>
                    <a:gd name="T16" fmla="*/ 94 w 150"/>
                    <a:gd name="T17" fmla="*/ 153 h 166"/>
                    <a:gd name="T18" fmla="*/ 87 w 150"/>
                    <a:gd name="T19" fmla="*/ 156 h 166"/>
                    <a:gd name="T20" fmla="*/ 81 w 150"/>
                    <a:gd name="T21" fmla="*/ 156 h 166"/>
                    <a:gd name="T22" fmla="*/ 72 w 150"/>
                    <a:gd name="T23" fmla="*/ 159 h 166"/>
                    <a:gd name="T24" fmla="*/ 62 w 150"/>
                    <a:gd name="T25" fmla="*/ 162 h 166"/>
                    <a:gd name="T26" fmla="*/ 53 w 150"/>
                    <a:gd name="T27" fmla="*/ 166 h 166"/>
                    <a:gd name="T28" fmla="*/ 47 w 150"/>
                    <a:gd name="T29" fmla="*/ 166 h 166"/>
                    <a:gd name="T30" fmla="*/ 37 w 150"/>
                    <a:gd name="T31" fmla="*/ 166 h 166"/>
                    <a:gd name="T32" fmla="*/ 34 w 150"/>
                    <a:gd name="T33" fmla="*/ 159 h 166"/>
                    <a:gd name="T34" fmla="*/ 28 w 150"/>
                    <a:gd name="T35" fmla="*/ 153 h 166"/>
                    <a:gd name="T36" fmla="*/ 25 w 150"/>
                    <a:gd name="T37" fmla="*/ 147 h 166"/>
                    <a:gd name="T38" fmla="*/ 22 w 150"/>
                    <a:gd name="T39" fmla="*/ 141 h 166"/>
                    <a:gd name="T40" fmla="*/ 12 w 150"/>
                    <a:gd name="T41" fmla="*/ 119 h 166"/>
                    <a:gd name="T42" fmla="*/ 3 w 150"/>
                    <a:gd name="T43" fmla="*/ 94 h 166"/>
                    <a:gd name="T44" fmla="*/ 0 w 150"/>
                    <a:gd name="T45" fmla="*/ 72 h 166"/>
                    <a:gd name="T46" fmla="*/ 3 w 150"/>
                    <a:gd name="T47" fmla="*/ 66 h 166"/>
                    <a:gd name="T48" fmla="*/ 6 w 150"/>
                    <a:gd name="T49" fmla="*/ 59 h 166"/>
                    <a:gd name="T50" fmla="*/ 9 w 150"/>
                    <a:gd name="T51" fmla="*/ 50 h 166"/>
                    <a:gd name="T52" fmla="*/ 12 w 150"/>
                    <a:gd name="T53" fmla="*/ 44 h 166"/>
                    <a:gd name="T54" fmla="*/ 15 w 150"/>
                    <a:gd name="T55" fmla="*/ 38 h 166"/>
                    <a:gd name="T56" fmla="*/ 15 w 150"/>
                    <a:gd name="T57" fmla="*/ 28 h 166"/>
                    <a:gd name="T58" fmla="*/ 19 w 150"/>
                    <a:gd name="T59" fmla="*/ 19 h 166"/>
                    <a:gd name="T60" fmla="*/ 22 w 150"/>
                    <a:gd name="T61" fmla="*/ 13 h 166"/>
                    <a:gd name="T62" fmla="*/ 25 w 150"/>
                    <a:gd name="T63" fmla="*/ 6 h 166"/>
                    <a:gd name="T64" fmla="*/ 40 w 150"/>
                    <a:gd name="T65" fmla="*/ 0 h 166"/>
                    <a:gd name="T66" fmla="*/ 62 w 150"/>
                    <a:gd name="T67" fmla="*/ 0 h 166"/>
                    <a:gd name="T68" fmla="*/ 84 w 150"/>
                    <a:gd name="T69" fmla="*/ 3 h 166"/>
                    <a:gd name="T70" fmla="*/ 100 w 150"/>
                    <a:gd name="T71" fmla="*/ 6 h 166"/>
                    <a:gd name="T72" fmla="*/ 109 w 150"/>
                    <a:gd name="T73" fmla="*/ 9 h 166"/>
                    <a:gd name="T74" fmla="*/ 119 w 150"/>
                    <a:gd name="T75" fmla="*/ 16 h 166"/>
                    <a:gd name="T76" fmla="*/ 128 w 150"/>
                    <a:gd name="T77" fmla="*/ 22 h 166"/>
                    <a:gd name="T78" fmla="*/ 137 w 150"/>
                    <a:gd name="T79" fmla="*/ 31 h 166"/>
                    <a:gd name="T80" fmla="*/ 143 w 150"/>
                    <a:gd name="T81" fmla="*/ 41 h 166"/>
                    <a:gd name="T82" fmla="*/ 150 w 150"/>
                    <a:gd name="T83" fmla="*/ 4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0" h="166">
                      <a:moveTo>
                        <a:pt x="150" y="47"/>
                      </a:moveTo>
                      <a:lnTo>
                        <a:pt x="150" y="69"/>
                      </a:lnTo>
                      <a:lnTo>
                        <a:pt x="147" y="94"/>
                      </a:lnTo>
                      <a:lnTo>
                        <a:pt x="137" y="122"/>
                      </a:lnTo>
                      <a:lnTo>
                        <a:pt x="125" y="141"/>
                      </a:lnTo>
                      <a:lnTo>
                        <a:pt x="119" y="144"/>
                      </a:lnTo>
                      <a:lnTo>
                        <a:pt x="112" y="147"/>
                      </a:lnTo>
                      <a:lnTo>
                        <a:pt x="103" y="150"/>
                      </a:lnTo>
                      <a:lnTo>
                        <a:pt x="94" y="153"/>
                      </a:lnTo>
                      <a:lnTo>
                        <a:pt x="87" y="156"/>
                      </a:lnTo>
                      <a:lnTo>
                        <a:pt x="81" y="156"/>
                      </a:lnTo>
                      <a:lnTo>
                        <a:pt x="72" y="159"/>
                      </a:lnTo>
                      <a:lnTo>
                        <a:pt x="62" y="162"/>
                      </a:lnTo>
                      <a:lnTo>
                        <a:pt x="53" y="166"/>
                      </a:lnTo>
                      <a:lnTo>
                        <a:pt x="47" y="166"/>
                      </a:lnTo>
                      <a:lnTo>
                        <a:pt x="37" y="166"/>
                      </a:lnTo>
                      <a:lnTo>
                        <a:pt x="34" y="159"/>
                      </a:lnTo>
                      <a:lnTo>
                        <a:pt x="28" y="153"/>
                      </a:lnTo>
                      <a:lnTo>
                        <a:pt x="25" y="147"/>
                      </a:lnTo>
                      <a:lnTo>
                        <a:pt x="22" y="141"/>
                      </a:lnTo>
                      <a:lnTo>
                        <a:pt x="12" y="119"/>
                      </a:lnTo>
                      <a:lnTo>
                        <a:pt x="3" y="94"/>
                      </a:lnTo>
                      <a:lnTo>
                        <a:pt x="0" y="72"/>
                      </a:lnTo>
                      <a:lnTo>
                        <a:pt x="3" y="66"/>
                      </a:lnTo>
                      <a:lnTo>
                        <a:pt x="6" y="59"/>
                      </a:lnTo>
                      <a:lnTo>
                        <a:pt x="9" y="50"/>
                      </a:lnTo>
                      <a:lnTo>
                        <a:pt x="12" y="44"/>
                      </a:lnTo>
                      <a:lnTo>
                        <a:pt x="15" y="38"/>
                      </a:lnTo>
                      <a:lnTo>
                        <a:pt x="15" y="28"/>
                      </a:lnTo>
                      <a:lnTo>
                        <a:pt x="19" y="19"/>
                      </a:lnTo>
                      <a:lnTo>
                        <a:pt x="22" y="13"/>
                      </a:lnTo>
                      <a:lnTo>
                        <a:pt x="25" y="6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84" y="3"/>
                      </a:lnTo>
                      <a:lnTo>
                        <a:pt x="100" y="6"/>
                      </a:lnTo>
                      <a:lnTo>
                        <a:pt x="109" y="9"/>
                      </a:lnTo>
                      <a:lnTo>
                        <a:pt x="119" y="16"/>
                      </a:lnTo>
                      <a:lnTo>
                        <a:pt x="128" y="22"/>
                      </a:lnTo>
                      <a:lnTo>
                        <a:pt x="137" y="31"/>
                      </a:lnTo>
                      <a:lnTo>
                        <a:pt x="143" y="41"/>
                      </a:lnTo>
                      <a:lnTo>
                        <a:pt x="150" y="47"/>
                      </a:lnTo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0" name="Freeform 43">
                  <a:extLst>
                    <a:ext uri="{FF2B5EF4-FFF2-40B4-BE49-F238E27FC236}">
                      <a16:creationId xmlns:a16="http://schemas.microsoft.com/office/drawing/2014/main" id="{61DAC91C-1CDC-45AC-9B05-2234E0A52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9834" y="2839685"/>
                  <a:ext cx="1202413" cy="1151534"/>
                </a:xfrm>
                <a:custGeom>
                  <a:avLst/>
                  <a:gdLst>
                    <a:gd name="T0" fmla="*/ 5374 w 5530"/>
                    <a:gd name="T1" fmla="*/ 1265 h 5296"/>
                    <a:gd name="T2" fmla="*/ 5312 w 5530"/>
                    <a:gd name="T3" fmla="*/ 1614 h 5296"/>
                    <a:gd name="T4" fmla="*/ 5090 w 5530"/>
                    <a:gd name="T5" fmla="*/ 1980 h 5296"/>
                    <a:gd name="T6" fmla="*/ 4828 w 5530"/>
                    <a:gd name="T7" fmla="*/ 2223 h 5296"/>
                    <a:gd name="T8" fmla="*/ 4459 w 5530"/>
                    <a:gd name="T9" fmla="*/ 2323 h 5296"/>
                    <a:gd name="T10" fmla="*/ 4306 w 5530"/>
                    <a:gd name="T11" fmla="*/ 2879 h 5296"/>
                    <a:gd name="T12" fmla="*/ 4144 w 5530"/>
                    <a:gd name="T13" fmla="*/ 3350 h 5296"/>
                    <a:gd name="T14" fmla="*/ 3944 w 5530"/>
                    <a:gd name="T15" fmla="*/ 3478 h 5296"/>
                    <a:gd name="T16" fmla="*/ 3781 w 5530"/>
                    <a:gd name="T17" fmla="*/ 3469 h 5296"/>
                    <a:gd name="T18" fmla="*/ 3379 w 5530"/>
                    <a:gd name="T19" fmla="*/ 3507 h 5296"/>
                    <a:gd name="T20" fmla="*/ 3135 w 5530"/>
                    <a:gd name="T21" fmla="*/ 3628 h 5296"/>
                    <a:gd name="T22" fmla="*/ 2742 w 5530"/>
                    <a:gd name="T23" fmla="*/ 3691 h 5296"/>
                    <a:gd name="T24" fmla="*/ 2520 w 5530"/>
                    <a:gd name="T25" fmla="*/ 3597 h 5296"/>
                    <a:gd name="T26" fmla="*/ 2692 w 5530"/>
                    <a:gd name="T27" fmla="*/ 3962 h 5296"/>
                    <a:gd name="T28" fmla="*/ 2823 w 5530"/>
                    <a:gd name="T29" fmla="*/ 4190 h 5296"/>
                    <a:gd name="T30" fmla="*/ 2941 w 5530"/>
                    <a:gd name="T31" fmla="*/ 4446 h 5296"/>
                    <a:gd name="T32" fmla="*/ 2973 w 5530"/>
                    <a:gd name="T33" fmla="*/ 4927 h 5296"/>
                    <a:gd name="T34" fmla="*/ 3013 w 5530"/>
                    <a:gd name="T35" fmla="*/ 5087 h 5296"/>
                    <a:gd name="T36" fmla="*/ 2885 w 5530"/>
                    <a:gd name="T37" fmla="*/ 5261 h 5296"/>
                    <a:gd name="T38" fmla="*/ 2520 w 5530"/>
                    <a:gd name="T39" fmla="*/ 5233 h 5296"/>
                    <a:gd name="T40" fmla="*/ 2214 w 5530"/>
                    <a:gd name="T41" fmla="*/ 5196 h 5296"/>
                    <a:gd name="T42" fmla="*/ 1986 w 5530"/>
                    <a:gd name="T43" fmla="*/ 5246 h 5296"/>
                    <a:gd name="T44" fmla="*/ 1889 w 5530"/>
                    <a:gd name="T45" fmla="*/ 5224 h 5296"/>
                    <a:gd name="T46" fmla="*/ 1624 w 5530"/>
                    <a:gd name="T47" fmla="*/ 5146 h 5296"/>
                    <a:gd name="T48" fmla="*/ 1546 w 5530"/>
                    <a:gd name="T49" fmla="*/ 4959 h 5296"/>
                    <a:gd name="T50" fmla="*/ 1290 w 5530"/>
                    <a:gd name="T51" fmla="*/ 4874 h 5296"/>
                    <a:gd name="T52" fmla="*/ 1074 w 5530"/>
                    <a:gd name="T53" fmla="*/ 4749 h 5296"/>
                    <a:gd name="T54" fmla="*/ 877 w 5530"/>
                    <a:gd name="T55" fmla="*/ 4287 h 5296"/>
                    <a:gd name="T56" fmla="*/ 646 w 5530"/>
                    <a:gd name="T57" fmla="*/ 4034 h 5296"/>
                    <a:gd name="T58" fmla="*/ 696 w 5530"/>
                    <a:gd name="T59" fmla="*/ 3688 h 5296"/>
                    <a:gd name="T60" fmla="*/ 806 w 5530"/>
                    <a:gd name="T61" fmla="*/ 3475 h 5296"/>
                    <a:gd name="T62" fmla="*/ 471 w 5530"/>
                    <a:gd name="T63" fmla="*/ 3238 h 5296"/>
                    <a:gd name="T64" fmla="*/ 556 w 5530"/>
                    <a:gd name="T65" fmla="*/ 2941 h 5296"/>
                    <a:gd name="T66" fmla="*/ 946 w 5530"/>
                    <a:gd name="T67" fmla="*/ 2938 h 5296"/>
                    <a:gd name="T68" fmla="*/ 1265 w 5530"/>
                    <a:gd name="T69" fmla="*/ 3060 h 5296"/>
                    <a:gd name="T70" fmla="*/ 1068 w 5530"/>
                    <a:gd name="T71" fmla="*/ 2904 h 5296"/>
                    <a:gd name="T72" fmla="*/ 721 w 5530"/>
                    <a:gd name="T73" fmla="*/ 2788 h 5296"/>
                    <a:gd name="T74" fmla="*/ 334 w 5530"/>
                    <a:gd name="T75" fmla="*/ 2951 h 5296"/>
                    <a:gd name="T76" fmla="*/ 22 w 5530"/>
                    <a:gd name="T77" fmla="*/ 2838 h 5296"/>
                    <a:gd name="T78" fmla="*/ 119 w 5530"/>
                    <a:gd name="T79" fmla="*/ 2816 h 5296"/>
                    <a:gd name="T80" fmla="*/ 56 w 5530"/>
                    <a:gd name="T81" fmla="*/ 2557 h 5296"/>
                    <a:gd name="T82" fmla="*/ 250 w 5530"/>
                    <a:gd name="T83" fmla="*/ 2445 h 5296"/>
                    <a:gd name="T84" fmla="*/ 556 w 5530"/>
                    <a:gd name="T85" fmla="*/ 2432 h 5296"/>
                    <a:gd name="T86" fmla="*/ 746 w 5530"/>
                    <a:gd name="T87" fmla="*/ 2120 h 5296"/>
                    <a:gd name="T88" fmla="*/ 1115 w 5530"/>
                    <a:gd name="T89" fmla="*/ 1930 h 5296"/>
                    <a:gd name="T90" fmla="*/ 1499 w 5530"/>
                    <a:gd name="T91" fmla="*/ 1808 h 5296"/>
                    <a:gd name="T92" fmla="*/ 1930 w 5530"/>
                    <a:gd name="T93" fmla="*/ 1733 h 5296"/>
                    <a:gd name="T94" fmla="*/ 2233 w 5530"/>
                    <a:gd name="T95" fmla="*/ 1418 h 5296"/>
                    <a:gd name="T96" fmla="*/ 2417 w 5530"/>
                    <a:gd name="T97" fmla="*/ 1099 h 5296"/>
                    <a:gd name="T98" fmla="*/ 2404 w 5530"/>
                    <a:gd name="T99" fmla="*/ 571 h 5296"/>
                    <a:gd name="T100" fmla="*/ 2560 w 5530"/>
                    <a:gd name="T101" fmla="*/ 109 h 5296"/>
                    <a:gd name="T102" fmla="*/ 2798 w 5530"/>
                    <a:gd name="T103" fmla="*/ 175 h 5296"/>
                    <a:gd name="T104" fmla="*/ 3023 w 5530"/>
                    <a:gd name="T105" fmla="*/ 184 h 5296"/>
                    <a:gd name="T106" fmla="*/ 3276 w 5530"/>
                    <a:gd name="T107" fmla="*/ 190 h 5296"/>
                    <a:gd name="T108" fmla="*/ 3597 w 5530"/>
                    <a:gd name="T109" fmla="*/ 159 h 5296"/>
                    <a:gd name="T110" fmla="*/ 3744 w 5530"/>
                    <a:gd name="T111" fmla="*/ 72 h 5296"/>
                    <a:gd name="T112" fmla="*/ 3894 w 5530"/>
                    <a:gd name="T113" fmla="*/ 200 h 5296"/>
                    <a:gd name="T114" fmla="*/ 4100 w 5530"/>
                    <a:gd name="T115" fmla="*/ 437 h 5296"/>
                    <a:gd name="T116" fmla="*/ 4331 w 5530"/>
                    <a:gd name="T117" fmla="*/ 303 h 5296"/>
                    <a:gd name="T118" fmla="*/ 4712 w 5530"/>
                    <a:gd name="T119" fmla="*/ 309 h 5296"/>
                    <a:gd name="T120" fmla="*/ 4843 w 5530"/>
                    <a:gd name="T121" fmla="*/ 624 h 5296"/>
                    <a:gd name="T122" fmla="*/ 5099 w 5530"/>
                    <a:gd name="T123" fmla="*/ 743 h 5296"/>
                    <a:gd name="T124" fmla="*/ 5402 w 5530"/>
                    <a:gd name="T125" fmla="*/ 952 h 5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530" h="5296">
                      <a:moveTo>
                        <a:pt x="5530" y="1021"/>
                      </a:moveTo>
                      <a:lnTo>
                        <a:pt x="5530" y="1037"/>
                      </a:lnTo>
                      <a:lnTo>
                        <a:pt x="5527" y="1058"/>
                      </a:lnTo>
                      <a:lnTo>
                        <a:pt x="5521" y="1071"/>
                      </a:lnTo>
                      <a:lnTo>
                        <a:pt x="5505" y="1080"/>
                      </a:lnTo>
                      <a:lnTo>
                        <a:pt x="5486" y="1083"/>
                      </a:lnTo>
                      <a:lnTo>
                        <a:pt x="5468" y="1087"/>
                      </a:lnTo>
                      <a:lnTo>
                        <a:pt x="5455" y="1093"/>
                      </a:lnTo>
                      <a:lnTo>
                        <a:pt x="5452" y="1108"/>
                      </a:lnTo>
                      <a:lnTo>
                        <a:pt x="5455" y="1127"/>
                      </a:lnTo>
                      <a:lnTo>
                        <a:pt x="5461" y="1146"/>
                      </a:lnTo>
                      <a:lnTo>
                        <a:pt x="5458" y="1161"/>
                      </a:lnTo>
                      <a:lnTo>
                        <a:pt x="5455" y="1168"/>
                      </a:lnTo>
                      <a:lnTo>
                        <a:pt x="5443" y="1177"/>
                      </a:lnTo>
                      <a:lnTo>
                        <a:pt x="5433" y="1183"/>
                      </a:lnTo>
                      <a:lnTo>
                        <a:pt x="5421" y="1193"/>
                      </a:lnTo>
                      <a:lnTo>
                        <a:pt x="5415" y="1199"/>
                      </a:lnTo>
                      <a:lnTo>
                        <a:pt x="5402" y="1211"/>
                      </a:lnTo>
                      <a:lnTo>
                        <a:pt x="5387" y="1230"/>
                      </a:lnTo>
                      <a:lnTo>
                        <a:pt x="5377" y="1249"/>
                      </a:lnTo>
                      <a:lnTo>
                        <a:pt x="5374" y="1265"/>
                      </a:lnTo>
                      <a:lnTo>
                        <a:pt x="5383" y="1277"/>
                      </a:lnTo>
                      <a:lnTo>
                        <a:pt x="5399" y="1283"/>
                      </a:lnTo>
                      <a:lnTo>
                        <a:pt x="5418" y="1289"/>
                      </a:lnTo>
                      <a:lnTo>
                        <a:pt x="5433" y="1296"/>
                      </a:lnTo>
                      <a:lnTo>
                        <a:pt x="5443" y="1305"/>
                      </a:lnTo>
                      <a:lnTo>
                        <a:pt x="5443" y="1324"/>
                      </a:lnTo>
                      <a:lnTo>
                        <a:pt x="5436" y="1349"/>
                      </a:lnTo>
                      <a:lnTo>
                        <a:pt x="5427" y="1371"/>
                      </a:lnTo>
                      <a:lnTo>
                        <a:pt x="5418" y="1396"/>
                      </a:lnTo>
                      <a:lnTo>
                        <a:pt x="5415" y="1414"/>
                      </a:lnTo>
                      <a:lnTo>
                        <a:pt x="5418" y="1436"/>
                      </a:lnTo>
                      <a:lnTo>
                        <a:pt x="5424" y="1461"/>
                      </a:lnTo>
                      <a:lnTo>
                        <a:pt x="5427" y="1483"/>
                      </a:lnTo>
                      <a:lnTo>
                        <a:pt x="5424" y="1508"/>
                      </a:lnTo>
                      <a:lnTo>
                        <a:pt x="5415" y="1536"/>
                      </a:lnTo>
                      <a:lnTo>
                        <a:pt x="5405" y="1564"/>
                      </a:lnTo>
                      <a:lnTo>
                        <a:pt x="5393" y="1583"/>
                      </a:lnTo>
                      <a:lnTo>
                        <a:pt x="5377" y="1592"/>
                      </a:lnTo>
                      <a:lnTo>
                        <a:pt x="5355" y="1599"/>
                      </a:lnTo>
                      <a:lnTo>
                        <a:pt x="5333" y="1605"/>
                      </a:lnTo>
                      <a:lnTo>
                        <a:pt x="5312" y="1614"/>
                      </a:lnTo>
                      <a:lnTo>
                        <a:pt x="5302" y="1624"/>
                      </a:lnTo>
                      <a:lnTo>
                        <a:pt x="5299" y="1639"/>
                      </a:lnTo>
                      <a:lnTo>
                        <a:pt x="5305" y="1661"/>
                      </a:lnTo>
                      <a:lnTo>
                        <a:pt x="5315" y="1683"/>
                      </a:lnTo>
                      <a:lnTo>
                        <a:pt x="5321" y="1702"/>
                      </a:lnTo>
                      <a:lnTo>
                        <a:pt x="5321" y="1720"/>
                      </a:lnTo>
                      <a:lnTo>
                        <a:pt x="5315" y="1736"/>
                      </a:lnTo>
                      <a:lnTo>
                        <a:pt x="5299" y="1755"/>
                      </a:lnTo>
                      <a:lnTo>
                        <a:pt x="5283" y="1770"/>
                      </a:lnTo>
                      <a:lnTo>
                        <a:pt x="5274" y="1786"/>
                      </a:lnTo>
                      <a:lnTo>
                        <a:pt x="5268" y="1814"/>
                      </a:lnTo>
                      <a:lnTo>
                        <a:pt x="5262" y="1848"/>
                      </a:lnTo>
                      <a:lnTo>
                        <a:pt x="5258" y="1880"/>
                      </a:lnTo>
                      <a:lnTo>
                        <a:pt x="5249" y="1905"/>
                      </a:lnTo>
                      <a:lnTo>
                        <a:pt x="5234" y="1926"/>
                      </a:lnTo>
                      <a:lnTo>
                        <a:pt x="5209" y="1948"/>
                      </a:lnTo>
                      <a:lnTo>
                        <a:pt x="5187" y="1964"/>
                      </a:lnTo>
                      <a:lnTo>
                        <a:pt x="5165" y="1970"/>
                      </a:lnTo>
                      <a:lnTo>
                        <a:pt x="5137" y="1970"/>
                      </a:lnTo>
                      <a:lnTo>
                        <a:pt x="5112" y="1973"/>
                      </a:lnTo>
                      <a:lnTo>
                        <a:pt x="5090" y="1980"/>
                      </a:lnTo>
                      <a:lnTo>
                        <a:pt x="5071" y="1998"/>
                      </a:lnTo>
                      <a:lnTo>
                        <a:pt x="5056" y="2023"/>
                      </a:lnTo>
                      <a:lnTo>
                        <a:pt x="5046" y="2048"/>
                      </a:lnTo>
                      <a:lnTo>
                        <a:pt x="5043" y="2067"/>
                      </a:lnTo>
                      <a:lnTo>
                        <a:pt x="5046" y="2089"/>
                      </a:lnTo>
                      <a:lnTo>
                        <a:pt x="5049" y="2111"/>
                      </a:lnTo>
                      <a:lnTo>
                        <a:pt x="5046" y="2129"/>
                      </a:lnTo>
                      <a:lnTo>
                        <a:pt x="5043" y="2136"/>
                      </a:lnTo>
                      <a:lnTo>
                        <a:pt x="5037" y="2145"/>
                      </a:lnTo>
                      <a:lnTo>
                        <a:pt x="5027" y="2158"/>
                      </a:lnTo>
                      <a:lnTo>
                        <a:pt x="5021" y="2167"/>
                      </a:lnTo>
                      <a:lnTo>
                        <a:pt x="5012" y="2173"/>
                      </a:lnTo>
                      <a:lnTo>
                        <a:pt x="5002" y="2179"/>
                      </a:lnTo>
                      <a:lnTo>
                        <a:pt x="4984" y="2183"/>
                      </a:lnTo>
                      <a:lnTo>
                        <a:pt x="4959" y="2179"/>
                      </a:lnTo>
                      <a:lnTo>
                        <a:pt x="4934" y="2176"/>
                      </a:lnTo>
                      <a:lnTo>
                        <a:pt x="4915" y="2179"/>
                      </a:lnTo>
                      <a:lnTo>
                        <a:pt x="4893" y="2192"/>
                      </a:lnTo>
                      <a:lnTo>
                        <a:pt x="4868" y="2211"/>
                      </a:lnTo>
                      <a:lnTo>
                        <a:pt x="4846" y="2223"/>
                      </a:lnTo>
                      <a:lnTo>
                        <a:pt x="4828" y="2223"/>
                      </a:lnTo>
                      <a:lnTo>
                        <a:pt x="4806" y="2223"/>
                      </a:lnTo>
                      <a:lnTo>
                        <a:pt x="4787" y="2223"/>
                      </a:lnTo>
                      <a:lnTo>
                        <a:pt x="4759" y="2226"/>
                      </a:lnTo>
                      <a:lnTo>
                        <a:pt x="4728" y="2236"/>
                      </a:lnTo>
                      <a:lnTo>
                        <a:pt x="4703" y="2248"/>
                      </a:lnTo>
                      <a:lnTo>
                        <a:pt x="4693" y="2267"/>
                      </a:lnTo>
                      <a:lnTo>
                        <a:pt x="4687" y="2292"/>
                      </a:lnTo>
                      <a:lnTo>
                        <a:pt x="4678" y="2317"/>
                      </a:lnTo>
                      <a:lnTo>
                        <a:pt x="4668" y="2336"/>
                      </a:lnTo>
                      <a:lnTo>
                        <a:pt x="4662" y="2339"/>
                      </a:lnTo>
                      <a:lnTo>
                        <a:pt x="4653" y="2339"/>
                      </a:lnTo>
                      <a:lnTo>
                        <a:pt x="4640" y="2342"/>
                      </a:lnTo>
                      <a:lnTo>
                        <a:pt x="4631" y="2339"/>
                      </a:lnTo>
                      <a:lnTo>
                        <a:pt x="4621" y="2339"/>
                      </a:lnTo>
                      <a:lnTo>
                        <a:pt x="4600" y="2332"/>
                      </a:lnTo>
                      <a:lnTo>
                        <a:pt x="4578" y="2320"/>
                      </a:lnTo>
                      <a:lnTo>
                        <a:pt x="4556" y="2311"/>
                      </a:lnTo>
                      <a:lnTo>
                        <a:pt x="4531" y="2307"/>
                      </a:lnTo>
                      <a:lnTo>
                        <a:pt x="4500" y="2304"/>
                      </a:lnTo>
                      <a:lnTo>
                        <a:pt x="4478" y="2311"/>
                      </a:lnTo>
                      <a:lnTo>
                        <a:pt x="4459" y="2323"/>
                      </a:lnTo>
                      <a:lnTo>
                        <a:pt x="4440" y="2342"/>
                      </a:lnTo>
                      <a:lnTo>
                        <a:pt x="4425" y="2361"/>
                      </a:lnTo>
                      <a:lnTo>
                        <a:pt x="4412" y="2382"/>
                      </a:lnTo>
                      <a:lnTo>
                        <a:pt x="4409" y="2410"/>
                      </a:lnTo>
                      <a:lnTo>
                        <a:pt x="4409" y="2445"/>
                      </a:lnTo>
                      <a:lnTo>
                        <a:pt x="4412" y="2479"/>
                      </a:lnTo>
                      <a:lnTo>
                        <a:pt x="4409" y="2507"/>
                      </a:lnTo>
                      <a:lnTo>
                        <a:pt x="4403" y="2526"/>
                      </a:lnTo>
                      <a:lnTo>
                        <a:pt x="4390" y="2551"/>
                      </a:lnTo>
                      <a:lnTo>
                        <a:pt x="4378" y="2573"/>
                      </a:lnTo>
                      <a:lnTo>
                        <a:pt x="4369" y="2592"/>
                      </a:lnTo>
                      <a:lnTo>
                        <a:pt x="4359" y="2623"/>
                      </a:lnTo>
                      <a:lnTo>
                        <a:pt x="4350" y="2660"/>
                      </a:lnTo>
                      <a:lnTo>
                        <a:pt x="4340" y="2698"/>
                      </a:lnTo>
                      <a:lnTo>
                        <a:pt x="4334" y="2729"/>
                      </a:lnTo>
                      <a:lnTo>
                        <a:pt x="4334" y="2751"/>
                      </a:lnTo>
                      <a:lnTo>
                        <a:pt x="4334" y="2779"/>
                      </a:lnTo>
                      <a:lnTo>
                        <a:pt x="4334" y="2807"/>
                      </a:lnTo>
                      <a:lnTo>
                        <a:pt x="4331" y="2829"/>
                      </a:lnTo>
                      <a:lnTo>
                        <a:pt x="4322" y="2851"/>
                      </a:lnTo>
                      <a:lnTo>
                        <a:pt x="4306" y="2879"/>
                      </a:lnTo>
                      <a:lnTo>
                        <a:pt x="4287" y="2907"/>
                      </a:lnTo>
                      <a:lnTo>
                        <a:pt x="4272" y="2926"/>
                      </a:lnTo>
                      <a:lnTo>
                        <a:pt x="4256" y="2938"/>
                      </a:lnTo>
                      <a:lnTo>
                        <a:pt x="4234" y="2951"/>
                      </a:lnTo>
                      <a:lnTo>
                        <a:pt x="4212" y="2963"/>
                      </a:lnTo>
                      <a:lnTo>
                        <a:pt x="4197" y="2976"/>
                      </a:lnTo>
                      <a:lnTo>
                        <a:pt x="4194" y="2991"/>
                      </a:lnTo>
                      <a:lnTo>
                        <a:pt x="4191" y="3013"/>
                      </a:lnTo>
                      <a:lnTo>
                        <a:pt x="4191" y="3032"/>
                      </a:lnTo>
                      <a:lnTo>
                        <a:pt x="4191" y="3047"/>
                      </a:lnTo>
                      <a:lnTo>
                        <a:pt x="4184" y="3076"/>
                      </a:lnTo>
                      <a:lnTo>
                        <a:pt x="4175" y="3107"/>
                      </a:lnTo>
                      <a:lnTo>
                        <a:pt x="4166" y="3141"/>
                      </a:lnTo>
                      <a:lnTo>
                        <a:pt x="4159" y="3166"/>
                      </a:lnTo>
                      <a:lnTo>
                        <a:pt x="4156" y="3197"/>
                      </a:lnTo>
                      <a:lnTo>
                        <a:pt x="4153" y="3232"/>
                      </a:lnTo>
                      <a:lnTo>
                        <a:pt x="4153" y="3272"/>
                      </a:lnTo>
                      <a:lnTo>
                        <a:pt x="4153" y="3307"/>
                      </a:lnTo>
                      <a:lnTo>
                        <a:pt x="4159" y="3335"/>
                      </a:lnTo>
                      <a:lnTo>
                        <a:pt x="4166" y="3341"/>
                      </a:lnTo>
                      <a:lnTo>
                        <a:pt x="4144" y="3350"/>
                      </a:lnTo>
                      <a:lnTo>
                        <a:pt x="4125" y="3357"/>
                      </a:lnTo>
                      <a:lnTo>
                        <a:pt x="4109" y="3357"/>
                      </a:lnTo>
                      <a:lnTo>
                        <a:pt x="4103" y="3354"/>
                      </a:lnTo>
                      <a:lnTo>
                        <a:pt x="4100" y="3344"/>
                      </a:lnTo>
                      <a:lnTo>
                        <a:pt x="4094" y="3338"/>
                      </a:lnTo>
                      <a:lnTo>
                        <a:pt x="4087" y="3329"/>
                      </a:lnTo>
                      <a:lnTo>
                        <a:pt x="4084" y="3319"/>
                      </a:lnTo>
                      <a:lnTo>
                        <a:pt x="4078" y="3316"/>
                      </a:lnTo>
                      <a:lnTo>
                        <a:pt x="4062" y="3313"/>
                      </a:lnTo>
                      <a:lnTo>
                        <a:pt x="4044" y="3313"/>
                      </a:lnTo>
                      <a:lnTo>
                        <a:pt x="4028" y="3316"/>
                      </a:lnTo>
                      <a:lnTo>
                        <a:pt x="4009" y="3329"/>
                      </a:lnTo>
                      <a:lnTo>
                        <a:pt x="3991" y="3347"/>
                      </a:lnTo>
                      <a:lnTo>
                        <a:pt x="3975" y="3369"/>
                      </a:lnTo>
                      <a:lnTo>
                        <a:pt x="3966" y="3388"/>
                      </a:lnTo>
                      <a:lnTo>
                        <a:pt x="3966" y="3403"/>
                      </a:lnTo>
                      <a:lnTo>
                        <a:pt x="3972" y="3425"/>
                      </a:lnTo>
                      <a:lnTo>
                        <a:pt x="3975" y="3444"/>
                      </a:lnTo>
                      <a:lnTo>
                        <a:pt x="3975" y="3460"/>
                      </a:lnTo>
                      <a:lnTo>
                        <a:pt x="3963" y="3469"/>
                      </a:lnTo>
                      <a:lnTo>
                        <a:pt x="3944" y="3478"/>
                      </a:lnTo>
                      <a:lnTo>
                        <a:pt x="3925" y="3485"/>
                      </a:lnTo>
                      <a:lnTo>
                        <a:pt x="3913" y="3494"/>
                      </a:lnTo>
                      <a:lnTo>
                        <a:pt x="3909" y="3510"/>
                      </a:lnTo>
                      <a:lnTo>
                        <a:pt x="3909" y="3528"/>
                      </a:lnTo>
                      <a:lnTo>
                        <a:pt x="3906" y="3544"/>
                      </a:lnTo>
                      <a:lnTo>
                        <a:pt x="3903" y="3556"/>
                      </a:lnTo>
                      <a:lnTo>
                        <a:pt x="3885" y="3569"/>
                      </a:lnTo>
                      <a:lnTo>
                        <a:pt x="3856" y="3578"/>
                      </a:lnTo>
                      <a:lnTo>
                        <a:pt x="3835" y="3578"/>
                      </a:lnTo>
                      <a:lnTo>
                        <a:pt x="3828" y="3575"/>
                      </a:lnTo>
                      <a:lnTo>
                        <a:pt x="3822" y="3572"/>
                      </a:lnTo>
                      <a:lnTo>
                        <a:pt x="3813" y="3566"/>
                      </a:lnTo>
                      <a:lnTo>
                        <a:pt x="3810" y="3560"/>
                      </a:lnTo>
                      <a:lnTo>
                        <a:pt x="3803" y="3556"/>
                      </a:lnTo>
                      <a:lnTo>
                        <a:pt x="3803" y="3547"/>
                      </a:lnTo>
                      <a:lnTo>
                        <a:pt x="3803" y="3541"/>
                      </a:lnTo>
                      <a:lnTo>
                        <a:pt x="3803" y="3531"/>
                      </a:lnTo>
                      <a:lnTo>
                        <a:pt x="3806" y="3522"/>
                      </a:lnTo>
                      <a:lnTo>
                        <a:pt x="3803" y="3516"/>
                      </a:lnTo>
                      <a:lnTo>
                        <a:pt x="3797" y="3494"/>
                      </a:lnTo>
                      <a:lnTo>
                        <a:pt x="3781" y="3469"/>
                      </a:lnTo>
                      <a:lnTo>
                        <a:pt x="3766" y="3453"/>
                      </a:lnTo>
                      <a:lnTo>
                        <a:pt x="3750" y="3453"/>
                      </a:lnTo>
                      <a:lnTo>
                        <a:pt x="3728" y="3457"/>
                      </a:lnTo>
                      <a:lnTo>
                        <a:pt x="3703" y="3466"/>
                      </a:lnTo>
                      <a:lnTo>
                        <a:pt x="3682" y="3475"/>
                      </a:lnTo>
                      <a:lnTo>
                        <a:pt x="3663" y="3478"/>
                      </a:lnTo>
                      <a:lnTo>
                        <a:pt x="3647" y="3475"/>
                      </a:lnTo>
                      <a:lnTo>
                        <a:pt x="3628" y="3469"/>
                      </a:lnTo>
                      <a:lnTo>
                        <a:pt x="3613" y="3466"/>
                      </a:lnTo>
                      <a:lnTo>
                        <a:pt x="3591" y="3469"/>
                      </a:lnTo>
                      <a:lnTo>
                        <a:pt x="3566" y="3472"/>
                      </a:lnTo>
                      <a:lnTo>
                        <a:pt x="3541" y="3478"/>
                      </a:lnTo>
                      <a:lnTo>
                        <a:pt x="3522" y="3478"/>
                      </a:lnTo>
                      <a:lnTo>
                        <a:pt x="3504" y="3472"/>
                      </a:lnTo>
                      <a:lnTo>
                        <a:pt x="3479" y="3460"/>
                      </a:lnTo>
                      <a:lnTo>
                        <a:pt x="3460" y="3453"/>
                      </a:lnTo>
                      <a:lnTo>
                        <a:pt x="3441" y="3453"/>
                      </a:lnTo>
                      <a:lnTo>
                        <a:pt x="3416" y="3460"/>
                      </a:lnTo>
                      <a:lnTo>
                        <a:pt x="3397" y="3466"/>
                      </a:lnTo>
                      <a:lnTo>
                        <a:pt x="3388" y="3485"/>
                      </a:lnTo>
                      <a:lnTo>
                        <a:pt x="3379" y="3507"/>
                      </a:lnTo>
                      <a:lnTo>
                        <a:pt x="3366" y="3522"/>
                      </a:lnTo>
                      <a:lnTo>
                        <a:pt x="3347" y="3528"/>
                      </a:lnTo>
                      <a:lnTo>
                        <a:pt x="3319" y="3531"/>
                      </a:lnTo>
                      <a:lnTo>
                        <a:pt x="3291" y="3531"/>
                      </a:lnTo>
                      <a:lnTo>
                        <a:pt x="3269" y="3528"/>
                      </a:lnTo>
                      <a:lnTo>
                        <a:pt x="3251" y="3516"/>
                      </a:lnTo>
                      <a:lnTo>
                        <a:pt x="3235" y="3494"/>
                      </a:lnTo>
                      <a:lnTo>
                        <a:pt x="3216" y="3482"/>
                      </a:lnTo>
                      <a:lnTo>
                        <a:pt x="3194" y="3482"/>
                      </a:lnTo>
                      <a:lnTo>
                        <a:pt x="3166" y="3488"/>
                      </a:lnTo>
                      <a:lnTo>
                        <a:pt x="3141" y="3500"/>
                      </a:lnTo>
                      <a:lnTo>
                        <a:pt x="3123" y="3516"/>
                      </a:lnTo>
                      <a:lnTo>
                        <a:pt x="3123" y="3522"/>
                      </a:lnTo>
                      <a:lnTo>
                        <a:pt x="3123" y="3528"/>
                      </a:lnTo>
                      <a:lnTo>
                        <a:pt x="3123" y="3538"/>
                      </a:lnTo>
                      <a:lnTo>
                        <a:pt x="3123" y="3547"/>
                      </a:lnTo>
                      <a:lnTo>
                        <a:pt x="3123" y="3553"/>
                      </a:lnTo>
                      <a:lnTo>
                        <a:pt x="3129" y="3572"/>
                      </a:lnTo>
                      <a:lnTo>
                        <a:pt x="3135" y="3594"/>
                      </a:lnTo>
                      <a:lnTo>
                        <a:pt x="3138" y="3613"/>
                      </a:lnTo>
                      <a:lnTo>
                        <a:pt x="3135" y="3628"/>
                      </a:lnTo>
                      <a:lnTo>
                        <a:pt x="3123" y="3638"/>
                      </a:lnTo>
                      <a:lnTo>
                        <a:pt x="3104" y="3644"/>
                      </a:lnTo>
                      <a:lnTo>
                        <a:pt x="3082" y="3647"/>
                      </a:lnTo>
                      <a:lnTo>
                        <a:pt x="3060" y="3647"/>
                      </a:lnTo>
                      <a:lnTo>
                        <a:pt x="3044" y="3653"/>
                      </a:lnTo>
                      <a:lnTo>
                        <a:pt x="3026" y="3663"/>
                      </a:lnTo>
                      <a:lnTo>
                        <a:pt x="3007" y="3678"/>
                      </a:lnTo>
                      <a:lnTo>
                        <a:pt x="2985" y="3691"/>
                      </a:lnTo>
                      <a:lnTo>
                        <a:pt x="2966" y="3700"/>
                      </a:lnTo>
                      <a:lnTo>
                        <a:pt x="2945" y="3703"/>
                      </a:lnTo>
                      <a:lnTo>
                        <a:pt x="2916" y="3703"/>
                      </a:lnTo>
                      <a:lnTo>
                        <a:pt x="2888" y="3703"/>
                      </a:lnTo>
                      <a:lnTo>
                        <a:pt x="2867" y="3700"/>
                      </a:lnTo>
                      <a:lnTo>
                        <a:pt x="2848" y="3697"/>
                      </a:lnTo>
                      <a:lnTo>
                        <a:pt x="2823" y="3688"/>
                      </a:lnTo>
                      <a:lnTo>
                        <a:pt x="2801" y="3681"/>
                      </a:lnTo>
                      <a:lnTo>
                        <a:pt x="2782" y="3678"/>
                      </a:lnTo>
                      <a:lnTo>
                        <a:pt x="2773" y="3678"/>
                      </a:lnTo>
                      <a:lnTo>
                        <a:pt x="2763" y="3681"/>
                      </a:lnTo>
                      <a:lnTo>
                        <a:pt x="2751" y="3688"/>
                      </a:lnTo>
                      <a:lnTo>
                        <a:pt x="2742" y="3691"/>
                      </a:lnTo>
                      <a:lnTo>
                        <a:pt x="2732" y="3694"/>
                      </a:lnTo>
                      <a:lnTo>
                        <a:pt x="2713" y="3697"/>
                      </a:lnTo>
                      <a:lnTo>
                        <a:pt x="2692" y="3697"/>
                      </a:lnTo>
                      <a:lnTo>
                        <a:pt x="2673" y="3694"/>
                      </a:lnTo>
                      <a:lnTo>
                        <a:pt x="2667" y="3688"/>
                      </a:lnTo>
                      <a:lnTo>
                        <a:pt x="2660" y="3678"/>
                      </a:lnTo>
                      <a:lnTo>
                        <a:pt x="2657" y="3669"/>
                      </a:lnTo>
                      <a:lnTo>
                        <a:pt x="2651" y="3660"/>
                      </a:lnTo>
                      <a:lnTo>
                        <a:pt x="2648" y="3653"/>
                      </a:lnTo>
                      <a:lnTo>
                        <a:pt x="2632" y="3638"/>
                      </a:lnTo>
                      <a:lnTo>
                        <a:pt x="2610" y="3625"/>
                      </a:lnTo>
                      <a:lnTo>
                        <a:pt x="2592" y="3613"/>
                      </a:lnTo>
                      <a:lnTo>
                        <a:pt x="2585" y="3610"/>
                      </a:lnTo>
                      <a:lnTo>
                        <a:pt x="2579" y="3603"/>
                      </a:lnTo>
                      <a:lnTo>
                        <a:pt x="2570" y="3597"/>
                      </a:lnTo>
                      <a:lnTo>
                        <a:pt x="2564" y="3594"/>
                      </a:lnTo>
                      <a:lnTo>
                        <a:pt x="2554" y="3591"/>
                      </a:lnTo>
                      <a:lnTo>
                        <a:pt x="2548" y="3591"/>
                      </a:lnTo>
                      <a:lnTo>
                        <a:pt x="2539" y="3591"/>
                      </a:lnTo>
                      <a:lnTo>
                        <a:pt x="2529" y="3594"/>
                      </a:lnTo>
                      <a:lnTo>
                        <a:pt x="2520" y="3597"/>
                      </a:lnTo>
                      <a:lnTo>
                        <a:pt x="2511" y="3600"/>
                      </a:lnTo>
                      <a:lnTo>
                        <a:pt x="2507" y="3606"/>
                      </a:lnTo>
                      <a:lnTo>
                        <a:pt x="2504" y="3616"/>
                      </a:lnTo>
                      <a:lnTo>
                        <a:pt x="2507" y="3635"/>
                      </a:lnTo>
                      <a:lnTo>
                        <a:pt x="2511" y="3650"/>
                      </a:lnTo>
                      <a:lnTo>
                        <a:pt x="2517" y="3663"/>
                      </a:lnTo>
                      <a:lnTo>
                        <a:pt x="2532" y="3678"/>
                      </a:lnTo>
                      <a:lnTo>
                        <a:pt x="2551" y="3697"/>
                      </a:lnTo>
                      <a:lnTo>
                        <a:pt x="2570" y="3713"/>
                      </a:lnTo>
                      <a:lnTo>
                        <a:pt x="2582" y="3731"/>
                      </a:lnTo>
                      <a:lnTo>
                        <a:pt x="2598" y="3756"/>
                      </a:lnTo>
                      <a:lnTo>
                        <a:pt x="2610" y="3778"/>
                      </a:lnTo>
                      <a:lnTo>
                        <a:pt x="2626" y="3816"/>
                      </a:lnTo>
                      <a:lnTo>
                        <a:pt x="2642" y="3859"/>
                      </a:lnTo>
                      <a:lnTo>
                        <a:pt x="2657" y="3894"/>
                      </a:lnTo>
                      <a:lnTo>
                        <a:pt x="2664" y="3903"/>
                      </a:lnTo>
                      <a:lnTo>
                        <a:pt x="2670" y="3912"/>
                      </a:lnTo>
                      <a:lnTo>
                        <a:pt x="2676" y="3922"/>
                      </a:lnTo>
                      <a:lnTo>
                        <a:pt x="2682" y="3931"/>
                      </a:lnTo>
                      <a:lnTo>
                        <a:pt x="2689" y="3941"/>
                      </a:lnTo>
                      <a:lnTo>
                        <a:pt x="2692" y="3962"/>
                      </a:lnTo>
                      <a:lnTo>
                        <a:pt x="2692" y="3987"/>
                      </a:lnTo>
                      <a:lnTo>
                        <a:pt x="2695" y="4009"/>
                      </a:lnTo>
                      <a:lnTo>
                        <a:pt x="2701" y="4019"/>
                      </a:lnTo>
                      <a:lnTo>
                        <a:pt x="2707" y="4025"/>
                      </a:lnTo>
                      <a:lnTo>
                        <a:pt x="2720" y="4034"/>
                      </a:lnTo>
                      <a:lnTo>
                        <a:pt x="2729" y="4044"/>
                      </a:lnTo>
                      <a:lnTo>
                        <a:pt x="2738" y="4047"/>
                      </a:lnTo>
                      <a:lnTo>
                        <a:pt x="2754" y="4050"/>
                      </a:lnTo>
                      <a:lnTo>
                        <a:pt x="2773" y="4047"/>
                      </a:lnTo>
                      <a:lnTo>
                        <a:pt x="2795" y="4044"/>
                      </a:lnTo>
                      <a:lnTo>
                        <a:pt x="2810" y="4047"/>
                      </a:lnTo>
                      <a:lnTo>
                        <a:pt x="2823" y="4059"/>
                      </a:lnTo>
                      <a:lnTo>
                        <a:pt x="2835" y="4081"/>
                      </a:lnTo>
                      <a:lnTo>
                        <a:pt x="2845" y="4100"/>
                      </a:lnTo>
                      <a:lnTo>
                        <a:pt x="2851" y="4122"/>
                      </a:lnTo>
                      <a:lnTo>
                        <a:pt x="2854" y="4147"/>
                      </a:lnTo>
                      <a:lnTo>
                        <a:pt x="2851" y="4165"/>
                      </a:lnTo>
                      <a:lnTo>
                        <a:pt x="2848" y="4172"/>
                      </a:lnTo>
                      <a:lnTo>
                        <a:pt x="2842" y="4178"/>
                      </a:lnTo>
                      <a:lnTo>
                        <a:pt x="2832" y="4184"/>
                      </a:lnTo>
                      <a:lnTo>
                        <a:pt x="2823" y="4190"/>
                      </a:lnTo>
                      <a:lnTo>
                        <a:pt x="2817" y="4197"/>
                      </a:lnTo>
                      <a:lnTo>
                        <a:pt x="2813" y="4203"/>
                      </a:lnTo>
                      <a:lnTo>
                        <a:pt x="2817" y="4218"/>
                      </a:lnTo>
                      <a:lnTo>
                        <a:pt x="2823" y="4240"/>
                      </a:lnTo>
                      <a:lnTo>
                        <a:pt x="2832" y="4259"/>
                      </a:lnTo>
                      <a:lnTo>
                        <a:pt x="2835" y="4265"/>
                      </a:lnTo>
                      <a:lnTo>
                        <a:pt x="2838" y="4268"/>
                      </a:lnTo>
                      <a:lnTo>
                        <a:pt x="2842" y="4272"/>
                      </a:lnTo>
                      <a:lnTo>
                        <a:pt x="2851" y="4275"/>
                      </a:lnTo>
                      <a:lnTo>
                        <a:pt x="2857" y="4278"/>
                      </a:lnTo>
                      <a:lnTo>
                        <a:pt x="2867" y="4281"/>
                      </a:lnTo>
                      <a:lnTo>
                        <a:pt x="2873" y="4284"/>
                      </a:lnTo>
                      <a:lnTo>
                        <a:pt x="2876" y="4287"/>
                      </a:lnTo>
                      <a:lnTo>
                        <a:pt x="2885" y="4303"/>
                      </a:lnTo>
                      <a:lnTo>
                        <a:pt x="2891" y="4322"/>
                      </a:lnTo>
                      <a:lnTo>
                        <a:pt x="2898" y="4343"/>
                      </a:lnTo>
                      <a:lnTo>
                        <a:pt x="2904" y="4362"/>
                      </a:lnTo>
                      <a:lnTo>
                        <a:pt x="2913" y="4381"/>
                      </a:lnTo>
                      <a:lnTo>
                        <a:pt x="2929" y="4403"/>
                      </a:lnTo>
                      <a:lnTo>
                        <a:pt x="2938" y="4421"/>
                      </a:lnTo>
                      <a:lnTo>
                        <a:pt x="2941" y="4446"/>
                      </a:lnTo>
                      <a:lnTo>
                        <a:pt x="2938" y="4478"/>
                      </a:lnTo>
                      <a:lnTo>
                        <a:pt x="2935" y="4503"/>
                      </a:lnTo>
                      <a:lnTo>
                        <a:pt x="2935" y="4531"/>
                      </a:lnTo>
                      <a:lnTo>
                        <a:pt x="2932" y="4559"/>
                      </a:lnTo>
                      <a:lnTo>
                        <a:pt x="2938" y="4584"/>
                      </a:lnTo>
                      <a:lnTo>
                        <a:pt x="2951" y="4603"/>
                      </a:lnTo>
                      <a:lnTo>
                        <a:pt x="2970" y="4621"/>
                      </a:lnTo>
                      <a:lnTo>
                        <a:pt x="2982" y="4640"/>
                      </a:lnTo>
                      <a:lnTo>
                        <a:pt x="2985" y="4665"/>
                      </a:lnTo>
                      <a:lnTo>
                        <a:pt x="2985" y="4696"/>
                      </a:lnTo>
                      <a:lnTo>
                        <a:pt x="2982" y="4721"/>
                      </a:lnTo>
                      <a:lnTo>
                        <a:pt x="2966" y="4743"/>
                      </a:lnTo>
                      <a:lnTo>
                        <a:pt x="2945" y="4762"/>
                      </a:lnTo>
                      <a:lnTo>
                        <a:pt x="2929" y="4784"/>
                      </a:lnTo>
                      <a:lnTo>
                        <a:pt x="2926" y="4799"/>
                      </a:lnTo>
                      <a:lnTo>
                        <a:pt x="2926" y="4818"/>
                      </a:lnTo>
                      <a:lnTo>
                        <a:pt x="2929" y="4837"/>
                      </a:lnTo>
                      <a:lnTo>
                        <a:pt x="2941" y="4859"/>
                      </a:lnTo>
                      <a:lnTo>
                        <a:pt x="2957" y="4884"/>
                      </a:lnTo>
                      <a:lnTo>
                        <a:pt x="2970" y="4905"/>
                      </a:lnTo>
                      <a:lnTo>
                        <a:pt x="2973" y="4927"/>
                      </a:lnTo>
                      <a:lnTo>
                        <a:pt x="2976" y="4952"/>
                      </a:lnTo>
                      <a:lnTo>
                        <a:pt x="2970" y="4971"/>
                      </a:lnTo>
                      <a:lnTo>
                        <a:pt x="2960" y="4980"/>
                      </a:lnTo>
                      <a:lnTo>
                        <a:pt x="2941" y="4987"/>
                      </a:lnTo>
                      <a:lnTo>
                        <a:pt x="2926" y="4996"/>
                      </a:lnTo>
                      <a:lnTo>
                        <a:pt x="2916" y="5005"/>
                      </a:lnTo>
                      <a:lnTo>
                        <a:pt x="2913" y="5018"/>
                      </a:lnTo>
                      <a:lnTo>
                        <a:pt x="2913" y="5037"/>
                      </a:lnTo>
                      <a:lnTo>
                        <a:pt x="2920" y="5055"/>
                      </a:lnTo>
                      <a:lnTo>
                        <a:pt x="2926" y="5071"/>
                      </a:lnTo>
                      <a:lnTo>
                        <a:pt x="2932" y="5077"/>
                      </a:lnTo>
                      <a:lnTo>
                        <a:pt x="2938" y="5087"/>
                      </a:lnTo>
                      <a:lnTo>
                        <a:pt x="2948" y="5093"/>
                      </a:lnTo>
                      <a:lnTo>
                        <a:pt x="2957" y="5099"/>
                      </a:lnTo>
                      <a:lnTo>
                        <a:pt x="2963" y="5102"/>
                      </a:lnTo>
                      <a:lnTo>
                        <a:pt x="2970" y="5102"/>
                      </a:lnTo>
                      <a:lnTo>
                        <a:pt x="2979" y="5099"/>
                      </a:lnTo>
                      <a:lnTo>
                        <a:pt x="2988" y="5096"/>
                      </a:lnTo>
                      <a:lnTo>
                        <a:pt x="2998" y="5090"/>
                      </a:lnTo>
                      <a:lnTo>
                        <a:pt x="3004" y="5087"/>
                      </a:lnTo>
                      <a:lnTo>
                        <a:pt x="3013" y="5087"/>
                      </a:lnTo>
                      <a:lnTo>
                        <a:pt x="3020" y="5090"/>
                      </a:lnTo>
                      <a:lnTo>
                        <a:pt x="3029" y="5093"/>
                      </a:lnTo>
                      <a:lnTo>
                        <a:pt x="3038" y="5099"/>
                      </a:lnTo>
                      <a:lnTo>
                        <a:pt x="3048" y="5105"/>
                      </a:lnTo>
                      <a:lnTo>
                        <a:pt x="3054" y="5112"/>
                      </a:lnTo>
                      <a:lnTo>
                        <a:pt x="3063" y="5127"/>
                      </a:lnTo>
                      <a:lnTo>
                        <a:pt x="3069" y="5146"/>
                      </a:lnTo>
                      <a:lnTo>
                        <a:pt x="3073" y="5165"/>
                      </a:lnTo>
                      <a:lnTo>
                        <a:pt x="3057" y="5180"/>
                      </a:lnTo>
                      <a:lnTo>
                        <a:pt x="3035" y="5193"/>
                      </a:lnTo>
                      <a:lnTo>
                        <a:pt x="3016" y="5202"/>
                      </a:lnTo>
                      <a:lnTo>
                        <a:pt x="2995" y="5205"/>
                      </a:lnTo>
                      <a:lnTo>
                        <a:pt x="2973" y="5208"/>
                      </a:lnTo>
                      <a:lnTo>
                        <a:pt x="2954" y="5211"/>
                      </a:lnTo>
                      <a:lnTo>
                        <a:pt x="2948" y="5218"/>
                      </a:lnTo>
                      <a:lnTo>
                        <a:pt x="2938" y="5224"/>
                      </a:lnTo>
                      <a:lnTo>
                        <a:pt x="2932" y="5236"/>
                      </a:lnTo>
                      <a:lnTo>
                        <a:pt x="2923" y="5246"/>
                      </a:lnTo>
                      <a:lnTo>
                        <a:pt x="2916" y="5255"/>
                      </a:lnTo>
                      <a:lnTo>
                        <a:pt x="2907" y="5258"/>
                      </a:lnTo>
                      <a:lnTo>
                        <a:pt x="2885" y="5261"/>
                      </a:lnTo>
                      <a:lnTo>
                        <a:pt x="2857" y="5261"/>
                      </a:lnTo>
                      <a:lnTo>
                        <a:pt x="2832" y="5258"/>
                      </a:lnTo>
                      <a:lnTo>
                        <a:pt x="2807" y="5258"/>
                      </a:lnTo>
                      <a:lnTo>
                        <a:pt x="2792" y="5268"/>
                      </a:lnTo>
                      <a:lnTo>
                        <a:pt x="2770" y="5280"/>
                      </a:lnTo>
                      <a:lnTo>
                        <a:pt x="2754" y="5286"/>
                      </a:lnTo>
                      <a:lnTo>
                        <a:pt x="2732" y="5290"/>
                      </a:lnTo>
                      <a:lnTo>
                        <a:pt x="2704" y="5290"/>
                      </a:lnTo>
                      <a:lnTo>
                        <a:pt x="2685" y="5286"/>
                      </a:lnTo>
                      <a:lnTo>
                        <a:pt x="2676" y="5280"/>
                      </a:lnTo>
                      <a:lnTo>
                        <a:pt x="2670" y="5271"/>
                      </a:lnTo>
                      <a:lnTo>
                        <a:pt x="2664" y="5261"/>
                      </a:lnTo>
                      <a:lnTo>
                        <a:pt x="2657" y="5252"/>
                      </a:lnTo>
                      <a:lnTo>
                        <a:pt x="2651" y="5249"/>
                      </a:lnTo>
                      <a:lnTo>
                        <a:pt x="2635" y="5246"/>
                      </a:lnTo>
                      <a:lnTo>
                        <a:pt x="2614" y="5249"/>
                      </a:lnTo>
                      <a:lnTo>
                        <a:pt x="2598" y="5249"/>
                      </a:lnTo>
                      <a:lnTo>
                        <a:pt x="2579" y="5246"/>
                      </a:lnTo>
                      <a:lnTo>
                        <a:pt x="2557" y="5240"/>
                      </a:lnTo>
                      <a:lnTo>
                        <a:pt x="2539" y="5233"/>
                      </a:lnTo>
                      <a:lnTo>
                        <a:pt x="2520" y="5233"/>
                      </a:lnTo>
                      <a:lnTo>
                        <a:pt x="2501" y="5233"/>
                      </a:lnTo>
                      <a:lnTo>
                        <a:pt x="2486" y="5236"/>
                      </a:lnTo>
                      <a:lnTo>
                        <a:pt x="2479" y="5240"/>
                      </a:lnTo>
                      <a:lnTo>
                        <a:pt x="2470" y="5246"/>
                      </a:lnTo>
                      <a:lnTo>
                        <a:pt x="2464" y="5252"/>
                      </a:lnTo>
                      <a:lnTo>
                        <a:pt x="2457" y="5255"/>
                      </a:lnTo>
                      <a:lnTo>
                        <a:pt x="2451" y="5258"/>
                      </a:lnTo>
                      <a:lnTo>
                        <a:pt x="2445" y="5261"/>
                      </a:lnTo>
                      <a:lnTo>
                        <a:pt x="2439" y="5265"/>
                      </a:lnTo>
                      <a:lnTo>
                        <a:pt x="2432" y="5268"/>
                      </a:lnTo>
                      <a:lnTo>
                        <a:pt x="2426" y="5268"/>
                      </a:lnTo>
                      <a:lnTo>
                        <a:pt x="2411" y="5255"/>
                      </a:lnTo>
                      <a:lnTo>
                        <a:pt x="2392" y="5230"/>
                      </a:lnTo>
                      <a:lnTo>
                        <a:pt x="2379" y="5215"/>
                      </a:lnTo>
                      <a:lnTo>
                        <a:pt x="2364" y="5199"/>
                      </a:lnTo>
                      <a:lnTo>
                        <a:pt x="2342" y="5186"/>
                      </a:lnTo>
                      <a:lnTo>
                        <a:pt x="2323" y="5177"/>
                      </a:lnTo>
                      <a:lnTo>
                        <a:pt x="2295" y="5174"/>
                      </a:lnTo>
                      <a:lnTo>
                        <a:pt x="2261" y="5177"/>
                      </a:lnTo>
                      <a:lnTo>
                        <a:pt x="2233" y="5183"/>
                      </a:lnTo>
                      <a:lnTo>
                        <a:pt x="2214" y="5196"/>
                      </a:lnTo>
                      <a:lnTo>
                        <a:pt x="2192" y="5211"/>
                      </a:lnTo>
                      <a:lnTo>
                        <a:pt x="2176" y="5227"/>
                      </a:lnTo>
                      <a:lnTo>
                        <a:pt x="2170" y="5233"/>
                      </a:lnTo>
                      <a:lnTo>
                        <a:pt x="2161" y="5246"/>
                      </a:lnTo>
                      <a:lnTo>
                        <a:pt x="2155" y="5258"/>
                      </a:lnTo>
                      <a:lnTo>
                        <a:pt x="2151" y="5246"/>
                      </a:lnTo>
                      <a:lnTo>
                        <a:pt x="2145" y="5233"/>
                      </a:lnTo>
                      <a:lnTo>
                        <a:pt x="2139" y="5230"/>
                      </a:lnTo>
                      <a:lnTo>
                        <a:pt x="2133" y="5227"/>
                      </a:lnTo>
                      <a:lnTo>
                        <a:pt x="2123" y="5221"/>
                      </a:lnTo>
                      <a:lnTo>
                        <a:pt x="2114" y="5221"/>
                      </a:lnTo>
                      <a:lnTo>
                        <a:pt x="2105" y="5218"/>
                      </a:lnTo>
                      <a:lnTo>
                        <a:pt x="2086" y="5215"/>
                      </a:lnTo>
                      <a:lnTo>
                        <a:pt x="2058" y="5211"/>
                      </a:lnTo>
                      <a:lnTo>
                        <a:pt x="2036" y="5211"/>
                      </a:lnTo>
                      <a:lnTo>
                        <a:pt x="2026" y="5215"/>
                      </a:lnTo>
                      <a:lnTo>
                        <a:pt x="2017" y="5218"/>
                      </a:lnTo>
                      <a:lnTo>
                        <a:pt x="2005" y="5224"/>
                      </a:lnTo>
                      <a:lnTo>
                        <a:pt x="1995" y="5230"/>
                      </a:lnTo>
                      <a:lnTo>
                        <a:pt x="1986" y="5240"/>
                      </a:lnTo>
                      <a:lnTo>
                        <a:pt x="1986" y="5246"/>
                      </a:lnTo>
                      <a:lnTo>
                        <a:pt x="1983" y="5252"/>
                      </a:lnTo>
                      <a:lnTo>
                        <a:pt x="1983" y="5261"/>
                      </a:lnTo>
                      <a:lnTo>
                        <a:pt x="1983" y="5271"/>
                      </a:lnTo>
                      <a:lnTo>
                        <a:pt x="1980" y="5280"/>
                      </a:lnTo>
                      <a:lnTo>
                        <a:pt x="1977" y="5283"/>
                      </a:lnTo>
                      <a:lnTo>
                        <a:pt x="1970" y="5290"/>
                      </a:lnTo>
                      <a:lnTo>
                        <a:pt x="1961" y="5293"/>
                      </a:lnTo>
                      <a:lnTo>
                        <a:pt x="1952" y="5296"/>
                      </a:lnTo>
                      <a:lnTo>
                        <a:pt x="1939" y="5296"/>
                      </a:lnTo>
                      <a:lnTo>
                        <a:pt x="1933" y="5293"/>
                      </a:lnTo>
                      <a:lnTo>
                        <a:pt x="1923" y="5293"/>
                      </a:lnTo>
                      <a:lnTo>
                        <a:pt x="1917" y="5286"/>
                      </a:lnTo>
                      <a:lnTo>
                        <a:pt x="1908" y="5280"/>
                      </a:lnTo>
                      <a:lnTo>
                        <a:pt x="1902" y="5274"/>
                      </a:lnTo>
                      <a:lnTo>
                        <a:pt x="1898" y="5268"/>
                      </a:lnTo>
                      <a:lnTo>
                        <a:pt x="1895" y="5261"/>
                      </a:lnTo>
                      <a:lnTo>
                        <a:pt x="1895" y="5252"/>
                      </a:lnTo>
                      <a:lnTo>
                        <a:pt x="1892" y="5246"/>
                      </a:lnTo>
                      <a:lnTo>
                        <a:pt x="1892" y="5236"/>
                      </a:lnTo>
                      <a:lnTo>
                        <a:pt x="1892" y="5230"/>
                      </a:lnTo>
                      <a:lnTo>
                        <a:pt x="1889" y="5224"/>
                      </a:lnTo>
                      <a:lnTo>
                        <a:pt x="1873" y="5215"/>
                      </a:lnTo>
                      <a:lnTo>
                        <a:pt x="1855" y="5208"/>
                      </a:lnTo>
                      <a:lnTo>
                        <a:pt x="1833" y="5205"/>
                      </a:lnTo>
                      <a:lnTo>
                        <a:pt x="1817" y="5196"/>
                      </a:lnTo>
                      <a:lnTo>
                        <a:pt x="1811" y="5190"/>
                      </a:lnTo>
                      <a:lnTo>
                        <a:pt x="1808" y="5180"/>
                      </a:lnTo>
                      <a:lnTo>
                        <a:pt x="1805" y="5171"/>
                      </a:lnTo>
                      <a:lnTo>
                        <a:pt x="1799" y="5165"/>
                      </a:lnTo>
                      <a:lnTo>
                        <a:pt x="1783" y="5152"/>
                      </a:lnTo>
                      <a:lnTo>
                        <a:pt x="1758" y="5140"/>
                      </a:lnTo>
                      <a:lnTo>
                        <a:pt x="1739" y="5137"/>
                      </a:lnTo>
                      <a:lnTo>
                        <a:pt x="1733" y="5137"/>
                      </a:lnTo>
                      <a:lnTo>
                        <a:pt x="1724" y="5140"/>
                      </a:lnTo>
                      <a:lnTo>
                        <a:pt x="1717" y="5146"/>
                      </a:lnTo>
                      <a:lnTo>
                        <a:pt x="1711" y="5149"/>
                      </a:lnTo>
                      <a:lnTo>
                        <a:pt x="1705" y="5152"/>
                      </a:lnTo>
                      <a:lnTo>
                        <a:pt x="1683" y="5155"/>
                      </a:lnTo>
                      <a:lnTo>
                        <a:pt x="1658" y="5158"/>
                      </a:lnTo>
                      <a:lnTo>
                        <a:pt x="1639" y="5155"/>
                      </a:lnTo>
                      <a:lnTo>
                        <a:pt x="1633" y="5152"/>
                      </a:lnTo>
                      <a:lnTo>
                        <a:pt x="1624" y="5146"/>
                      </a:lnTo>
                      <a:lnTo>
                        <a:pt x="1614" y="5140"/>
                      </a:lnTo>
                      <a:lnTo>
                        <a:pt x="1608" y="5133"/>
                      </a:lnTo>
                      <a:lnTo>
                        <a:pt x="1605" y="5124"/>
                      </a:lnTo>
                      <a:lnTo>
                        <a:pt x="1602" y="5121"/>
                      </a:lnTo>
                      <a:lnTo>
                        <a:pt x="1602" y="5112"/>
                      </a:lnTo>
                      <a:lnTo>
                        <a:pt x="1602" y="5102"/>
                      </a:lnTo>
                      <a:lnTo>
                        <a:pt x="1605" y="5096"/>
                      </a:lnTo>
                      <a:lnTo>
                        <a:pt x="1605" y="5090"/>
                      </a:lnTo>
                      <a:lnTo>
                        <a:pt x="1605" y="5083"/>
                      </a:lnTo>
                      <a:lnTo>
                        <a:pt x="1602" y="5080"/>
                      </a:lnTo>
                      <a:lnTo>
                        <a:pt x="1599" y="5077"/>
                      </a:lnTo>
                      <a:lnTo>
                        <a:pt x="1596" y="5068"/>
                      </a:lnTo>
                      <a:lnTo>
                        <a:pt x="1589" y="5062"/>
                      </a:lnTo>
                      <a:lnTo>
                        <a:pt x="1583" y="5052"/>
                      </a:lnTo>
                      <a:lnTo>
                        <a:pt x="1580" y="5046"/>
                      </a:lnTo>
                      <a:lnTo>
                        <a:pt x="1577" y="5040"/>
                      </a:lnTo>
                      <a:lnTo>
                        <a:pt x="1571" y="5018"/>
                      </a:lnTo>
                      <a:lnTo>
                        <a:pt x="1567" y="4993"/>
                      </a:lnTo>
                      <a:lnTo>
                        <a:pt x="1561" y="4974"/>
                      </a:lnTo>
                      <a:lnTo>
                        <a:pt x="1555" y="4968"/>
                      </a:lnTo>
                      <a:lnTo>
                        <a:pt x="1546" y="4959"/>
                      </a:lnTo>
                      <a:lnTo>
                        <a:pt x="1533" y="4952"/>
                      </a:lnTo>
                      <a:lnTo>
                        <a:pt x="1524" y="4943"/>
                      </a:lnTo>
                      <a:lnTo>
                        <a:pt x="1514" y="4940"/>
                      </a:lnTo>
                      <a:lnTo>
                        <a:pt x="1496" y="4937"/>
                      </a:lnTo>
                      <a:lnTo>
                        <a:pt x="1474" y="4940"/>
                      </a:lnTo>
                      <a:lnTo>
                        <a:pt x="1455" y="4940"/>
                      </a:lnTo>
                      <a:lnTo>
                        <a:pt x="1443" y="4940"/>
                      </a:lnTo>
                      <a:lnTo>
                        <a:pt x="1430" y="4940"/>
                      </a:lnTo>
                      <a:lnTo>
                        <a:pt x="1418" y="4940"/>
                      </a:lnTo>
                      <a:lnTo>
                        <a:pt x="1405" y="4940"/>
                      </a:lnTo>
                      <a:lnTo>
                        <a:pt x="1386" y="4937"/>
                      </a:lnTo>
                      <a:lnTo>
                        <a:pt x="1361" y="4937"/>
                      </a:lnTo>
                      <a:lnTo>
                        <a:pt x="1336" y="4930"/>
                      </a:lnTo>
                      <a:lnTo>
                        <a:pt x="1321" y="4924"/>
                      </a:lnTo>
                      <a:lnTo>
                        <a:pt x="1318" y="4918"/>
                      </a:lnTo>
                      <a:lnTo>
                        <a:pt x="1315" y="4912"/>
                      </a:lnTo>
                      <a:lnTo>
                        <a:pt x="1315" y="4905"/>
                      </a:lnTo>
                      <a:lnTo>
                        <a:pt x="1315" y="4899"/>
                      </a:lnTo>
                      <a:lnTo>
                        <a:pt x="1311" y="4890"/>
                      </a:lnTo>
                      <a:lnTo>
                        <a:pt x="1308" y="4887"/>
                      </a:lnTo>
                      <a:lnTo>
                        <a:pt x="1290" y="4874"/>
                      </a:lnTo>
                      <a:lnTo>
                        <a:pt x="1261" y="4868"/>
                      </a:lnTo>
                      <a:lnTo>
                        <a:pt x="1233" y="4859"/>
                      </a:lnTo>
                      <a:lnTo>
                        <a:pt x="1211" y="4849"/>
                      </a:lnTo>
                      <a:lnTo>
                        <a:pt x="1205" y="4840"/>
                      </a:lnTo>
                      <a:lnTo>
                        <a:pt x="1199" y="4830"/>
                      </a:lnTo>
                      <a:lnTo>
                        <a:pt x="1196" y="4818"/>
                      </a:lnTo>
                      <a:lnTo>
                        <a:pt x="1190" y="4809"/>
                      </a:lnTo>
                      <a:lnTo>
                        <a:pt x="1186" y="4802"/>
                      </a:lnTo>
                      <a:lnTo>
                        <a:pt x="1177" y="4793"/>
                      </a:lnTo>
                      <a:lnTo>
                        <a:pt x="1168" y="4787"/>
                      </a:lnTo>
                      <a:lnTo>
                        <a:pt x="1158" y="4781"/>
                      </a:lnTo>
                      <a:lnTo>
                        <a:pt x="1146" y="4774"/>
                      </a:lnTo>
                      <a:lnTo>
                        <a:pt x="1140" y="4771"/>
                      </a:lnTo>
                      <a:lnTo>
                        <a:pt x="1130" y="4771"/>
                      </a:lnTo>
                      <a:lnTo>
                        <a:pt x="1121" y="4771"/>
                      </a:lnTo>
                      <a:lnTo>
                        <a:pt x="1112" y="4771"/>
                      </a:lnTo>
                      <a:lnTo>
                        <a:pt x="1102" y="4774"/>
                      </a:lnTo>
                      <a:lnTo>
                        <a:pt x="1096" y="4771"/>
                      </a:lnTo>
                      <a:lnTo>
                        <a:pt x="1090" y="4765"/>
                      </a:lnTo>
                      <a:lnTo>
                        <a:pt x="1080" y="4759"/>
                      </a:lnTo>
                      <a:lnTo>
                        <a:pt x="1074" y="4749"/>
                      </a:lnTo>
                      <a:lnTo>
                        <a:pt x="1068" y="4740"/>
                      </a:lnTo>
                      <a:lnTo>
                        <a:pt x="1062" y="4731"/>
                      </a:lnTo>
                      <a:lnTo>
                        <a:pt x="1052" y="4709"/>
                      </a:lnTo>
                      <a:lnTo>
                        <a:pt x="1040" y="4684"/>
                      </a:lnTo>
                      <a:lnTo>
                        <a:pt x="1033" y="4662"/>
                      </a:lnTo>
                      <a:lnTo>
                        <a:pt x="1024" y="4637"/>
                      </a:lnTo>
                      <a:lnTo>
                        <a:pt x="1015" y="4606"/>
                      </a:lnTo>
                      <a:lnTo>
                        <a:pt x="1008" y="4578"/>
                      </a:lnTo>
                      <a:lnTo>
                        <a:pt x="1012" y="4556"/>
                      </a:lnTo>
                      <a:lnTo>
                        <a:pt x="1018" y="4531"/>
                      </a:lnTo>
                      <a:lnTo>
                        <a:pt x="1021" y="4509"/>
                      </a:lnTo>
                      <a:lnTo>
                        <a:pt x="1015" y="4481"/>
                      </a:lnTo>
                      <a:lnTo>
                        <a:pt x="1005" y="4453"/>
                      </a:lnTo>
                      <a:lnTo>
                        <a:pt x="993" y="4428"/>
                      </a:lnTo>
                      <a:lnTo>
                        <a:pt x="974" y="4415"/>
                      </a:lnTo>
                      <a:lnTo>
                        <a:pt x="952" y="4400"/>
                      </a:lnTo>
                      <a:lnTo>
                        <a:pt x="934" y="4387"/>
                      </a:lnTo>
                      <a:lnTo>
                        <a:pt x="918" y="4359"/>
                      </a:lnTo>
                      <a:lnTo>
                        <a:pt x="902" y="4325"/>
                      </a:lnTo>
                      <a:lnTo>
                        <a:pt x="884" y="4293"/>
                      </a:lnTo>
                      <a:lnTo>
                        <a:pt x="877" y="4287"/>
                      </a:lnTo>
                      <a:lnTo>
                        <a:pt x="868" y="4275"/>
                      </a:lnTo>
                      <a:lnTo>
                        <a:pt x="855" y="4265"/>
                      </a:lnTo>
                      <a:lnTo>
                        <a:pt x="843" y="4256"/>
                      </a:lnTo>
                      <a:lnTo>
                        <a:pt x="837" y="4247"/>
                      </a:lnTo>
                      <a:lnTo>
                        <a:pt x="821" y="4231"/>
                      </a:lnTo>
                      <a:lnTo>
                        <a:pt x="806" y="4212"/>
                      </a:lnTo>
                      <a:lnTo>
                        <a:pt x="793" y="4193"/>
                      </a:lnTo>
                      <a:lnTo>
                        <a:pt x="787" y="4172"/>
                      </a:lnTo>
                      <a:lnTo>
                        <a:pt x="781" y="4144"/>
                      </a:lnTo>
                      <a:lnTo>
                        <a:pt x="774" y="4122"/>
                      </a:lnTo>
                      <a:lnTo>
                        <a:pt x="768" y="4112"/>
                      </a:lnTo>
                      <a:lnTo>
                        <a:pt x="759" y="4103"/>
                      </a:lnTo>
                      <a:lnTo>
                        <a:pt x="749" y="4094"/>
                      </a:lnTo>
                      <a:lnTo>
                        <a:pt x="737" y="4087"/>
                      </a:lnTo>
                      <a:lnTo>
                        <a:pt x="731" y="4081"/>
                      </a:lnTo>
                      <a:lnTo>
                        <a:pt x="712" y="4072"/>
                      </a:lnTo>
                      <a:lnTo>
                        <a:pt x="690" y="4065"/>
                      </a:lnTo>
                      <a:lnTo>
                        <a:pt x="674" y="4059"/>
                      </a:lnTo>
                      <a:lnTo>
                        <a:pt x="665" y="4053"/>
                      </a:lnTo>
                      <a:lnTo>
                        <a:pt x="656" y="4044"/>
                      </a:lnTo>
                      <a:lnTo>
                        <a:pt x="646" y="4034"/>
                      </a:lnTo>
                      <a:lnTo>
                        <a:pt x="637" y="4025"/>
                      </a:lnTo>
                      <a:lnTo>
                        <a:pt x="631" y="4015"/>
                      </a:lnTo>
                      <a:lnTo>
                        <a:pt x="612" y="3994"/>
                      </a:lnTo>
                      <a:lnTo>
                        <a:pt x="593" y="3972"/>
                      </a:lnTo>
                      <a:lnTo>
                        <a:pt x="578" y="3947"/>
                      </a:lnTo>
                      <a:lnTo>
                        <a:pt x="571" y="3925"/>
                      </a:lnTo>
                      <a:lnTo>
                        <a:pt x="568" y="3897"/>
                      </a:lnTo>
                      <a:lnTo>
                        <a:pt x="568" y="3872"/>
                      </a:lnTo>
                      <a:lnTo>
                        <a:pt x="574" y="3853"/>
                      </a:lnTo>
                      <a:lnTo>
                        <a:pt x="584" y="3834"/>
                      </a:lnTo>
                      <a:lnTo>
                        <a:pt x="593" y="3816"/>
                      </a:lnTo>
                      <a:lnTo>
                        <a:pt x="596" y="3791"/>
                      </a:lnTo>
                      <a:lnTo>
                        <a:pt x="603" y="3759"/>
                      </a:lnTo>
                      <a:lnTo>
                        <a:pt x="612" y="3734"/>
                      </a:lnTo>
                      <a:lnTo>
                        <a:pt x="618" y="3728"/>
                      </a:lnTo>
                      <a:lnTo>
                        <a:pt x="628" y="3719"/>
                      </a:lnTo>
                      <a:lnTo>
                        <a:pt x="637" y="3713"/>
                      </a:lnTo>
                      <a:lnTo>
                        <a:pt x="649" y="3706"/>
                      </a:lnTo>
                      <a:lnTo>
                        <a:pt x="659" y="3700"/>
                      </a:lnTo>
                      <a:lnTo>
                        <a:pt x="674" y="3694"/>
                      </a:lnTo>
                      <a:lnTo>
                        <a:pt x="696" y="3688"/>
                      </a:lnTo>
                      <a:lnTo>
                        <a:pt x="715" y="3675"/>
                      </a:lnTo>
                      <a:lnTo>
                        <a:pt x="718" y="3669"/>
                      </a:lnTo>
                      <a:lnTo>
                        <a:pt x="721" y="3660"/>
                      </a:lnTo>
                      <a:lnTo>
                        <a:pt x="724" y="3650"/>
                      </a:lnTo>
                      <a:lnTo>
                        <a:pt x="727" y="3638"/>
                      </a:lnTo>
                      <a:lnTo>
                        <a:pt x="731" y="3628"/>
                      </a:lnTo>
                      <a:lnTo>
                        <a:pt x="731" y="3613"/>
                      </a:lnTo>
                      <a:lnTo>
                        <a:pt x="727" y="3591"/>
                      </a:lnTo>
                      <a:lnTo>
                        <a:pt x="731" y="3572"/>
                      </a:lnTo>
                      <a:lnTo>
                        <a:pt x="737" y="3566"/>
                      </a:lnTo>
                      <a:lnTo>
                        <a:pt x="746" y="3556"/>
                      </a:lnTo>
                      <a:lnTo>
                        <a:pt x="756" y="3550"/>
                      </a:lnTo>
                      <a:lnTo>
                        <a:pt x="765" y="3541"/>
                      </a:lnTo>
                      <a:lnTo>
                        <a:pt x="771" y="3535"/>
                      </a:lnTo>
                      <a:lnTo>
                        <a:pt x="777" y="3528"/>
                      </a:lnTo>
                      <a:lnTo>
                        <a:pt x="784" y="3522"/>
                      </a:lnTo>
                      <a:lnTo>
                        <a:pt x="790" y="3513"/>
                      </a:lnTo>
                      <a:lnTo>
                        <a:pt x="796" y="3503"/>
                      </a:lnTo>
                      <a:lnTo>
                        <a:pt x="799" y="3497"/>
                      </a:lnTo>
                      <a:lnTo>
                        <a:pt x="806" y="3488"/>
                      </a:lnTo>
                      <a:lnTo>
                        <a:pt x="806" y="3475"/>
                      </a:lnTo>
                      <a:lnTo>
                        <a:pt x="809" y="3463"/>
                      </a:lnTo>
                      <a:lnTo>
                        <a:pt x="809" y="3450"/>
                      </a:lnTo>
                      <a:lnTo>
                        <a:pt x="812" y="3432"/>
                      </a:lnTo>
                      <a:lnTo>
                        <a:pt x="812" y="3410"/>
                      </a:lnTo>
                      <a:lnTo>
                        <a:pt x="809" y="3391"/>
                      </a:lnTo>
                      <a:lnTo>
                        <a:pt x="796" y="3372"/>
                      </a:lnTo>
                      <a:lnTo>
                        <a:pt x="781" y="3350"/>
                      </a:lnTo>
                      <a:lnTo>
                        <a:pt x="759" y="3332"/>
                      </a:lnTo>
                      <a:lnTo>
                        <a:pt x="743" y="3316"/>
                      </a:lnTo>
                      <a:lnTo>
                        <a:pt x="721" y="3297"/>
                      </a:lnTo>
                      <a:lnTo>
                        <a:pt x="696" y="3279"/>
                      </a:lnTo>
                      <a:lnTo>
                        <a:pt x="668" y="3260"/>
                      </a:lnTo>
                      <a:lnTo>
                        <a:pt x="643" y="3250"/>
                      </a:lnTo>
                      <a:lnTo>
                        <a:pt x="624" y="3254"/>
                      </a:lnTo>
                      <a:lnTo>
                        <a:pt x="603" y="3263"/>
                      </a:lnTo>
                      <a:lnTo>
                        <a:pt x="587" y="3266"/>
                      </a:lnTo>
                      <a:lnTo>
                        <a:pt x="562" y="3266"/>
                      </a:lnTo>
                      <a:lnTo>
                        <a:pt x="534" y="3263"/>
                      </a:lnTo>
                      <a:lnTo>
                        <a:pt x="509" y="3260"/>
                      </a:lnTo>
                      <a:lnTo>
                        <a:pt x="487" y="3250"/>
                      </a:lnTo>
                      <a:lnTo>
                        <a:pt x="471" y="3238"/>
                      </a:lnTo>
                      <a:lnTo>
                        <a:pt x="459" y="3219"/>
                      </a:lnTo>
                      <a:lnTo>
                        <a:pt x="453" y="3201"/>
                      </a:lnTo>
                      <a:lnTo>
                        <a:pt x="453" y="3191"/>
                      </a:lnTo>
                      <a:lnTo>
                        <a:pt x="456" y="3182"/>
                      </a:lnTo>
                      <a:lnTo>
                        <a:pt x="456" y="3169"/>
                      </a:lnTo>
                      <a:lnTo>
                        <a:pt x="462" y="3160"/>
                      </a:lnTo>
                      <a:lnTo>
                        <a:pt x="465" y="3154"/>
                      </a:lnTo>
                      <a:lnTo>
                        <a:pt x="481" y="3147"/>
                      </a:lnTo>
                      <a:lnTo>
                        <a:pt x="499" y="3147"/>
                      </a:lnTo>
                      <a:lnTo>
                        <a:pt x="518" y="3151"/>
                      </a:lnTo>
                      <a:lnTo>
                        <a:pt x="540" y="3147"/>
                      </a:lnTo>
                      <a:lnTo>
                        <a:pt x="553" y="3144"/>
                      </a:lnTo>
                      <a:lnTo>
                        <a:pt x="565" y="3126"/>
                      </a:lnTo>
                      <a:lnTo>
                        <a:pt x="571" y="3104"/>
                      </a:lnTo>
                      <a:lnTo>
                        <a:pt x="574" y="3082"/>
                      </a:lnTo>
                      <a:lnTo>
                        <a:pt x="578" y="3060"/>
                      </a:lnTo>
                      <a:lnTo>
                        <a:pt x="578" y="3032"/>
                      </a:lnTo>
                      <a:lnTo>
                        <a:pt x="574" y="3007"/>
                      </a:lnTo>
                      <a:lnTo>
                        <a:pt x="571" y="2988"/>
                      </a:lnTo>
                      <a:lnTo>
                        <a:pt x="562" y="2966"/>
                      </a:lnTo>
                      <a:lnTo>
                        <a:pt x="556" y="2941"/>
                      </a:lnTo>
                      <a:lnTo>
                        <a:pt x="556" y="2923"/>
                      </a:lnTo>
                      <a:lnTo>
                        <a:pt x="562" y="2916"/>
                      </a:lnTo>
                      <a:lnTo>
                        <a:pt x="568" y="2907"/>
                      </a:lnTo>
                      <a:lnTo>
                        <a:pt x="581" y="2901"/>
                      </a:lnTo>
                      <a:lnTo>
                        <a:pt x="590" y="2894"/>
                      </a:lnTo>
                      <a:lnTo>
                        <a:pt x="599" y="2891"/>
                      </a:lnTo>
                      <a:lnTo>
                        <a:pt x="631" y="2879"/>
                      </a:lnTo>
                      <a:lnTo>
                        <a:pt x="668" y="2870"/>
                      </a:lnTo>
                      <a:lnTo>
                        <a:pt x="709" y="2863"/>
                      </a:lnTo>
                      <a:lnTo>
                        <a:pt x="743" y="2860"/>
                      </a:lnTo>
                      <a:lnTo>
                        <a:pt x="771" y="2860"/>
                      </a:lnTo>
                      <a:lnTo>
                        <a:pt x="809" y="2866"/>
                      </a:lnTo>
                      <a:lnTo>
                        <a:pt x="846" y="2873"/>
                      </a:lnTo>
                      <a:lnTo>
                        <a:pt x="871" y="2885"/>
                      </a:lnTo>
                      <a:lnTo>
                        <a:pt x="880" y="2898"/>
                      </a:lnTo>
                      <a:lnTo>
                        <a:pt x="887" y="2913"/>
                      </a:lnTo>
                      <a:lnTo>
                        <a:pt x="893" y="2929"/>
                      </a:lnTo>
                      <a:lnTo>
                        <a:pt x="899" y="2938"/>
                      </a:lnTo>
                      <a:lnTo>
                        <a:pt x="912" y="2941"/>
                      </a:lnTo>
                      <a:lnTo>
                        <a:pt x="930" y="2941"/>
                      </a:lnTo>
                      <a:lnTo>
                        <a:pt x="946" y="2938"/>
                      </a:lnTo>
                      <a:lnTo>
                        <a:pt x="959" y="2938"/>
                      </a:lnTo>
                      <a:lnTo>
                        <a:pt x="984" y="2951"/>
                      </a:lnTo>
                      <a:lnTo>
                        <a:pt x="1012" y="2969"/>
                      </a:lnTo>
                      <a:lnTo>
                        <a:pt x="1040" y="2988"/>
                      </a:lnTo>
                      <a:lnTo>
                        <a:pt x="1062" y="3007"/>
                      </a:lnTo>
                      <a:lnTo>
                        <a:pt x="1077" y="3023"/>
                      </a:lnTo>
                      <a:lnTo>
                        <a:pt x="1093" y="3044"/>
                      </a:lnTo>
                      <a:lnTo>
                        <a:pt x="1112" y="3060"/>
                      </a:lnTo>
                      <a:lnTo>
                        <a:pt x="1137" y="3072"/>
                      </a:lnTo>
                      <a:lnTo>
                        <a:pt x="1171" y="3085"/>
                      </a:lnTo>
                      <a:lnTo>
                        <a:pt x="1205" y="3094"/>
                      </a:lnTo>
                      <a:lnTo>
                        <a:pt x="1233" y="3097"/>
                      </a:lnTo>
                      <a:lnTo>
                        <a:pt x="1240" y="3097"/>
                      </a:lnTo>
                      <a:lnTo>
                        <a:pt x="1249" y="3097"/>
                      </a:lnTo>
                      <a:lnTo>
                        <a:pt x="1255" y="3094"/>
                      </a:lnTo>
                      <a:lnTo>
                        <a:pt x="1265" y="3091"/>
                      </a:lnTo>
                      <a:lnTo>
                        <a:pt x="1271" y="3088"/>
                      </a:lnTo>
                      <a:lnTo>
                        <a:pt x="1274" y="3082"/>
                      </a:lnTo>
                      <a:lnTo>
                        <a:pt x="1274" y="3076"/>
                      </a:lnTo>
                      <a:lnTo>
                        <a:pt x="1271" y="3066"/>
                      </a:lnTo>
                      <a:lnTo>
                        <a:pt x="1265" y="3060"/>
                      </a:lnTo>
                      <a:lnTo>
                        <a:pt x="1258" y="3051"/>
                      </a:lnTo>
                      <a:lnTo>
                        <a:pt x="1249" y="3044"/>
                      </a:lnTo>
                      <a:lnTo>
                        <a:pt x="1243" y="3038"/>
                      </a:lnTo>
                      <a:lnTo>
                        <a:pt x="1236" y="3035"/>
                      </a:lnTo>
                      <a:lnTo>
                        <a:pt x="1224" y="3032"/>
                      </a:lnTo>
                      <a:lnTo>
                        <a:pt x="1208" y="3032"/>
                      </a:lnTo>
                      <a:lnTo>
                        <a:pt x="1193" y="3035"/>
                      </a:lnTo>
                      <a:lnTo>
                        <a:pt x="1180" y="3032"/>
                      </a:lnTo>
                      <a:lnTo>
                        <a:pt x="1177" y="3026"/>
                      </a:lnTo>
                      <a:lnTo>
                        <a:pt x="1174" y="3019"/>
                      </a:lnTo>
                      <a:lnTo>
                        <a:pt x="1171" y="3010"/>
                      </a:lnTo>
                      <a:lnTo>
                        <a:pt x="1168" y="3001"/>
                      </a:lnTo>
                      <a:lnTo>
                        <a:pt x="1165" y="2994"/>
                      </a:lnTo>
                      <a:lnTo>
                        <a:pt x="1162" y="2988"/>
                      </a:lnTo>
                      <a:lnTo>
                        <a:pt x="1143" y="2969"/>
                      </a:lnTo>
                      <a:lnTo>
                        <a:pt x="1121" y="2954"/>
                      </a:lnTo>
                      <a:lnTo>
                        <a:pt x="1102" y="2938"/>
                      </a:lnTo>
                      <a:lnTo>
                        <a:pt x="1096" y="2929"/>
                      </a:lnTo>
                      <a:lnTo>
                        <a:pt x="1087" y="2919"/>
                      </a:lnTo>
                      <a:lnTo>
                        <a:pt x="1077" y="2913"/>
                      </a:lnTo>
                      <a:lnTo>
                        <a:pt x="1068" y="2904"/>
                      </a:lnTo>
                      <a:lnTo>
                        <a:pt x="1058" y="2894"/>
                      </a:lnTo>
                      <a:lnTo>
                        <a:pt x="1052" y="2888"/>
                      </a:lnTo>
                      <a:lnTo>
                        <a:pt x="1043" y="2882"/>
                      </a:lnTo>
                      <a:lnTo>
                        <a:pt x="1030" y="2873"/>
                      </a:lnTo>
                      <a:lnTo>
                        <a:pt x="1021" y="2863"/>
                      </a:lnTo>
                      <a:lnTo>
                        <a:pt x="1012" y="2860"/>
                      </a:lnTo>
                      <a:lnTo>
                        <a:pt x="993" y="2860"/>
                      </a:lnTo>
                      <a:lnTo>
                        <a:pt x="968" y="2860"/>
                      </a:lnTo>
                      <a:lnTo>
                        <a:pt x="949" y="2860"/>
                      </a:lnTo>
                      <a:lnTo>
                        <a:pt x="943" y="2857"/>
                      </a:lnTo>
                      <a:lnTo>
                        <a:pt x="934" y="2851"/>
                      </a:lnTo>
                      <a:lnTo>
                        <a:pt x="927" y="2841"/>
                      </a:lnTo>
                      <a:lnTo>
                        <a:pt x="921" y="2835"/>
                      </a:lnTo>
                      <a:lnTo>
                        <a:pt x="912" y="2829"/>
                      </a:lnTo>
                      <a:lnTo>
                        <a:pt x="887" y="2813"/>
                      </a:lnTo>
                      <a:lnTo>
                        <a:pt x="855" y="2795"/>
                      </a:lnTo>
                      <a:lnTo>
                        <a:pt x="818" y="2779"/>
                      </a:lnTo>
                      <a:lnTo>
                        <a:pt x="784" y="2766"/>
                      </a:lnTo>
                      <a:lnTo>
                        <a:pt x="756" y="2763"/>
                      </a:lnTo>
                      <a:lnTo>
                        <a:pt x="737" y="2773"/>
                      </a:lnTo>
                      <a:lnTo>
                        <a:pt x="721" y="2788"/>
                      </a:lnTo>
                      <a:lnTo>
                        <a:pt x="702" y="2801"/>
                      </a:lnTo>
                      <a:lnTo>
                        <a:pt x="687" y="2804"/>
                      </a:lnTo>
                      <a:lnTo>
                        <a:pt x="668" y="2801"/>
                      </a:lnTo>
                      <a:lnTo>
                        <a:pt x="649" y="2801"/>
                      </a:lnTo>
                      <a:lnTo>
                        <a:pt x="631" y="2804"/>
                      </a:lnTo>
                      <a:lnTo>
                        <a:pt x="606" y="2804"/>
                      </a:lnTo>
                      <a:lnTo>
                        <a:pt x="587" y="2810"/>
                      </a:lnTo>
                      <a:lnTo>
                        <a:pt x="562" y="2820"/>
                      </a:lnTo>
                      <a:lnTo>
                        <a:pt x="537" y="2835"/>
                      </a:lnTo>
                      <a:lnTo>
                        <a:pt x="518" y="2851"/>
                      </a:lnTo>
                      <a:lnTo>
                        <a:pt x="509" y="2857"/>
                      </a:lnTo>
                      <a:lnTo>
                        <a:pt x="499" y="2866"/>
                      </a:lnTo>
                      <a:lnTo>
                        <a:pt x="493" y="2876"/>
                      </a:lnTo>
                      <a:lnTo>
                        <a:pt x="484" y="2885"/>
                      </a:lnTo>
                      <a:lnTo>
                        <a:pt x="478" y="2894"/>
                      </a:lnTo>
                      <a:lnTo>
                        <a:pt x="459" y="2910"/>
                      </a:lnTo>
                      <a:lnTo>
                        <a:pt x="437" y="2929"/>
                      </a:lnTo>
                      <a:lnTo>
                        <a:pt x="415" y="2941"/>
                      </a:lnTo>
                      <a:lnTo>
                        <a:pt x="393" y="2948"/>
                      </a:lnTo>
                      <a:lnTo>
                        <a:pt x="362" y="2951"/>
                      </a:lnTo>
                      <a:lnTo>
                        <a:pt x="334" y="2951"/>
                      </a:lnTo>
                      <a:lnTo>
                        <a:pt x="309" y="2948"/>
                      </a:lnTo>
                      <a:lnTo>
                        <a:pt x="300" y="2941"/>
                      </a:lnTo>
                      <a:lnTo>
                        <a:pt x="300" y="2929"/>
                      </a:lnTo>
                      <a:lnTo>
                        <a:pt x="293" y="2910"/>
                      </a:lnTo>
                      <a:lnTo>
                        <a:pt x="287" y="2891"/>
                      </a:lnTo>
                      <a:lnTo>
                        <a:pt x="281" y="2879"/>
                      </a:lnTo>
                      <a:lnTo>
                        <a:pt x="262" y="2866"/>
                      </a:lnTo>
                      <a:lnTo>
                        <a:pt x="240" y="2857"/>
                      </a:lnTo>
                      <a:lnTo>
                        <a:pt x="218" y="2854"/>
                      </a:lnTo>
                      <a:lnTo>
                        <a:pt x="212" y="2854"/>
                      </a:lnTo>
                      <a:lnTo>
                        <a:pt x="203" y="2857"/>
                      </a:lnTo>
                      <a:lnTo>
                        <a:pt x="197" y="2863"/>
                      </a:lnTo>
                      <a:lnTo>
                        <a:pt x="187" y="2866"/>
                      </a:lnTo>
                      <a:lnTo>
                        <a:pt x="178" y="2870"/>
                      </a:lnTo>
                      <a:lnTo>
                        <a:pt x="172" y="2873"/>
                      </a:lnTo>
                      <a:lnTo>
                        <a:pt x="144" y="2876"/>
                      </a:lnTo>
                      <a:lnTo>
                        <a:pt x="109" y="2876"/>
                      </a:lnTo>
                      <a:lnTo>
                        <a:pt x="81" y="2873"/>
                      </a:lnTo>
                      <a:lnTo>
                        <a:pt x="59" y="2866"/>
                      </a:lnTo>
                      <a:lnTo>
                        <a:pt x="37" y="2854"/>
                      </a:lnTo>
                      <a:lnTo>
                        <a:pt x="22" y="2838"/>
                      </a:lnTo>
                      <a:lnTo>
                        <a:pt x="19" y="2835"/>
                      </a:lnTo>
                      <a:lnTo>
                        <a:pt x="15" y="2829"/>
                      </a:lnTo>
                      <a:lnTo>
                        <a:pt x="9" y="2820"/>
                      </a:lnTo>
                      <a:lnTo>
                        <a:pt x="9" y="2813"/>
                      </a:lnTo>
                      <a:lnTo>
                        <a:pt x="6" y="2804"/>
                      </a:lnTo>
                      <a:lnTo>
                        <a:pt x="9" y="2798"/>
                      </a:lnTo>
                      <a:lnTo>
                        <a:pt x="12" y="2795"/>
                      </a:lnTo>
                      <a:lnTo>
                        <a:pt x="19" y="2795"/>
                      </a:lnTo>
                      <a:lnTo>
                        <a:pt x="25" y="2791"/>
                      </a:lnTo>
                      <a:lnTo>
                        <a:pt x="31" y="2791"/>
                      </a:lnTo>
                      <a:lnTo>
                        <a:pt x="37" y="2791"/>
                      </a:lnTo>
                      <a:lnTo>
                        <a:pt x="44" y="2795"/>
                      </a:lnTo>
                      <a:lnTo>
                        <a:pt x="53" y="2798"/>
                      </a:lnTo>
                      <a:lnTo>
                        <a:pt x="62" y="2804"/>
                      </a:lnTo>
                      <a:lnTo>
                        <a:pt x="72" y="2807"/>
                      </a:lnTo>
                      <a:lnTo>
                        <a:pt x="78" y="2810"/>
                      </a:lnTo>
                      <a:lnTo>
                        <a:pt x="84" y="2813"/>
                      </a:lnTo>
                      <a:lnTo>
                        <a:pt x="94" y="2816"/>
                      </a:lnTo>
                      <a:lnTo>
                        <a:pt x="103" y="2816"/>
                      </a:lnTo>
                      <a:lnTo>
                        <a:pt x="112" y="2816"/>
                      </a:lnTo>
                      <a:lnTo>
                        <a:pt x="119" y="2816"/>
                      </a:lnTo>
                      <a:lnTo>
                        <a:pt x="125" y="2813"/>
                      </a:lnTo>
                      <a:lnTo>
                        <a:pt x="134" y="2801"/>
                      </a:lnTo>
                      <a:lnTo>
                        <a:pt x="140" y="2779"/>
                      </a:lnTo>
                      <a:lnTo>
                        <a:pt x="140" y="2763"/>
                      </a:lnTo>
                      <a:lnTo>
                        <a:pt x="128" y="2754"/>
                      </a:lnTo>
                      <a:lnTo>
                        <a:pt x="112" y="2745"/>
                      </a:lnTo>
                      <a:lnTo>
                        <a:pt x="97" y="2738"/>
                      </a:lnTo>
                      <a:lnTo>
                        <a:pt x="84" y="2732"/>
                      </a:lnTo>
                      <a:lnTo>
                        <a:pt x="75" y="2726"/>
                      </a:lnTo>
                      <a:lnTo>
                        <a:pt x="69" y="2720"/>
                      </a:lnTo>
                      <a:lnTo>
                        <a:pt x="59" y="2710"/>
                      </a:lnTo>
                      <a:lnTo>
                        <a:pt x="53" y="2701"/>
                      </a:lnTo>
                      <a:lnTo>
                        <a:pt x="47" y="2695"/>
                      </a:lnTo>
                      <a:lnTo>
                        <a:pt x="34" y="2676"/>
                      </a:lnTo>
                      <a:lnTo>
                        <a:pt x="15" y="2651"/>
                      </a:lnTo>
                      <a:lnTo>
                        <a:pt x="3" y="2629"/>
                      </a:lnTo>
                      <a:lnTo>
                        <a:pt x="0" y="2607"/>
                      </a:lnTo>
                      <a:lnTo>
                        <a:pt x="6" y="2592"/>
                      </a:lnTo>
                      <a:lnTo>
                        <a:pt x="22" y="2579"/>
                      </a:lnTo>
                      <a:lnTo>
                        <a:pt x="40" y="2567"/>
                      </a:lnTo>
                      <a:lnTo>
                        <a:pt x="56" y="2557"/>
                      </a:lnTo>
                      <a:lnTo>
                        <a:pt x="75" y="2548"/>
                      </a:lnTo>
                      <a:lnTo>
                        <a:pt x="97" y="2542"/>
                      </a:lnTo>
                      <a:lnTo>
                        <a:pt x="119" y="2542"/>
                      </a:lnTo>
                      <a:lnTo>
                        <a:pt x="137" y="2545"/>
                      </a:lnTo>
                      <a:lnTo>
                        <a:pt x="162" y="2557"/>
                      </a:lnTo>
                      <a:lnTo>
                        <a:pt x="184" y="2567"/>
                      </a:lnTo>
                      <a:lnTo>
                        <a:pt x="203" y="2567"/>
                      </a:lnTo>
                      <a:lnTo>
                        <a:pt x="209" y="2563"/>
                      </a:lnTo>
                      <a:lnTo>
                        <a:pt x="215" y="2554"/>
                      </a:lnTo>
                      <a:lnTo>
                        <a:pt x="222" y="2548"/>
                      </a:lnTo>
                      <a:lnTo>
                        <a:pt x="225" y="2542"/>
                      </a:lnTo>
                      <a:lnTo>
                        <a:pt x="228" y="2523"/>
                      </a:lnTo>
                      <a:lnTo>
                        <a:pt x="231" y="2501"/>
                      </a:lnTo>
                      <a:lnTo>
                        <a:pt x="231" y="2482"/>
                      </a:lnTo>
                      <a:lnTo>
                        <a:pt x="225" y="2467"/>
                      </a:lnTo>
                      <a:lnTo>
                        <a:pt x="222" y="2464"/>
                      </a:lnTo>
                      <a:lnTo>
                        <a:pt x="215" y="2464"/>
                      </a:lnTo>
                      <a:lnTo>
                        <a:pt x="225" y="2457"/>
                      </a:lnTo>
                      <a:lnTo>
                        <a:pt x="234" y="2451"/>
                      </a:lnTo>
                      <a:lnTo>
                        <a:pt x="240" y="2448"/>
                      </a:lnTo>
                      <a:lnTo>
                        <a:pt x="250" y="2445"/>
                      </a:lnTo>
                      <a:lnTo>
                        <a:pt x="262" y="2448"/>
                      </a:lnTo>
                      <a:lnTo>
                        <a:pt x="281" y="2454"/>
                      </a:lnTo>
                      <a:lnTo>
                        <a:pt x="297" y="2464"/>
                      </a:lnTo>
                      <a:lnTo>
                        <a:pt x="312" y="2464"/>
                      </a:lnTo>
                      <a:lnTo>
                        <a:pt x="328" y="2448"/>
                      </a:lnTo>
                      <a:lnTo>
                        <a:pt x="343" y="2426"/>
                      </a:lnTo>
                      <a:lnTo>
                        <a:pt x="356" y="2404"/>
                      </a:lnTo>
                      <a:lnTo>
                        <a:pt x="368" y="2386"/>
                      </a:lnTo>
                      <a:lnTo>
                        <a:pt x="384" y="2364"/>
                      </a:lnTo>
                      <a:lnTo>
                        <a:pt x="400" y="2351"/>
                      </a:lnTo>
                      <a:lnTo>
                        <a:pt x="421" y="2345"/>
                      </a:lnTo>
                      <a:lnTo>
                        <a:pt x="453" y="2348"/>
                      </a:lnTo>
                      <a:lnTo>
                        <a:pt x="478" y="2351"/>
                      </a:lnTo>
                      <a:lnTo>
                        <a:pt x="496" y="2354"/>
                      </a:lnTo>
                      <a:lnTo>
                        <a:pt x="515" y="2364"/>
                      </a:lnTo>
                      <a:lnTo>
                        <a:pt x="531" y="2373"/>
                      </a:lnTo>
                      <a:lnTo>
                        <a:pt x="534" y="2386"/>
                      </a:lnTo>
                      <a:lnTo>
                        <a:pt x="534" y="2404"/>
                      </a:lnTo>
                      <a:lnTo>
                        <a:pt x="534" y="2420"/>
                      </a:lnTo>
                      <a:lnTo>
                        <a:pt x="540" y="2432"/>
                      </a:lnTo>
                      <a:lnTo>
                        <a:pt x="556" y="2432"/>
                      </a:lnTo>
                      <a:lnTo>
                        <a:pt x="578" y="2426"/>
                      </a:lnTo>
                      <a:lnTo>
                        <a:pt x="599" y="2414"/>
                      </a:lnTo>
                      <a:lnTo>
                        <a:pt x="612" y="2401"/>
                      </a:lnTo>
                      <a:lnTo>
                        <a:pt x="618" y="2386"/>
                      </a:lnTo>
                      <a:lnTo>
                        <a:pt x="621" y="2367"/>
                      </a:lnTo>
                      <a:lnTo>
                        <a:pt x="624" y="2348"/>
                      </a:lnTo>
                      <a:lnTo>
                        <a:pt x="631" y="2332"/>
                      </a:lnTo>
                      <a:lnTo>
                        <a:pt x="646" y="2329"/>
                      </a:lnTo>
                      <a:lnTo>
                        <a:pt x="665" y="2326"/>
                      </a:lnTo>
                      <a:lnTo>
                        <a:pt x="684" y="2323"/>
                      </a:lnTo>
                      <a:lnTo>
                        <a:pt x="696" y="2317"/>
                      </a:lnTo>
                      <a:lnTo>
                        <a:pt x="702" y="2301"/>
                      </a:lnTo>
                      <a:lnTo>
                        <a:pt x="702" y="2279"/>
                      </a:lnTo>
                      <a:lnTo>
                        <a:pt x="699" y="2257"/>
                      </a:lnTo>
                      <a:lnTo>
                        <a:pt x="696" y="2239"/>
                      </a:lnTo>
                      <a:lnTo>
                        <a:pt x="696" y="2220"/>
                      </a:lnTo>
                      <a:lnTo>
                        <a:pt x="696" y="2195"/>
                      </a:lnTo>
                      <a:lnTo>
                        <a:pt x="696" y="2176"/>
                      </a:lnTo>
                      <a:lnTo>
                        <a:pt x="712" y="2158"/>
                      </a:lnTo>
                      <a:lnTo>
                        <a:pt x="731" y="2136"/>
                      </a:lnTo>
                      <a:lnTo>
                        <a:pt x="746" y="2120"/>
                      </a:lnTo>
                      <a:lnTo>
                        <a:pt x="762" y="2089"/>
                      </a:lnTo>
                      <a:lnTo>
                        <a:pt x="774" y="2048"/>
                      </a:lnTo>
                      <a:lnTo>
                        <a:pt x="790" y="2020"/>
                      </a:lnTo>
                      <a:lnTo>
                        <a:pt x="796" y="2011"/>
                      </a:lnTo>
                      <a:lnTo>
                        <a:pt x="802" y="2001"/>
                      </a:lnTo>
                      <a:lnTo>
                        <a:pt x="812" y="1992"/>
                      </a:lnTo>
                      <a:lnTo>
                        <a:pt x="821" y="1986"/>
                      </a:lnTo>
                      <a:lnTo>
                        <a:pt x="831" y="1976"/>
                      </a:lnTo>
                      <a:lnTo>
                        <a:pt x="840" y="1973"/>
                      </a:lnTo>
                      <a:lnTo>
                        <a:pt x="865" y="1970"/>
                      </a:lnTo>
                      <a:lnTo>
                        <a:pt x="893" y="1970"/>
                      </a:lnTo>
                      <a:lnTo>
                        <a:pt x="921" y="1973"/>
                      </a:lnTo>
                      <a:lnTo>
                        <a:pt x="943" y="1976"/>
                      </a:lnTo>
                      <a:lnTo>
                        <a:pt x="971" y="1983"/>
                      </a:lnTo>
                      <a:lnTo>
                        <a:pt x="996" y="1983"/>
                      </a:lnTo>
                      <a:lnTo>
                        <a:pt x="1018" y="1970"/>
                      </a:lnTo>
                      <a:lnTo>
                        <a:pt x="1040" y="1951"/>
                      </a:lnTo>
                      <a:lnTo>
                        <a:pt x="1062" y="1939"/>
                      </a:lnTo>
                      <a:lnTo>
                        <a:pt x="1077" y="1933"/>
                      </a:lnTo>
                      <a:lnTo>
                        <a:pt x="1099" y="1930"/>
                      </a:lnTo>
                      <a:lnTo>
                        <a:pt x="1115" y="1930"/>
                      </a:lnTo>
                      <a:lnTo>
                        <a:pt x="1137" y="1936"/>
                      </a:lnTo>
                      <a:lnTo>
                        <a:pt x="1158" y="1948"/>
                      </a:lnTo>
                      <a:lnTo>
                        <a:pt x="1180" y="1961"/>
                      </a:lnTo>
                      <a:lnTo>
                        <a:pt x="1202" y="1967"/>
                      </a:lnTo>
                      <a:lnTo>
                        <a:pt x="1224" y="1964"/>
                      </a:lnTo>
                      <a:lnTo>
                        <a:pt x="1252" y="1955"/>
                      </a:lnTo>
                      <a:lnTo>
                        <a:pt x="1280" y="1945"/>
                      </a:lnTo>
                      <a:lnTo>
                        <a:pt x="1302" y="1939"/>
                      </a:lnTo>
                      <a:lnTo>
                        <a:pt x="1318" y="1945"/>
                      </a:lnTo>
                      <a:lnTo>
                        <a:pt x="1336" y="1955"/>
                      </a:lnTo>
                      <a:lnTo>
                        <a:pt x="1355" y="1964"/>
                      </a:lnTo>
                      <a:lnTo>
                        <a:pt x="1371" y="1967"/>
                      </a:lnTo>
                      <a:lnTo>
                        <a:pt x="1396" y="1961"/>
                      </a:lnTo>
                      <a:lnTo>
                        <a:pt x="1427" y="1948"/>
                      </a:lnTo>
                      <a:lnTo>
                        <a:pt x="1455" y="1933"/>
                      </a:lnTo>
                      <a:lnTo>
                        <a:pt x="1474" y="1914"/>
                      </a:lnTo>
                      <a:lnTo>
                        <a:pt x="1480" y="1895"/>
                      </a:lnTo>
                      <a:lnTo>
                        <a:pt x="1477" y="1867"/>
                      </a:lnTo>
                      <a:lnTo>
                        <a:pt x="1477" y="1842"/>
                      </a:lnTo>
                      <a:lnTo>
                        <a:pt x="1483" y="1820"/>
                      </a:lnTo>
                      <a:lnTo>
                        <a:pt x="1499" y="1808"/>
                      </a:lnTo>
                      <a:lnTo>
                        <a:pt x="1521" y="1798"/>
                      </a:lnTo>
                      <a:lnTo>
                        <a:pt x="1546" y="1786"/>
                      </a:lnTo>
                      <a:lnTo>
                        <a:pt x="1564" y="1777"/>
                      </a:lnTo>
                      <a:lnTo>
                        <a:pt x="1583" y="1761"/>
                      </a:lnTo>
                      <a:lnTo>
                        <a:pt x="1608" y="1742"/>
                      </a:lnTo>
                      <a:lnTo>
                        <a:pt x="1630" y="1727"/>
                      </a:lnTo>
                      <a:lnTo>
                        <a:pt x="1652" y="1724"/>
                      </a:lnTo>
                      <a:lnTo>
                        <a:pt x="1674" y="1724"/>
                      </a:lnTo>
                      <a:lnTo>
                        <a:pt x="1692" y="1720"/>
                      </a:lnTo>
                      <a:lnTo>
                        <a:pt x="1711" y="1711"/>
                      </a:lnTo>
                      <a:lnTo>
                        <a:pt x="1730" y="1695"/>
                      </a:lnTo>
                      <a:lnTo>
                        <a:pt x="1749" y="1680"/>
                      </a:lnTo>
                      <a:lnTo>
                        <a:pt x="1764" y="1670"/>
                      </a:lnTo>
                      <a:lnTo>
                        <a:pt x="1789" y="1667"/>
                      </a:lnTo>
                      <a:lnTo>
                        <a:pt x="1820" y="1670"/>
                      </a:lnTo>
                      <a:lnTo>
                        <a:pt x="1849" y="1677"/>
                      </a:lnTo>
                      <a:lnTo>
                        <a:pt x="1867" y="1680"/>
                      </a:lnTo>
                      <a:lnTo>
                        <a:pt x="1889" y="1689"/>
                      </a:lnTo>
                      <a:lnTo>
                        <a:pt x="1908" y="1699"/>
                      </a:lnTo>
                      <a:lnTo>
                        <a:pt x="1920" y="1714"/>
                      </a:lnTo>
                      <a:lnTo>
                        <a:pt x="1930" y="1733"/>
                      </a:lnTo>
                      <a:lnTo>
                        <a:pt x="1939" y="1752"/>
                      </a:lnTo>
                      <a:lnTo>
                        <a:pt x="1952" y="1764"/>
                      </a:lnTo>
                      <a:lnTo>
                        <a:pt x="1970" y="1773"/>
                      </a:lnTo>
                      <a:lnTo>
                        <a:pt x="1995" y="1777"/>
                      </a:lnTo>
                      <a:lnTo>
                        <a:pt x="2020" y="1780"/>
                      </a:lnTo>
                      <a:lnTo>
                        <a:pt x="2042" y="1777"/>
                      </a:lnTo>
                      <a:lnTo>
                        <a:pt x="2064" y="1764"/>
                      </a:lnTo>
                      <a:lnTo>
                        <a:pt x="2089" y="1742"/>
                      </a:lnTo>
                      <a:lnTo>
                        <a:pt x="2114" y="1720"/>
                      </a:lnTo>
                      <a:lnTo>
                        <a:pt x="2130" y="1695"/>
                      </a:lnTo>
                      <a:lnTo>
                        <a:pt x="2139" y="1667"/>
                      </a:lnTo>
                      <a:lnTo>
                        <a:pt x="2148" y="1630"/>
                      </a:lnTo>
                      <a:lnTo>
                        <a:pt x="2155" y="1599"/>
                      </a:lnTo>
                      <a:lnTo>
                        <a:pt x="2155" y="1577"/>
                      </a:lnTo>
                      <a:lnTo>
                        <a:pt x="2151" y="1549"/>
                      </a:lnTo>
                      <a:lnTo>
                        <a:pt x="2151" y="1524"/>
                      </a:lnTo>
                      <a:lnTo>
                        <a:pt x="2155" y="1502"/>
                      </a:lnTo>
                      <a:lnTo>
                        <a:pt x="2170" y="1486"/>
                      </a:lnTo>
                      <a:lnTo>
                        <a:pt x="2217" y="1452"/>
                      </a:lnTo>
                      <a:lnTo>
                        <a:pt x="2229" y="1436"/>
                      </a:lnTo>
                      <a:lnTo>
                        <a:pt x="2233" y="1418"/>
                      </a:lnTo>
                      <a:lnTo>
                        <a:pt x="2229" y="1393"/>
                      </a:lnTo>
                      <a:lnTo>
                        <a:pt x="2226" y="1364"/>
                      </a:lnTo>
                      <a:lnTo>
                        <a:pt x="2229" y="1346"/>
                      </a:lnTo>
                      <a:lnTo>
                        <a:pt x="2245" y="1333"/>
                      </a:lnTo>
                      <a:lnTo>
                        <a:pt x="2264" y="1321"/>
                      </a:lnTo>
                      <a:lnTo>
                        <a:pt x="2286" y="1311"/>
                      </a:lnTo>
                      <a:lnTo>
                        <a:pt x="2308" y="1311"/>
                      </a:lnTo>
                      <a:lnTo>
                        <a:pt x="2336" y="1314"/>
                      </a:lnTo>
                      <a:lnTo>
                        <a:pt x="2364" y="1318"/>
                      </a:lnTo>
                      <a:lnTo>
                        <a:pt x="2392" y="1318"/>
                      </a:lnTo>
                      <a:lnTo>
                        <a:pt x="2414" y="1311"/>
                      </a:lnTo>
                      <a:lnTo>
                        <a:pt x="2420" y="1299"/>
                      </a:lnTo>
                      <a:lnTo>
                        <a:pt x="2426" y="1280"/>
                      </a:lnTo>
                      <a:lnTo>
                        <a:pt x="2429" y="1261"/>
                      </a:lnTo>
                      <a:lnTo>
                        <a:pt x="2432" y="1246"/>
                      </a:lnTo>
                      <a:lnTo>
                        <a:pt x="2439" y="1221"/>
                      </a:lnTo>
                      <a:lnTo>
                        <a:pt x="2448" y="1196"/>
                      </a:lnTo>
                      <a:lnTo>
                        <a:pt x="2454" y="1168"/>
                      </a:lnTo>
                      <a:lnTo>
                        <a:pt x="2454" y="1146"/>
                      </a:lnTo>
                      <a:lnTo>
                        <a:pt x="2442" y="1124"/>
                      </a:lnTo>
                      <a:lnTo>
                        <a:pt x="2417" y="1099"/>
                      </a:lnTo>
                      <a:lnTo>
                        <a:pt x="2392" y="1077"/>
                      </a:lnTo>
                      <a:lnTo>
                        <a:pt x="2376" y="1055"/>
                      </a:lnTo>
                      <a:lnTo>
                        <a:pt x="2367" y="1027"/>
                      </a:lnTo>
                      <a:lnTo>
                        <a:pt x="2354" y="996"/>
                      </a:lnTo>
                      <a:lnTo>
                        <a:pt x="2348" y="962"/>
                      </a:lnTo>
                      <a:lnTo>
                        <a:pt x="2348" y="934"/>
                      </a:lnTo>
                      <a:lnTo>
                        <a:pt x="2358" y="918"/>
                      </a:lnTo>
                      <a:lnTo>
                        <a:pt x="2370" y="902"/>
                      </a:lnTo>
                      <a:lnTo>
                        <a:pt x="2382" y="884"/>
                      </a:lnTo>
                      <a:lnTo>
                        <a:pt x="2389" y="868"/>
                      </a:lnTo>
                      <a:lnTo>
                        <a:pt x="2395" y="837"/>
                      </a:lnTo>
                      <a:lnTo>
                        <a:pt x="2395" y="796"/>
                      </a:lnTo>
                      <a:lnTo>
                        <a:pt x="2395" y="756"/>
                      </a:lnTo>
                      <a:lnTo>
                        <a:pt x="2389" y="721"/>
                      </a:lnTo>
                      <a:lnTo>
                        <a:pt x="2382" y="699"/>
                      </a:lnTo>
                      <a:lnTo>
                        <a:pt x="2370" y="674"/>
                      </a:lnTo>
                      <a:lnTo>
                        <a:pt x="2364" y="656"/>
                      </a:lnTo>
                      <a:lnTo>
                        <a:pt x="2370" y="634"/>
                      </a:lnTo>
                      <a:lnTo>
                        <a:pt x="2379" y="609"/>
                      </a:lnTo>
                      <a:lnTo>
                        <a:pt x="2389" y="587"/>
                      </a:lnTo>
                      <a:lnTo>
                        <a:pt x="2404" y="571"/>
                      </a:lnTo>
                      <a:lnTo>
                        <a:pt x="2423" y="553"/>
                      </a:lnTo>
                      <a:lnTo>
                        <a:pt x="2442" y="534"/>
                      </a:lnTo>
                      <a:lnTo>
                        <a:pt x="2454" y="515"/>
                      </a:lnTo>
                      <a:lnTo>
                        <a:pt x="2457" y="493"/>
                      </a:lnTo>
                      <a:lnTo>
                        <a:pt x="2454" y="465"/>
                      </a:lnTo>
                      <a:lnTo>
                        <a:pt x="2451" y="437"/>
                      </a:lnTo>
                      <a:lnTo>
                        <a:pt x="2445" y="415"/>
                      </a:lnTo>
                      <a:lnTo>
                        <a:pt x="2436" y="390"/>
                      </a:lnTo>
                      <a:lnTo>
                        <a:pt x="2423" y="359"/>
                      </a:lnTo>
                      <a:lnTo>
                        <a:pt x="2414" y="334"/>
                      </a:lnTo>
                      <a:lnTo>
                        <a:pt x="2411" y="300"/>
                      </a:lnTo>
                      <a:lnTo>
                        <a:pt x="2411" y="259"/>
                      </a:lnTo>
                      <a:lnTo>
                        <a:pt x="2411" y="218"/>
                      </a:lnTo>
                      <a:lnTo>
                        <a:pt x="2414" y="184"/>
                      </a:lnTo>
                      <a:lnTo>
                        <a:pt x="2423" y="159"/>
                      </a:lnTo>
                      <a:lnTo>
                        <a:pt x="2439" y="128"/>
                      </a:lnTo>
                      <a:lnTo>
                        <a:pt x="2451" y="97"/>
                      </a:lnTo>
                      <a:lnTo>
                        <a:pt x="2482" y="106"/>
                      </a:lnTo>
                      <a:lnTo>
                        <a:pt x="2507" y="112"/>
                      </a:lnTo>
                      <a:lnTo>
                        <a:pt x="2532" y="112"/>
                      </a:lnTo>
                      <a:lnTo>
                        <a:pt x="2560" y="109"/>
                      </a:lnTo>
                      <a:lnTo>
                        <a:pt x="2585" y="103"/>
                      </a:lnTo>
                      <a:lnTo>
                        <a:pt x="2595" y="100"/>
                      </a:lnTo>
                      <a:lnTo>
                        <a:pt x="2604" y="94"/>
                      </a:lnTo>
                      <a:lnTo>
                        <a:pt x="2614" y="87"/>
                      </a:lnTo>
                      <a:lnTo>
                        <a:pt x="2623" y="84"/>
                      </a:lnTo>
                      <a:lnTo>
                        <a:pt x="2632" y="78"/>
                      </a:lnTo>
                      <a:lnTo>
                        <a:pt x="2651" y="78"/>
                      </a:lnTo>
                      <a:lnTo>
                        <a:pt x="2673" y="78"/>
                      </a:lnTo>
                      <a:lnTo>
                        <a:pt x="2692" y="78"/>
                      </a:lnTo>
                      <a:lnTo>
                        <a:pt x="2710" y="94"/>
                      </a:lnTo>
                      <a:lnTo>
                        <a:pt x="2732" y="112"/>
                      </a:lnTo>
                      <a:lnTo>
                        <a:pt x="2751" y="128"/>
                      </a:lnTo>
                      <a:lnTo>
                        <a:pt x="2757" y="131"/>
                      </a:lnTo>
                      <a:lnTo>
                        <a:pt x="2767" y="134"/>
                      </a:lnTo>
                      <a:lnTo>
                        <a:pt x="2773" y="137"/>
                      </a:lnTo>
                      <a:lnTo>
                        <a:pt x="2782" y="140"/>
                      </a:lnTo>
                      <a:lnTo>
                        <a:pt x="2788" y="143"/>
                      </a:lnTo>
                      <a:lnTo>
                        <a:pt x="2792" y="150"/>
                      </a:lnTo>
                      <a:lnTo>
                        <a:pt x="2795" y="156"/>
                      </a:lnTo>
                      <a:lnTo>
                        <a:pt x="2795" y="165"/>
                      </a:lnTo>
                      <a:lnTo>
                        <a:pt x="2798" y="175"/>
                      </a:lnTo>
                      <a:lnTo>
                        <a:pt x="2801" y="181"/>
                      </a:lnTo>
                      <a:lnTo>
                        <a:pt x="2817" y="187"/>
                      </a:lnTo>
                      <a:lnTo>
                        <a:pt x="2838" y="193"/>
                      </a:lnTo>
                      <a:lnTo>
                        <a:pt x="2860" y="197"/>
                      </a:lnTo>
                      <a:lnTo>
                        <a:pt x="2876" y="203"/>
                      </a:lnTo>
                      <a:lnTo>
                        <a:pt x="2882" y="206"/>
                      </a:lnTo>
                      <a:lnTo>
                        <a:pt x="2888" y="215"/>
                      </a:lnTo>
                      <a:lnTo>
                        <a:pt x="2895" y="225"/>
                      </a:lnTo>
                      <a:lnTo>
                        <a:pt x="2901" y="231"/>
                      </a:lnTo>
                      <a:lnTo>
                        <a:pt x="2904" y="237"/>
                      </a:lnTo>
                      <a:lnTo>
                        <a:pt x="2923" y="247"/>
                      </a:lnTo>
                      <a:lnTo>
                        <a:pt x="2948" y="253"/>
                      </a:lnTo>
                      <a:lnTo>
                        <a:pt x="2973" y="256"/>
                      </a:lnTo>
                      <a:lnTo>
                        <a:pt x="2995" y="253"/>
                      </a:lnTo>
                      <a:lnTo>
                        <a:pt x="3001" y="250"/>
                      </a:lnTo>
                      <a:lnTo>
                        <a:pt x="3007" y="243"/>
                      </a:lnTo>
                      <a:lnTo>
                        <a:pt x="3013" y="237"/>
                      </a:lnTo>
                      <a:lnTo>
                        <a:pt x="3020" y="228"/>
                      </a:lnTo>
                      <a:lnTo>
                        <a:pt x="3020" y="215"/>
                      </a:lnTo>
                      <a:lnTo>
                        <a:pt x="3023" y="200"/>
                      </a:lnTo>
                      <a:lnTo>
                        <a:pt x="3023" y="184"/>
                      </a:lnTo>
                      <a:lnTo>
                        <a:pt x="3029" y="172"/>
                      </a:lnTo>
                      <a:lnTo>
                        <a:pt x="3035" y="168"/>
                      </a:lnTo>
                      <a:lnTo>
                        <a:pt x="3041" y="165"/>
                      </a:lnTo>
                      <a:lnTo>
                        <a:pt x="3051" y="165"/>
                      </a:lnTo>
                      <a:lnTo>
                        <a:pt x="3060" y="165"/>
                      </a:lnTo>
                      <a:lnTo>
                        <a:pt x="3069" y="168"/>
                      </a:lnTo>
                      <a:lnTo>
                        <a:pt x="3076" y="168"/>
                      </a:lnTo>
                      <a:lnTo>
                        <a:pt x="3085" y="181"/>
                      </a:lnTo>
                      <a:lnTo>
                        <a:pt x="3088" y="197"/>
                      </a:lnTo>
                      <a:lnTo>
                        <a:pt x="3094" y="215"/>
                      </a:lnTo>
                      <a:lnTo>
                        <a:pt x="3101" y="231"/>
                      </a:lnTo>
                      <a:lnTo>
                        <a:pt x="3107" y="237"/>
                      </a:lnTo>
                      <a:lnTo>
                        <a:pt x="3123" y="237"/>
                      </a:lnTo>
                      <a:lnTo>
                        <a:pt x="3138" y="225"/>
                      </a:lnTo>
                      <a:lnTo>
                        <a:pt x="3154" y="215"/>
                      </a:lnTo>
                      <a:lnTo>
                        <a:pt x="3166" y="206"/>
                      </a:lnTo>
                      <a:lnTo>
                        <a:pt x="3185" y="203"/>
                      </a:lnTo>
                      <a:lnTo>
                        <a:pt x="3210" y="203"/>
                      </a:lnTo>
                      <a:lnTo>
                        <a:pt x="3238" y="203"/>
                      </a:lnTo>
                      <a:lnTo>
                        <a:pt x="3260" y="200"/>
                      </a:lnTo>
                      <a:lnTo>
                        <a:pt x="3276" y="190"/>
                      </a:lnTo>
                      <a:lnTo>
                        <a:pt x="3279" y="187"/>
                      </a:lnTo>
                      <a:lnTo>
                        <a:pt x="3279" y="181"/>
                      </a:lnTo>
                      <a:lnTo>
                        <a:pt x="3279" y="172"/>
                      </a:lnTo>
                      <a:lnTo>
                        <a:pt x="3276" y="165"/>
                      </a:lnTo>
                      <a:lnTo>
                        <a:pt x="3276" y="156"/>
                      </a:lnTo>
                      <a:lnTo>
                        <a:pt x="3276" y="150"/>
                      </a:lnTo>
                      <a:lnTo>
                        <a:pt x="3276" y="143"/>
                      </a:lnTo>
                      <a:lnTo>
                        <a:pt x="3294" y="128"/>
                      </a:lnTo>
                      <a:lnTo>
                        <a:pt x="3322" y="112"/>
                      </a:lnTo>
                      <a:lnTo>
                        <a:pt x="3354" y="100"/>
                      </a:lnTo>
                      <a:lnTo>
                        <a:pt x="3379" y="94"/>
                      </a:lnTo>
                      <a:lnTo>
                        <a:pt x="3400" y="94"/>
                      </a:lnTo>
                      <a:lnTo>
                        <a:pt x="3425" y="100"/>
                      </a:lnTo>
                      <a:lnTo>
                        <a:pt x="3454" y="106"/>
                      </a:lnTo>
                      <a:lnTo>
                        <a:pt x="3475" y="112"/>
                      </a:lnTo>
                      <a:lnTo>
                        <a:pt x="3494" y="125"/>
                      </a:lnTo>
                      <a:lnTo>
                        <a:pt x="3516" y="143"/>
                      </a:lnTo>
                      <a:lnTo>
                        <a:pt x="3535" y="153"/>
                      </a:lnTo>
                      <a:lnTo>
                        <a:pt x="3553" y="159"/>
                      </a:lnTo>
                      <a:lnTo>
                        <a:pt x="3575" y="159"/>
                      </a:lnTo>
                      <a:lnTo>
                        <a:pt x="3597" y="159"/>
                      </a:lnTo>
                      <a:lnTo>
                        <a:pt x="3613" y="153"/>
                      </a:lnTo>
                      <a:lnTo>
                        <a:pt x="3613" y="147"/>
                      </a:lnTo>
                      <a:lnTo>
                        <a:pt x="3613" y="140"/>
                      </a:lnTo>
                      <a:lnTo>
                        <a:pt x="3613" y="134"/>
                      </a:lnTo>
                      <a:lnTo>
                        <a:pt x="3613" y="125"/>
                      </a:lnTo>
                      <a:lnTo>
                        <a:pt x="3610" y="119"/>
                      </a:lnTo>
                      <a:lnTo>
                        <a:pt x="3613" y="115"/>
                      </a:lnTo>
                      <a:lnTo>
                        <a:pt x="3619" y="106"/>
                      </a:lnTo>
                      <a:lnTo>
                        <a:pt x="3628" y="100"/>
                      </a:lnTo>
                      <a:lnTo>
                        <a:pt x="3641" y="97"/>
                      </a:lnTo>
                      <a:lnTo>
                        <a:pt x="3653" y="94"/>
                      </a:lnTo>
                      <a:lnTo>
                        <a:pt x="3663" y="90"/>
                      </a:lnTo>
                      <a:lnTo>
                        <a:pt x="3678" y="97"/>
                      </a:lnTo>
                      <a:lnTo>
                        <a:pt x="3700" y="106"/>
                      </a:lnTo>
                      <a:lnTo>
                        <a:pt x="3719" y="109"/>
                      </a:lnTo>
                      <a:lnTo>
                        <a:pt x="3722" y="106"/>
                      </a:lnTo>
                      <a:lnTo>
                        <a:pt x="3728" y="103"/>
                      </a:lnTo>
                      <a:lnTo>
                        <a:pt x="3735" y="97"/>
                      </a:lnTo>
                      <a:lnTo>
                        <a:pt x="3741" y="90"/>
                      </a:lnTo>
                      <a:lnTo>
                        <a:pt x="3744" y="84"/>
                      </a:lnTo>
                      <a:lnTo>
                        <a:pt x="3744" y="72"/>
                      </a:lnTo>
                      <a:lnTo>
                        <a:pt x="3738" y="53"/>
                      </a:lnTo>
                      <a:lnTo>
                        <a:pt x="3731" y="34"/>
                      </a:lnTo>
                      <a:lnTo>
                        <a:pt x="3725" y="19"/>
                      </a:lnTo>
                      <a:lnTo>
                        <a:pt x="3728" y="6"/>
                      </a:lnTo>
                      <a:lnTo>
                        <a:pt x="3741" y="0"/>
                      </a:lnTo>
                      <a:lnTo>
                        <a:pt x="3756" y="0"/>
                      </a:lnTo>
                      <a:lnTo>
                        <a:pt x="3772" y="3"/>
                      </a:lnTo>
                      <a:lnTo>
                        <a:pt x="3785" y="6"/>
                      </a:lnTo>
                      <a:lnTo>
                        <a:pt x="3803" y="12"/>
                      </a:lnTo>
                      <a:lnTo>
                        <a:pt x="3828" y="25"/>
                      </a:lnTo>
                      <a:lnTo>
                        <a:pt x="3847" y="37"/>
                      </a:lnTo>
                      <a:lnTo>
                        <a:pt x="3853" y="40"/>
                      </a:lnTo>
                      <a:lnTo>
                        <a:pt x="3866" y="47"/>
                      </a:lnTo>
                      <a:lnTo>
                        <a:pt x="3875" y="53"/>
                      </a:lnTo>
                      <a:lnTo>
                        <a:pt x="3881" y="59"/>
                      </a:lnTo>
                      <a:lnTo>
                        <a:pt x="3894" y="81"/>
                      </a:lnTo>
                      <a:lnTo>
                        <a:pt x="3903" y="106"/>
                      </a:lnTo>
                      <a:lnTo>
                        <a:pt x="3906" y="131"/>
                      </a:lnTo>
                      <a:lnTo>
                        <a:pt x="3906" y="153"/>
                      </a:lnTo>
                      <a:lnTo>
                        <a:pt x="3900" y="175"/>
                      </a:lnTo>
                      <a:lnTo>
                        <a:pt x="3894" y="200"/>
                      </a:lnTo>
                      <a:lnTo>
                        <a:pt x="3894" y="218"/>
                      </a:lnTo>
                      <a:lnTo>
                        <a:pt x="3900" y="228"/>
                      </a:lnTo>
                      <a:lnTo>
                        <a:pt x="3906" y="237"/>
                      </a:lnTo>
                      <a:lnTo>
                        <a:pt x="3919" y="243"/>
                      </a:lnTo>
                      <a:lnTo>
                        <a:pt x="3928" y="250"/>
                      </a:lnTo>
                      <a:lnTo>
                        <a:pt x="3938" y="256"/>
                      </a:lnTo>
                      <a:lnTo>
                        <a:pt x="3956" y="262"/>
                      </a:lnTo>
                      <a:lnTo>
                        <a:pt x="3981" y="268"/>
                      </a:lnTo>
                      <a:lnTo>
                        <a:pt x="4006" y="275"/>
                      </a:lnTo>
                      <a:lnTo>
                        <a:pt x="4022" y="284"/>
                      </a:lnTo>
                      <a:lnTo>
                        <a:pt x="4031" y="300"/>
                      </a:lnTo>
                      <a:lnTo>
                        <a:pt x="4034" y="325"/>
                      </a:lnTo>
                      <a:lnTo>
                        <a:pt x="4034" y="346"/>
                      </a:lnTo>
                      <a:lnTo>
                        <a:pt x="4034" y="371"/>
                      </a:lnTo>
                      <a:lnTo>
                        <a:pt x="4041" y="390"/>
                      </a:lnTo>
                      <a:lnTo>
                        <a:pt x="4050" y="409"/>
                      </a:lnTo>
                      <a:lnTo>
                        <a:pt x="4062" y="431"/>
                      </a:lnTo>
                      <a:lnTo>
                        <a:pt x="4078" y="443"/>
                      </a:lnTo>
                      <a:lnTo>
                        <a:pt x="4084" y="443"/>
                      </a:lnTo>
                      <a:lnTo>
                        <a:pt x="4094" y="440"/>
                      </a:lnTo>
                      <a:lnTo>
                        <a:pt x="4100" y="437"/>
                      </a:lnTo>
                      <a:lnTo>
                        <a:pt x="4109" y="434"/>
                      </a:lnTo>
                      <a:lnTo>
                        <a:pt x="4119" y="431"/>
                      </a:lnTo>
                      <a:lnTo>
                        <a:pt x="4125" y="428"/>
                      </a:lnTo>
                      <a:lnTo>
                        <a:pt x="4141" y="434"/>
                      </a:lnTo>
                      <a:lnTo>
                        <a:pt x="4159" y="443"/>
                      </a:lnTo>
                      <a:lnTo>
                        <a:pt x="4175" y="450"/>
                      </a:lnTo>
                      <a:lnTo>
                        <a:pt x="4197" y="453"/>
                      </a:lnTo>
                      <a:lnTo>
                        <a:pt x="4222" y="453"/>
                      </a:lnTo>
                      <a:lnTo>
                        <a:pt x="4240" y="450"/>
                      </a:lnTo>
                      <a:lnTo>
                        <a:pt x="4247" y="443"/>
                      </a:lnTo>
                      <a:lnTo>
                        <a:pt x="4253" y="434"/>
                      </a:lnTo>
                      <a:lnTo>
                        <a:pt x="4256" y="425"/>
                      </a:lnTo>
                      <a:lnTo>
                        <a:pt x="4262" y="415"/>
                      </a:lnTo>
                      <a:lnTo>
                        <a:pt x="4265" y="409"/>
                      </a:lnTo>
                      <a:lnTo>
                        <a:pt x="4287" y="393"/>
                      </a:lnTo>
                      <a:lnTo>
                        <a:pt x="4312" y="378"/>
                      </a:lnTo>
                      <a:lnTo>
                        <a:pt x="4331" y="362"/>
                      </a:lnTo>
                      <a:lnTo>
                        <a:pt x="4331" y="350"/>
                      </a:lnTo>
                      <a:lnTo>
                        <a:pt x="4331" y="331"/>
                      </a:lnTo>
                      <a:lnTo>
                        <a:pt x="4328" y="315"/>
                      </a:lnTo>
                      <a:lnTo>
                        <a:pt x="4331" y="303"/>
                      </a:lnTo>
                      <a:lnTo>
                        <a:pt x="4347" y="293"/>
                      </a:lnTo>
                      <a:lnTo>
                        <a:pt x="4372" y="290"/>
                      </a:lnTo>
                      <a:lnTo>
                        <a:pt x="4394" y="284"/>
                      </a:lnTo>
                      <a:lnTo>
                        <a:pt x="4412" y="278"/>
                      </a:lnTo>
                      <a:lnTo>
                        <a:pt x="4418" y="275"/>
                      </a:lnTo>
                      <a:lnTo>
                        <a:pt x="4425" y="265"/>
                      </a:lnTo>
                      <a:lnTo>
                        <a:pt x="4428" y="256"/>
                      </a:lnTo>
                      <a:lnTo>
                        <a:pt x="4434" y="247"/>
                      </a:lnTo>
                      <a:lnTo>
                        <a:pt x="4437" y="240"/>
                      </a:lnTo>
                      <a:lnTo>
                        <a:pt x="4443" y="234"/>
                      </a:lnTo>
                      <a:lnTo>
                        <a:pt x="4468" y="228"/>
                      </a:lnTo>
                      <a:lnTo>
                        <a:pt x="4500" y="225"/>
                      </a:lnTo>
                      <a:lnTo>
                        <a:pt x="4537" y="228"/>
                      </a:lnTo>
                      <a:lnTo>
                        <a:pt x="4568" y="231"/>
                      </a:lnTo>
                      <a:lnTo>
                        <a:pt x="4596" y="234"/>
                      </a:lnTo>
                      <a:lnTo>
                        <a:pt x="4618" y="240"/>
                      </a:lnTo>
                      <a:lnTo>
                        <a:pt x="4643" y="247"/>
                      </a:lnTo>
                      <a:lnTo>
                        <a:pt x="4665" y="259"/>
                      </a:lnTo>
                      <a:lnTo>
                        <a:pt x="4681" y="272"/>
                      </a:lnTo>
                      <a:lnTo>
                        <a:pt x="4700" y="290"/>
                      </a:lnTo>
                      <a:lnTo>
                        <a:pt x="4712" y="309"/>
                      </a:lnTo>
                      <a:lnTo>
                        <a:pt x="4715" y="328"/>
                      </a:lnTo>
                      <a:lnTo>
                        <a:pt x="4715" y="350"/>
                      </a:lnTo>
                      <a:lnTo>
                        <a:pt x="4712" y="371"/>
                      </a:lnTo>
                      <a:lnTo>
                        <a:pt x="4712" y="387"/>
                      </a:lnTo>
                      <a:lnTo>
                        <a:pt x="4718" y="409"/>
                      </a:lnTo>
                      <a:lnTo>
                        <a:pt x="4725" y="434"/>
                      </a:lnTo>
                      <a:lnTo>
                        <a:pt x="4731" y="459"/>
                      </a:lnTo>
                      <a:lnTo>
                        <a:pt x="4734" y="478"/>
                      </a:lnTo>
                      <a:lnTo>
                        <a:pt x="4734" y="503"/>
                      </a:lnTo>
                      <a:lnTo>
                        <a:pt x="4728" y="534"/>
                      </a:lnTo>
                      <a:lnTo>
                        <a:pt x="4725" y="562"/>
                      </a:lnTo>
                      <a:lnTo>
                        <a:pt x="4728" y="574"/>
                      </a:lnTo>
                      <a:lnTo>
                        <a:pt x="4734" y="596"/>
                      </a:lnTo>
                      <a:lnTo>
                        <a:pt x="4740" y="612"/>
                      </a:lnTo>
                      <a:lnTo>
                        <a:pt x="4740" y="621"/>
                      </a:lnTo>
                      <a:lnTo>
                        <a:pt x="4746" y="624"/>
                      </a:lnTo>
                      <a:lnTo>
                        <a:pt x="4765" y="624"/>
                      </a:lnTo>
                      <a:lnTo>
                        <a:pt x="4787" y="621"/>
                      </a:lnTo>
                      <a:lnTo>
                        <a:pt x="4806" y="621"/>
                      </a:lnTo>
                      <a:lnTo>
                        <a:pt x="4824" y="621"/>
                      </a:lnTo>
                      <a:lnTo>
                        <a:pt x="4843" y="624"/>
                      </a:lnTo>
                      <a:lnTo>
                        <a:pt x="4868" y="634"/>
                      </a:lnTo>
                      <a:lnTo>
                        <a:pt x="4884" y="646"/>
                      </a:lnTo>
                      <a:lnTo>
                        <a:pt x="4890" y="665"/>
                      </a:lnTo>
                      <a:lnTo>
                        <a:pt x="4890" y="690"/>
                      </a:lnTo>
                      <a:lnTo>
                        <a:pt x="4887" y="718"/>
                      </a:lnTo>
                      <a:lnTo>
                        <a:pt x="4884" y="743"/>
                      </a:lnTo>
                      <a:lnTo>
                        <a:pt x="4884" y="756"/>
                      </a:lnTo>
                      <a:lnTo>
                        <a:pt x="4890" y="759"/>
                      </a:lnTo>
                      <a:lnTo>
                        <a:pt x="4909" y="765"/>
                      </a:lnTo>
                      <a:lnTo>
                        <a:pt x="4934" y="771"/>
                      </a:lnTo>
                      <a:lnTo>
                        <a:pt x="4962" y="777"/>
                      </a:lnTo>
                      <a:lnTo>
                        <a:pt x="4990" y="784"/>
                      </a:lnTo>
                      <a:lnTo>
                        <a:pt x="5009" y="790"/>
                      </a:lnTo>
                      <a:lnTo>
                        <a:pt x="5021" y="796"/>
                      </a:lnTo>
                      <a:lnTo>
                        <a:pt x="5037" y="802"/>
                      </a:lnTo>
                      <a:lnTo>
                        <a:pt x="5052" y="812"/>
                      </a:lnTo>
                      <a:lnTo>
                        <a:pt x="5065" y="812"/>
                      </a:lnTo>
                      <a:lnTo>
                        <a:pt x="5074" y="799"/>
                      </a:lnTo>
                      <a:lnTo>
                        <a:pt x="5084" y="777"/>
                      </a:lnTo>
                      <a:lnTo>
                        <a:pt x="5090" y="759"/>
                      </a:lnTo>
                      <a:lnTo>
                        <a:pt x="5099" y="743"/>
                      </a:lnTo>
                      <a:lnTo>
                        <a:pt x="5121" y="743"/>
                      </a:lnTo>
                      <a:lnTo>
                        <a:pt x="5146" y="749"/>
                      </a:lnTo>
                      <a:lnTo>
                        <a:pt x="5171" y="759"/>
                      </a:lnTo>
                      <a:lnTo>
                        <a:pt x="5187" y="771"/>
                      </a:lnTo>
                      <a:lnTo>
                        <a:pt x="5193" y="784"/>
                      </a:lnTo>
                      <a:lnTo>
                        <a:pt x="5196" y="802"/>
                      </a:lnTo>
                      <a:lnTo>
                        <a:pt x="5199" y="821"/>
                      </a:lnTo>
                      <a:lnTo>
                        <a:pt x="5202" y="834"/>
                      </a:lnTo>
                      <a:lnTo>
                        <a:pt x="5221" y="846"/>
                      </a:lnTo>
                      <a:lnTo>
                        <a:pt x="5243" y="859"/>
                      </a:lnTo>
                      <a:lnTo>
                        <a:pt x="5262" y="868"/>
                      </a:lnTo>
                      <a:lnTo>
                        <a:pt x="5271" y="884"/>
                      </a:lnTo>
                      <a:lnTo>
                        <a:pt x="5280" y="902"/>
                      </a:lnTo>
                      <a:lnTo>
                        <a:pt x="5287" y="924"/>
                      </a:lnTo>
                      <a:lnTo>
                        <a:pt x="5296" y="937"/>
                      </a:lnTo>
                      <a:lnTo>
                        <a:pt x="5315" y="943"/>
                      </a:lnTo>
                      <a:lnTo>
                        <a:pt x="5337" y="946"/>
                      </a:lnTo>
                      <a:lnTo>
                        <a:pt x="5362" y="949"/>
                      </a:lnTo>
                      <a:lnTo>
                        <a:pt x="5380" y="952"/>
                      </a:lnTo>
                      <a:lnTo>
                        <a:pt x="5390" y="952"/>
                      </a:lnTo>
                      <a:lnTo>
                        <a:pt x="5402" y="952"/>
                      </a:lnTo>
                      <a:lnTo>
                        <a:pt x="5412" y="952"/>
                      </a:lnTo>
                      <a:lnTo>
                        <a:pt x="5421" y="962"/>
                      </a:lnTo>
                      <a:lnTo>
                        <a:pt x="5427" y="974"/>
                      </a:lnTo>
                      <a:lnTo>
                        <a:pt x="5436" y="983"/>
                      </a:lnTo>
                      <a:lnTo>
                        <a:pt x="5443" y="993"/>
                      </a:lnTo>
                      <a:lnTo>
                        <a:pt x="5452" y="996"/>
                      </a:lnTo>
                      <a:lnTo>
                        <a:pt x="5458" y="999"/>
                      </a:lnTo>
                      <a:lnTo>
                        <a:pt x="5468" y="999"/>
                      </a:lnTo>
                      <a:lnTo>
                        <a:pt x="5474" y="999"/>
                      </a:lnTo>
                      <a:lnTo>
                        <a:pt x="5483" y="996"/>
                      </a:lnTo>
                      <a:lnTo>
                        <a:pt x="5493" y="996"/>
                      </a:lnTo>
                      <a:lnTo>
                        <a:pt x="5499" y="996"/>
                      </a:lnTo>
                      <a:lnTo>
                        <a:pt x="5505" y="999"/>
                      </a:lnTo>
                      <a:lnTo>
                        <a:pt x="5511" y="1005"/>
                      </a:lnTo>
                      <a:lnTo>
                        <a:pt x="5518" y="1008"/>
                      </a:lnTo>
                      <a:lnTo>
                        <a:pt x="5524" y="1015"/>
                      </a:lnTo>
                      <a:lnTo>
                        <a:pt x="5530" y="1021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1" name="Freeform 45">
                  <a:extLst>
                    <a:ext uri="{FF2B5EF4-FFF2-40B4-BE49-F238E27FC236}">
                      <a16:creationId xmlns:a16="http://schemas.microsoft.com/office/drawing/2014/main" id="{9C41FFEB-7405-4D71-BF9A-16E8C6E75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6417" y="2510272"/>
                  <a:ext cx="694704" cy="575115"/>
                </a:xfrm>
                <a:custGeom>
                  <a:avLst/>
                  <a:gdLst>
                    <a:gd name="T0" fmla="*/ 35 w 3195"/>
                    <a:gd name="T1" fmla="*/ 569 h 2645"/>
                    <a:gd name="T2" fmla="*/ 10 w 3195"/>
                    <a:gd name="T3" fmla="*/ 456 h 2645"/>
                    <a:gd name="T4" fmla="*/ 234 w 3195"/>
                    <a:gd name="T5" fmla="*/ 384 h 2645"/>
                    <a:gd name="T6" fmla="*/ 313 w 3195"/>
                    <a:gd name="T7" fmla="*/ 141 h 2645"/>
                    <a:gd name="T8" fmla="*/ 394 w 3195"/>
                    <a:gd name="T9" fmla="*/ 19 h 2645"/>
                    <a:gd name="T10" fmla="*/ 562 w 3195"/>
                    <a:gd name="T11" fmla="*/ 110 h 2645"/>
                    <a:gd name="T12" fmla="*/ 734 w 3195"/>
                    <a:gd name="T13" fmla="*/ 172 h 2645"/>
                    <a:gd name="T14" fmla="*/ 1015 w 3195"/>
                    <a:gd name="T15" fmla="*/ 78 h 2645"/>
                    <a:gd name="T16" fmla="*/ 1240 w 3195"/>
                    <a:gd name="T17" fmla="*/ 169 h 2645"/>
                    <a:gd name="T18" fmla="*/ 1352 w 3195"/>
                    <a:gd name="T19" fmla="*/ 100 h 2645"/>
                    <a:gd name="T20" fmla="*/ 1552 w 3195"/>
                    <a:gd name="T21" fmla="*/ 269 h 2645"/>
                    <a:gd name="T22" fmla="*/ 1830 w 3195"/>
                    <a:gd name="T23" fmla="*/ 316 h 2645"/>
                    <a:gd name="T24" fmla="*/ 2018 w 3195"/>
                    <a:gd name="T25" fmla="*/ 413 h 2645"/>
                    <a:gd name="T26" fmla="*/ 2183 w 3195"/>
                    <a:gd name="T27" fmla="*/ 391 h 2645"/>
                    <a:gd name="T28" fmla="*/ 2358 w 3195"/>
                    <a:gd name="T29" fmla="*/ 350 h 2645"/>
                    <a:gd name="T30" fmla="*/ 2467 w 3195"/>
                    <a:gd name="T31" fmla="*/ 291 h 2645"/>
                    <a:gd name="T32" fmla="*/ 2670 w 3195"/>
                    <a:gd name="T33" fmla="*/ 366 h 2645"/>
                    <a:gd name="T34" fmla="*/ 2745 w 3195"/>
                    <a:gd name="T35" fmla="*/ 587 h 2645"/>
                    <a:gd name="T36" fmla="*/ 2942 w 3195"/>
                    <a:gd name="T37" fmla="*/ 734 h 2645"/>
                    <a:gd name="T38" fmla="*/ 3123 w 3195"/>
                    <a:gd name="T39" fmla="*/ 909 h 2645"/>
                    <a:gd name="T40" fmla="*/ 3085 w 3195"/>
                    <a:gd name="T41" fmla="*/ 990 h 2645"/>
                    <a:gd name="T42" fmla="*/ 3101 w 3195"/>
                    <a:gd name="T43" fmla="*/ 1153 h 2645"/>
                    <a:gd name="T44" fmla="*/ 3148 w 3195"/>
                    <a:gd name="T45" fmla="*/ 1359 h 2645"/>
                    <a:gd name="T46" fmla="*/ 3192 w 3195"/>
                    <a:gd name="T47" fmla="*/ 1474 h 2645"/>
                    <a:gd name="T48" fmla="*/ 3145 w 3195"/>
                    <a:gd name="T49" fmla="*/ 1524 h 2645"/>
                    <a:gd name="T50" fmla="*/ 3123 w 3195"/>
                    <a:gd name="T51" fmla="*/ 1640 h 2645"/>
                    <a:gd name="T52" fmla="*/ 3051 w 3195"/>
                    <a:gd name="T53" fmla="*/ 1668 h 2645"/>
                    <a:gd name="T54" fmla="*/ 3051 w 3195"/>
                    <a:gd name="T55" fmla="*/ 1787 h 2645"/>
                    <a:gd name="T56" fmla="*/ 3017 w 3195"/>
                    <a:gd name="T57" fmla="*/ 1955 h 2645"/>
                    <a:gd name="T58" fmla="*/ 2932 w 3195"/>
                    <a:gd name="T59" fmla="*/ 2008 h 2645"/>
                    <a:gd name="T60" fmla="*/ 2720 w 3195"/>
                    <a:gd name="T61" fmla="*/ 2055 h 2645"/>
                    <a:gd name="T62" fmla="*/ 2514 w 3195"/>
                    <a:gd name="T63" fmla="*/ 2036 h 2645"/>
                    <a:gd name="T64" fmla="*/ 2448 w 3195"/>
                    <a:gd name="T65" fmla="*/ 2217 h 2645"/>
                    <a:gd name="T66" fmla="*/ 2377 w 3195"/>
                    <a:gd name="T67" fmla="*/ 2402 h 2645"/>
                    <a:gd name="T68" fmla="*/ 2286 w 3195"/>
                    <a:gd name="T69" fmla="*/ 2514 h 2645"/>
                    <a:gd name="T70" fmla="*/ 2205 w 3195"/>
                    <a:gd name="T71" fmla="*/ 2589 h 2645"/>
                    <a:gd name="T72" fmla="*/ 2089 w 3195"/>
                    <a:gd name="T73" fmla="*/ 2542 h 2645"/>
                    <a:gd name="T74" fmla="*/ 1989 w 3195"/>
                    <a:gd name="T75" fmla="*/ 2614 h 2645"/>
                    <a:gd name="T76" fmla="*/ 1736 w 3195"/>
                    <a:gd name="T77" fmla="*/ 2602 h 2645"/>
                    <a:gd name="T78" fmla="*/ 1587 w 3195"/>
                    <a:gd name="T79" fmla="*/ 2620 h 2645"/>
                    <a:gd name="T80" fmla="*/ 1640 w 3195"/>
                    <a:gd name="T81" fmla="*/ 2436 h 2645"/>
                    <a:gd name="T82" fmla="*/ 1537 w 3195"/>
                    <a:gd name="T83" fmla="*/ 2283 h 2645"/>
                    <a:gd name="T84" fmla="*/ 1418 w 3195"/>
                    <a:gd name="T85" fmla="*/ 2189 h 2645"/>
                    <a:gd name="T86" fmla="*/ 1327 w 3195"/>
                    <a:gd name="T87" fmla="*/ 2158 h 2645"/>
                    <a:gd name="T88" fmla="*/ 1231 w 3195"/>
                    <a:gd name="T89" fmla="*/ 2192 h 2645"/>
                    <a:gd name="T90" fmla="*/ 1099 w 3195"/>
                    <a:gd name="T91" fmla="*/ 2155 h 2645"/>
                    <a:gd name="T92" fmla="*/ 1056 w 3195"/>
                    <a:gd name="T93" fmla="*/ 2217 h 2645"/>
                    <a:gd name="T94" fmla="*/ 943 w 3195"/>
                    <a:gd name="T95" fmla="*/ 2246 h 2645"/>
                    <a:gd name="T96" fmla="*/ 825 w 3195"/>
                    <a:gd name="T97" fmla="*/ 2261 h 2645"/>
                    <a:gd name="T98" fmla="*/ 834 w 3195"/>
                    <a:gd name="T99" fmla="*/ 2167 h 2645"/>
                    <a:gd name="T100" fmla="*/ 772 w 3195"/>
                    <a:gd name="T101" fmla="*/ 1958 h 2645"/>
                    <a:gd name="T102" fmla="*/ 619 w 3195"/>
                    <a:gd name="T103" fmla="*/ 1818 h 2645"/>
                    <a:gd name="T104" fmla="*/ 487 w 3195"/>
                    <a:gd name="T105" fmla="*/ 1705 h 2645"/>
                    <a:gd name="T106" fmla="*/ 400 w 3195"/>
                    <a:gd name="T107" fmla="*/ 1568 h 2645"/>
                    <a:gd name="T108" fmla="*/ 294 w 3195"/>
                    <a:gd name="T109" fmla="*/ 1406 h 2645"/>
                    <a:gd name="T110" fmla="*/ 216 w 3195"/>
                    <a:gd name="T111" fmla="*/ 1290 h 2645"/>
                    <a:gd name="T112" fmla="*/ 213 w 3195"/>
                    <a:gd name="T113" fmla="*/ 1115 h 2645"/>
                    <a:gd name="T114" fmla="*/ 175 w 3195"/>
                    <a:gd name="T115" fmla="*/ 912 h 2645"/>
                    <a:gd name="T116" fmla="*/ 94 w 3195"/>
                    <a:gd name="T117" fmla="*/ 715 h 2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95" h="2645">
                      <a:moveTo>
                        <a:pt x="66" y="675"/>
                      </a:moveTo>
                      <a:lnTo>
                        <a:pt x="60" y="662"/>
                      </a:lnTo>
                      <a:lnTo>
                        <a:pt x="53" y="653"/>
                      </a:lnTo>
                      <a:lnTo>
                        <a:pt x="47" y="641"/>
                      </a:lnTo>
                      <a:lnTo>
                        <a:pt x="47" y="628"/>
                      </a:lnTo>
                      <a:lnTo>
                        <a:pt x="50" y="609"/>
                      </a:lnTo>
                      <a:lnTo>
                        <a:pt x="50" y="591"/>
                      </a:lnTo>
                      <a:lnTo>
                        <a:pt x="47" y="575"/>
                      </a:lnTo>
                      <a:lnTo>
                        <a:pt x="44" y="572"/>
                      </a:lnTo>
                      <a:lnTo>
                        <a:pt x="35" y="569"/>
                      </a:lnTo>
                      <a:lnTo>
                        <a:pt x="25" y="566"/>
                      </a:lnTo>
                      <a:lnTo>
                        <a:pt x="19" y="562"/>
                      </a:lnTo>
                      <a:lnTo>
                        <a:pt x="13" y="556"/>
                      </a:lnTo>
                      <a:lnTo>
                        <a:pt x="7" y="550"/>
                      </a:lnTo>
                      <a:lnTo>
                        <a:pt x="3" y="541"/>
                      </a:lnTo>
                      <a:lnTo>
                        <a:pt x="0" y="531"/>
                      </a:lnTo>
                      <a:lnTo>
                        <a:pt x="0" y="519"/>
                      </a:lnTo>
                      <a:lnTo>
                        <a:pt x="0" y="513"/>
                      </a:lnTo>
                      <a:lnTo>
                        <a:pt x="3" y="488"/>
                      </a:lnTo>
                      <a:lnTo>
                        <a:pt x="10" y="456"/>
                      </a:lnTo>
                      <a:lnTo>
                        <a:pt x="19" y="428"/>
                      </a:lnTo>
                      <a:lnTo>
                        <a:pt x="31" y="409"/>
                      </a:lnTo>
                      <a:lnTo>
                        <a:pt x="56" y="400"/>
                      </a:lnTo>
                      <a:lnTo>
                        <a:pt x="88" y="397"/>
                      </a:lnTo>
                      <a:lnTo>
                        <a:pt x="119" y="400"/>
                      </a:lnTo>
                      <a:lnTo>
                        <a:pt x="144" y="400"/>
                      </a:lnTo>
                      <a:lnTo>
                        <a:pt x="166" y="400"/>
                      </a:lnTo>
                      <a:lnTo>
                        <a:pt x="191" y="403"/>
                      </a:lnTo>
                      <a:lnTo>
                        <a:pt x="213" y="400"/>
                      </a:lnTo>
                      <a:lnTo>
                        <a:pt x="234" y="384"/>
                      </a:lnTo>
                      <a:lnTo>
                        <a:pt x="256" y="360"/>
                      </a:lnTo>
                      <a:lnTo>
                        <a:pt x="275" y="338"/>
                      </a:lnTo>
                      <a:lnTo>
                        <a:pt x="288" y="316"/>
                      </a:lnTo>
                      <a:lnTo>
                        <a:pt x="300" y="288"/>
                      </a:lnTo>
                      <a:lnTo>
                        <a:pt x="309" y="263"/>
                      </a:lnTo>
                      <a:lnTo>
                        <a:pt x="309" y="241"/>
                      </a:lnTo>
                      <a:lnTo>
                        <a:pt x="306" y="213"/>
                      </a:lnTo>
                      <a:lnTo>
                        <a:pt x="303" y="182"/>
                      </a:lnTo>
                      <a:lnTo>
                        <a:pt x="303" y="160"/>
                      </a:lnTo>
                      <a:lnTo>
                        <a:pt x="313" y="141"/>
                      </a:lnTo>
                      <a:lnTo>
                        <a:pt x="322" y="122"/>
                      </a:lnTo>
                      <a:lnTo>
                        <a:pt x="331" y="107"/>
                      </a:lnTo>
                      <a:lnTo>
                        <a:pt x="338" y="82"/>
                      </a:lnTo>
                      <a:lnTo>
                        <a:pt x="344" y="53"/>
                      </a:lnTo>
                      <a:lnTo>
                        <a:pt x="350" y="29"/>
                      </a:lnTo>
                      <a:lnTo>
                        <a:pt x="356" y="19"/>
                      </a:lnTo>
                      <a:lnTo>
                        <a:pt x="366" y="10"/>
                      </a:lnTo>
                      <a:lnTo>
                        <a:pt x="378" y="0"/>
                      </a:lnTo>
                      <a:lnTo>
                        <a:pt x="387" y="10"/>
                      </a:lnTo>
                      <a:lnTo>
                        <a:pt x="394" y="19"/>
                      </a:lnTo>
                      <a:lnTo>
                        <a:pt x="403" y="25"/>
                      </a:lnTo>
                      <a:lnTo>
                        <a:pt x="409" y="32"/>
                      </a:lnTo>
                      <a:lnTo>
                        <a:pt x="422" y="53"/>
                      </a:lnTo>
                      <a:lnTo>
                        <a:pt x="441" y="78"/>
                      </a:lnTo>
                      <a:lnTo>
                        <a:pt x="456" y="94"/>
                      </a:lnTo>
                      <a:lnTo>
                        <a:pt x="472" y="94"/>
                      </a:lnTo>
                      <a:lnTo>
                        <a:pt x="491" y="91"/>
                      </a:lnTo>
                      <a:lnTo>
                        <a:pt x="509" y="91"/>
                      </a:lnTo>
                      <a:lnTo>
                        <a:pt x="534" y="97"/>
                      </a:lnTo>
                      <a:lnTo>
                        <a:pt x="562" y="110"/>
                      </a:lnTo>
                      <a:lnTo>
                        <a:pt x="594" y="122"/>
                      </a:lnTo>
                      <a:lnTo>
                        <a:pt x="619" y="135"/>
                      </a:lnTo>
                      <a:lnTo>
                        <a:pt x="644" y="141"/>
                      </a:lnTo>
                      <a:lnTo>
                        <a:pt x="672" y="150"/>
                      </a:lnTo>
                      <a:lnTo>
                        <a:pt x="693" y="157"/>
                      </a:lnTo>
                      <a:lnTo>
                        <a:pt x="703" y="160"/>
                      </a:lnTo>
                      <a:lnTo>
                        <a:pt x="709" y="163"/>
                      </a:lnTo>
                      <a:lnTo>
                        <a:pt x="718" y="166"/>
                      </a:lnTo>
                      <a:lnTo>
                        <a:pt x="728" y="169"/>
                      </a:lnTo>
                      <a:lnTo>
                        <a:pt x="734" y="172"/>
                      </a:lnTo>
                      <a:lnTo>
                        <a:pt x="768" y="166"/>
                      </a:lnTo>
                      <a:lnTo>
                        <a:pt x="806" y="157"/>
                      </a:lnTo>
                      <a:lnTo>
                        <a:pt x="843" y="141"/>
                      </a:lnTo>
                      <a:lnTo>
                        <a:pt x="875" y="125"/>
                      </a:lnTo>
                      <a:lnTo>
                        <a:pt x="893" y="110"/>
                      </a:lnTo>
                      <a:lnTo>
                        <a:pt x="912" y="91"/>
                      </a:lnTo>
                      <a:lnTo>
                        <a:pt x="931" y="78"/>
                      </a:lnTo>
                      <a:lnTo>
                        <a:pt x="959" y="72"/>
                      </a:lnTo>
                      <a:lnTo>
                        <a:pt x="987" y="75"/>
                      </a:lnTo>
                      <a:lnTo>
                        <a:pt x="1015" y="78"/>
                      </a:lnTo>
                      <a:lnTo>
                        <a:pt x="1034" y="85"/>
                      </a:lnTo>
                      <a:lnTo>
                        <a:pt x="1053" y="94"/>
                      </a:lnTo>
                      <a:lnTo>
                        <a:pt x="1071" y="100"/>
                      </a:lnTo>
                      <a:lnTo>
                        <a:pt x="1093" y="100"/>
                      </a:lnTo>
                      <a:lnTo>
                        <a:pt x="1115" y="100"/>
                      </a:lnTo>
                      <a:lnTo>
                        <a:pt x="1134" y="100"/>
                      </a:lnTo>
                      <a:lnTo>
                        <a:pt x="1159" y="113"/>
                      </a:lnTo>
                      <a:lnTo>
                        <a:pt x="1187" y="135"/>
                      </a:lnTo>
                      <a:lnTo>
                        <a:pt x="1215" y="157"/>
                      </a:lnTo>
                      <a:lnTo>
                        <a:pt x="1240" y="169"/>
                      </a:lnTo>
                      <a:lnTo>
                        <a:pt x="1262" y="175"/>
                      </a:lnTo>
                      <a:lnTo>
                        <a:pt x="1284" y="178"/>
                      </a:lnTo>
                      <a:lnTo>
                        <a:pt x="1302" y="175"/>
                      </a:lnTo>
                      <a:lnTo>
                        <a:pt x="1315" y="160"/>
                      </a:lnTo>
                      <a:lnTo>
                        <a:pt x="1327" y="141"/>
                      </a:lnTo>
                      <a:lnTo>
                        <a:pt x="1337" y="122"/>
                      </a:lnTo>
                      <a:lnTo>
                        <a:pt x="1340" y="116"/>
                      </a:lnTo>
                      <a:lnTo>
                        <a:pt x="1343" y="110"/>
                      </a:lnTo>
                      <a:lnTo>
                        <a:pt x="1349" y="103"/>
                      </a:lnTo>
                      <a:lnTo>
                        <a:pt x="1352" y="100"/>
                      </a:lnTo>
                      <a:lnTo>
                        <a:pt x="1371" y="107"/>
                      </a:lnTo>
                      <a:lnTo>
                        <a:pt x="1387" y="125"/>
                      </a:lnTo>
                      <a:lnTo>
                        <a:pt x="1405" y="144"/>
                      </a:lnTo>
                      <a:lnTo>
                        <a:pt x="1421" y="160"/>
                      </a:lnTo>
                      <a:lnTo>
                        <a:pt x="1443" y="169"/>
                      </a:lnTo>
                      <a:lnTo>
                        <a:pt x="1471" y="178"/>
                      </a:lnTo>
                      <a:lnTo>
                        <a:pt x="1493" y="188"/>
                      </a:lnTo>
                      <a:lnTo>
                        <a:pt x="1515" y="210"/>
                      </a:lnTo>
                      <a:lnTo>
                        <a:pt x="1534" y="238"/>
                      </a:lnTo>
                      <a:lnTo>
                        <a:pt x="1552" y="269"/>
                      </a:lnTo>
                      <a:lnTo>
                        <a:pt x="1571" y="291"/>
                      </a:lnTo>
                      <a:lnTo>
                        <a:pt x="1596" y="303"/>
                      </a:lnTo>
                      <a:lnTo>
                        <a:pt x="1630" y="319"/>
                      </a:lnTo>
                      <a:lnTo>
                        <a:pt x="1665" y="331"/>
                      </a:lnTo>
                      <a:lnTo>
                        <a:pt x="1693" y="335"/>
                      </a:lnTo>
                      <a:lnTo>
                        <a:pt x="1721" y="331"/>
                      </a:lnTo>
                      <a:lnTo>
                        <a:pt x="1749" y="322"/>
                      </a:lnTo>
                      <a:lnTo>
                        <a:pt x="1780" y="313"/>
                      </a:lnTo>
                      <a:lnTo>
                        <a:pt x="1805" y="310"/>
                      </a:lnTo>
                      <a:lnTo>
                        <a:pt x="1830" y="316"/>
                      </a:lnTo>
                      <a:lnTo>
                        <a:pt x="1858" y="325"/>
                      </a:lnTo>
                      <a:lnTo>
                        <a:pt x="1880" y="331"/>
                      </a:lnTo>
                      <a:lnTo>
                        <a:pt x="1899" y="338"/>
                      </a:lnTo>
                      <a:lnTo>
                        <a:pt x="1924" y="344"/>
                      </a:lnTo>
                      <a:lnTo>
                        <a:pt x="1943" y="353"/>
                      </a:lnTo>
                      <a:lnTo>
                        <a:pt x="1955" y="369"/>
                      </a:lnTo>
                      <a:lnTo>
                        <a:pt x="1971" y="394"/>
                      </a:lnTo>
                      <a:lnTo>
                        <a:pt x="1989" y="413"/>
                      </a:lnTo>
                      <a:lnTo>
                        <a:pt x="2005" y="422"/>
                      </a:lnTo>
                      <a:lnTo>
                        <a:pt x="2018" y="413"/>
                      </a:lnTo>
                      <a:lnTo>
                        <a:pt x="2030" y="394"/>
                      </a:lnTo>
                      <a:lnTo>
                        <a:pt x="2039" y="372"/>
                      </a:lnTo>
                      <a:lnTo>
                        <a:pt x="2049" y="350"/>
                      </a:lnTo>
                      <a:lnTo>
                        <a:pt x="2061" y="338"/>
                      </a:lnTo>
                      <a:lnTo>
                        <a:pt x="2083" y="331"/>
                      </a:lnTo>
                      <a:lnTo>
                        <a:pt x="2111" y="335"/>
                      </a:lnTo>
                      <a:lnTo>
                        <a:pt x="2133" y="338"/>
                      </a:lnTo>
                      <a:lnTo>
                        <a:pt x="2149" y="350"/>
                      </a:lnTo>
                      <a:lnTo>
                        <a:pt x="2164" y="369"/>
                      </a:lnTo>
                      <a:lnTo>
                        <a:pt x="2183" y="391"/>
                      </a:lnTo>
                      <a:lnTo>
                        <a:pt x="2199" y="409"/>
                      </a:lnTo>
                      <a:lnTo>
                        <a:pt x="2214" y="416"/>
                      </a:lnTo>
                      <a:lnTo>
                        <a:pt x="2233" y="409"/>
                      </a:lnTo>
                      <a:lnTo>
                        <a:pt x="2249" y="394"/>
                      </a:lnTo>
                      <a:lnTo>
                        <a:pt x="2267" y="375"/>
                      </a:lnTo>
                      <a:lnTo>
                        <a:pt x="2286" y="356"/>
                      </a:lnTo>
                      <a:lnTo>
                        <a:pt x="2302" y="347"/>
                      </a:lnTo>
                      <a:lnTo>
                        <a:pt x="2320" y="344"/>
                      </a:lnTo>
                      <a:lnTo>
                        <a:pt x="2339" y="350"/>
                      </a:lnTo>
                      <a:lnTo>
                        <a:pt x="2358" y="350"/>
                      </a:lnTo>
                      <a:lnTo>
                        <a:pt x="2380" y="350"/>
                      </a:lnTo>
                      <a:lnTo>
                        <a:pt x="2408" y="350"/>
                      </a:lnTo>
                      <a:lnTo>
                        <a:pt x="2433" y="347"/>
                      </a:lnTo>
                      <a:lnTo>
                        <a:pt x="2452" y="338"/>
                      </a:lnTo>
                      <a:lnTo>
                        <a:pt x="2458" y="331"/>
                      </a:lnTo>
                      <a:lnTo>
                        <a:pt x="2458" y="325"/>
                      </a:lnTo>
                      <a:lnTo>
                        <a:pt x="2461" y="316"/>
                      </a:lnTo>
                      <a:lnTo>
                        <a:pt x="2461" y="306"/>
                      </a:lnTo>
                      <a:lnTo>
                        <a:pt x="2464" y="297"/>
                      </a:lnTo>
                      <a:lnTo>
                        <a:pt x="2467" y="291"/>
                      </a:lnTo>
                      <a:lnTo>
                        <a:pt x="2486" y="281"/>
                      </a:lnTo>
                      <a:lnTo>
                        <a:pt x="2508" y="269"/>
                      </a:lnTo>
                      <a:lnTo>
                        <a:pt x="2533" y="263"/>
                      </a:lnTo>
                      <a:lnTo>
                        <a:pt x="2552" y="263"/>
                      </a:lnTo>
                      <a:lnTo>
                        <a:pt x="2573" y="269"/>
                      </a:lnTo>
                      <a:lnTo>
                        <a:pt x="2598" y="281"/>
                      </a:lnTo>
                      <a:lnTo>
                        <a:pt x="2620" y="300"/>
                      </a:lnTo>
                      <a:lnTo>
                        <a:pt x="2636" y="316"/>
                      </a:lnTo>
                      <a:lnTo>
                        <a:pt x="2655" y="338"/>
                      </a:lnTo>
                      <a:lnTo>
                        <a:pt x="2670" y="366"/>
                      </a:lnTo>
                      <a:lnTo>
                        <a:pt x="2680" y="391"/>
                      </a:lnTo>
                      <a:lnTo>
                        <a:pt x="2683" y="413"/>
                      </a:lnTo>
                      <a:lnTo>
                        <a:pt x="2680" y="441"/>
                      </a:lnTo>
                      <a:lnTo>
                        <a:pt x="2680" y="466"/>
                      </a:lnTo>
                      <a:lnTo>
                        <a:pt x="2680" y="488"/>
                      </a:lnTo>
                      <a:lnTo>
                        <a:pt x="2686" y="509"/>
                      </a:lnTo>
                      <a:lnTo>
                        <a:pt x="2698" y="537"/>
                      </a:lnTo>
                      <a:lnTo>
                        <a:pt x="2711" y="559"/>
                      </a:lnTo>
                      <a:lnTo>
                        <a:pt x="2726" y="578"/>
                      </a:lnTo>
                      <a:lnTo>
                        <a:pt x="2745" y="587"/>
                      </a:lnTo>
                      <a:lnTo>
                        <a:pt x="2770" y="594"/>
                      </a:lnTo>
                      <a:lnTo>
                        <a:pt x="2789" y="603"/>
                      </a:lnTo>
                      <a:lnTo>
                        <a:pt x="2804" y="622"/>
                      </a:lnTo>
                      <a:lnTo>
                        <a:pt x="2817" y="647"/>
                      </a:lnTo>
                      <a:lnTo>
                        <a:pt x="2829" y="672"/>
                      </a:lnTo>
                      <a:lnTo>
                        <a:pt x="2845" y="691"/>
                      </a:lnTo>
                      <a:lnTo>
                        <a:pt x="2864" y="703"/>
                      </a:lnTo>
                      <a:lnTo>
                        <a:pt x="2892" y="712"/>
                      </a:lnTo>
                      <a:lnTo>
                        <a:pt x="2920" y="725"/>
                      </a:lnTo>
                      <a:lnTo>
                        <a:pt x="2942" y="734"/>
                      </a:lnTo>
                      <a:lnTo>
                        <a:pt x="2964" y="750"/>
                      </a:lnTo>
                      <a:lnTo>
                        <a:pt x="2992" y="775"/>
                      </a:lnTo>
                      <a:lnTo>
                        <a:pt x="3011" y="797"/>
                      </a:lnTo>
                      <a:lnTo>
                        <a:pt x="3020" y="815"/>
                      </a:lnTo>
                      <a:lnTo>
                        <a:pt x="3026" y="844"/>
                      </a:lnTo>
                      <a:lnTo>
                        <a:pt x="3036" y="868"/>
                      </a:lnTo>
                      <a:lnTo>
                        <a:pt x="3045" y="887"/>
                      </a:lnTo>
                      <a:lnTo>
                        <a:pt x="3067" y="900"/>
                      </a:lnTo>
                      <a:lnTo>
                        <a:pt x="3098" y="906"/>
                      </a:lnTo>
                      <a:lnTo>
                        <a:pt x="3123" y="909"/>
                      </a:lnTo>
                      <a:lnTo>
                        <a:pt x="3132" y="909"/>
                      </a:lnTo>
                      <a:lnTo>
                        <a:pt x="3145" y="909"/>
                      </a:lnTo>
                      <a:lnTo>
                        <a:pt x="3157" y="909"/>
                      </a:lnTo>
                      <a:lnTo>
                        <a:pt x="3157" y="928"/>
                      </a:lnTo>
                      <a:lnTo>
                        <a:pt x="3157" y="947"/>
                      </a:lnTo>
                      <a:lnTo>
                        <a:pt x="3154" y="959"/>
                      </a:lnTo>
                      <a:lnTo>
                        <a:pt x="3142" y="968"/>
                      </a:lnTo>
                      <a:lnTo>
                        <a:pt x="3120" y="978"/>
                      </a:lnTo>
                      <a:lnTo>
                        <a:pt x="3101" y="984"/>
                      </a:lnTo>
                      <a:lnTo>
                        <a:pt x="3085" y="990"/>
                      </a:lnTo>
                      <a:lnTo>
                        <a:pt x="3073" y="1006"/>
                      </a:lnTo>
                      <a:lnTo>
                        <a:pt x="3057" y="1025"/>
                      </a:lnTo>
                      <a:lnTo>
                        <a:pt x="3045" y="1046"/>
                      </a:lnTo>
                      <a:lnTo>
                        <a:pt x="3036" y="1062"/>
                      </a:lnTo>
                      <a:lnTo>
                        <a:pt x="3036" y="1084"/>
                      </a:lnTo>
                      <a:lnTo>
                        <a:pt x="3042" y="1106"/>
                      </a:lnTo>
                      <a:lnTo>
                        <a:pt x="3051" y="1125"/>
                      </a:lnTo>
                      <a:lnTo>
                        <a:pt x="3064" y="1134"/>
                      </a:lnTo>
                      <a:lnTo>
                        <a:pt x="3085" y="1143"/>
                      </a:lnTo>
                      <a:lnTo>
                        <a:pt x="3101" y="1153"/>
                      </a:lnTo>
                      <a:lnTo>
                        <a:pt x="3117" y="1175"/>
                      </a:lnTo>
                      <a:lnTo>
                        <a:pt x="3126" y="1206"/>
                      </a:lnTo>
                      <a:lnTo>
                        <a:pt x="3132" y="1234"/>
                      </a:lnTo>
                      <a:lnTo>
                        <a:pt x="3132" y="1256"/>
                      </a:lnTo>
                      <a:lnTo>
                        <a:pt x="3132" y="1281"/>
                      </a:lnTo>
                      <a:lnTo>
                        <a:pt x="3129" y="1306"/>
                      </a:lnTo>
                      <a:lnTo>
                        <a:pt x="3132" y="1328"/>
                      </a:lnTo>
                      <a:lnTo>
                        <a:pt x="3135" y="1337"/>
                      </a:lnTo>
                      <a:lnTo>
                        <a:pt x="3142" y="1346"/>
                      </a:lnTo>
                      <a:lnTo>
                        <a:pt x="3148" y="1359"/>
                      </a:lnTo>
                      <a:lnTo>
                        <a:pt x="3154" y="1368"/>
                      </a:lnTo>
                      <a:lnTo>
                        <a:pt x="3160" y="1377"/>
                      </a:lnTo>
                      <a:lnTo>
                        <a:pt x="3167" y="1381"/>
                      </a:lnTo>
                      <a:lnTo>
                        <a:pt x="3173" y="1387"/>
                      </a:lnTo>
                      <a:lnTo>
                        <a:pt x="3182" y="1393"/>
                      </a:lnTo>
                      <a:lnTo>
                        <a:pt x="3189" y="1399"/>
                      </a:lnTo>
                      <a:lnTo>
                        <a:pt x="3192" y="1406"/>
                      </a:lnTo>
                      <a:lnTo>
                        <a:pt x="3195" y="1424"/>
                      </a:lnTo>
                      <a:lnTo>
                        <a:pt x="3195" y="1449"/>
                      </a:lnTo>
                      <a:lnTo>
                        <a:pt x="3192" y="1474"/>
                      </a:lnTo>
                      <a:lnTo>
                        <a:pt x="3189" y="1496"/>
                      </a:lnTo>
                      <a:lnTo>
                        <a:pt x="3185" y="1505"/>
                      </a:lnTo>
                      <a:lnTo>
                        <a:pt x="3185" y="1509"/>
                      </a:lnTo>
                      <a:lnTo>
                        <a:pt x="3179" y="1509"/>
                      </a:lnTo>
                      <a:lnTo>
                        <a:pt x="3173" y="1512"/>
                      </a:lnTo>
                      <a:lnTo>
                        <a:pt x="3167" y="1512"/>
                      </a:lnTo>
                      <a:lnTo>
                        <a:pt x="3157" y="1515"/>
                      </a:lnTo>
                      <a:lnTo>
                        <a:pt x="3151" y="1518"/>
                      </a:lnTo>
                      <a:lnTo>
                        <a:pt x="3148" y="1521"/>
                      </a:lnTo>
                      <a:lnTo>
                        <a:pt x="3145" y="1524"/>
                      </a:lnTo>
                      <a:lnTo>
                        <a:pt x="3145" y="1530"/>
                      </a:lnTo>
                      <a:lnTo>
                        <a:pt x="3148" y="1540"/>
                      </a:lnTo>
                      <a:lnTo>
                        <a:pt x="3151" y="1549"/>
                      </a:lnTo>
                      <a:lnTo>
                        <a:pt x="3151" y="1555"/>
                      </a:lnTo>
                      <a:lnTo>
                        <a:pt x="3154" y="1565"/>
                      </a:lnTo>
                      <a:lnTo>
                        <a:pt x="3154" y="1571"/>
                      </a:lnTo>
                      <a:lnTo>
                        <a:pt x="3148" y="1593"/>
                      </a:lnTo>
                      <a:lnTo>
                        <a:pt x="3142" y="1618"/>
                      </a:lnTo>
                      <a:lnTo>
                        <a:pt x="3129" y="1637"/>
                      </a:lnTo>
                      <a:lnTo>
                        <a:pt x="3123" y="1640"/>
                      </a:lnTo>
                      <a:lnTo>
                        <a:pt x="3114" y="1640"/>
                      </a:lnTo>
                      <a:lnTo>
                        <a:pt x="3107" y="1637"/>
                      </a:lnTo>
                      <a:lnTo>
                        <a:pt x="3098" y="1637"/>
                      </a:lnTo>
                      <a:lnTo>
                        <a:pt x="3089" y="1637"/>
                      </a:lnTo>
                      <a:lnTo>
                        <a:pt x="3082" y="1637"/>
                      </a:lnTo>
                      <a:lnTo>
                        <a:pt x="3076" y="1640"/>
                      </a:lnTo>
                      <a:lnTo>
                        <a:pt x="3067" y="1646"/>
                      </a:lnTo>
                      <a:lnTo>
                        <a:pt x="3061" y="1652"/>
                      </a:lnTo>
                      <a:lnTo>
                        <a:pt x="3054" y="1662"/>
                      </a:lnTo>
                      <a:lnTo>
                        <a:pt x="3051" y="1668"/>
                      </a:lnTo>
                      <a:lnTo>
                        <a:pt x="3051" y="1687"/>
                      </a:lnTo>
                      <a:lnTo>
                        <a:pt x="3057" y="1708"/>
                      </a:lnTo>
                      <a:lnTo>
                        <a:pt x="3064" y="1730"/>
                      </a:lnTo>
                      <a:lnTo>
                        <a:pt x="3073" y="1749"/>
                      </a:lnTo>
                      <a:lnTo>
                        <a:pt x="3076" y="1758"/>
                      </a:lnTo>
                      <a:lnTo>
                        <a:pt x="3073" y="1762"/>
                      </a:lnTo>
                      <a:lnTo>
                        <a:pt x="3070" y="1768"/>
                      </a:lnTo>
                      <a:lnTo>
                        <a:pt x="3064" y="1774"/>
                      </a:lnTo>
                      <a:lnTo>
                        <a:pt x="3057" y="1780"/>
                      </a:lnTo>
                      <a:lnTo>
                        <a:pt x="3051" y="1787"/>
                      </a:lnTo>
                      <a:lnTo>
                        <a:pt x="3042" y="1793"/>
                      </a:lnTo>
                      <a:lnTo>
                        <a:pt x="3039" y="1802"/>
                      </a:lnTo>
                      <a:lnTo>
                        <a:pt x="3036" y="1808"/>
                      </a:lnTo>
                      <a:lnTo>
                        <a:pt x="3032" y="1827"/>
                      </a:lnTo>
                      <a:lnTo>
                        <a:pt x="3039" y="1855"/>
                      </a:lnTo>
                      <a:lnTo>
                        <a:pt x="3042" y="1880"/>
                      </a:lnTo>
                      <a:lnTo>
                        <a:pt x="3042" y="1902"/>
                      </a:lnTo>
                      <a:lnTo>
                        <a:pt x="3036" y="1921"/>
                      </a:lnTo>
                      <a:lnTo>
                        <a:pt x="3026" y="1940"/>
                      </a:lnTo>
                      <a:lnTo>
                        <a:pt x="3017" y="1955"/>
                      </a:lnTo>
                      <a:lnTo>
                        <a:pt x="3011" y="1968"/>
                      </a:lnTo>
                      <a:lnTo>
                        <a:pt x="3007" y="1980"/>
                      </a:lnTo>
                      <a:lnTo>
                        <a:pt x="3004" y="1993"/>
                      </a:lnTo>
                      <a:lnTo>
                        <a:pt x="2998" y="2005"/>
                      </a:lnTo>
                      <a:lnTo>
                        <a:pt x="2992" y="2014"/>
                      </a:lnTo>
                      <a:lnTo>
                        <a:pt x="2986" y="2018"/>
                      </a:lnTo>
                      <a:lnTo>
                        <a:pt x="2976" y="2021"/>
                      </a:lnTo>
                      <a:lnTo>
                        <a:pt x="2961" y="2018"/>
                      </a:lnTo>
                      <a:lnTo>
                        <a:pt x="2945" y="2011"/>
                      </a:lnTo>
                      <a:lnTo>
                        <a:pt x="2932" y="2008"/>
                      </a:lnTo>
                      <a:lnTo>
                        <a:pt x="2914" y="2008"/>
                      </a:lnTo>
                      <a:lnTo>
                        <a:pt x="2892" y="2008"/>
                      </a:lnTo>
                      <a:lnTo>
                        <a:pt x="2873" y="2008"/>
                      </a:lnTo>
                      <a:lnTo>
                        <a:pt x="2851" y="2014"/>
                      </a:lnTo>
                      <a:lnTo>
                        <a:pt x="2820" y="2024"/>
                      </a:lnTo>
                      <a:lnTo>
                        <a:pt x="2789" y="2033"/>
                      </a:lnTo>
                      <a:lnTo>
                        <a:pt x="2761" y="2046"/>
                      </a:lnTo>
                      <a:lnTo>
                        <a:pt x="2739" y="2052"/>
                      </a:lnTo>
                      <a:lnTo>
                        <a:pt x="2729" y="2055"/>
                      </a:lnTo>
                      <a:lnTo>
                        <a:pt x="2720" y="2055"/>
                      </a:lnTo>
                      <a:lnTo>
                        <a:pt x="2705" y="2049"/>
                      </a:lnTo>
                      <a:lnTo>
                        <a:pt x="2686" y="2039"/>
                      </a:lnTo>
                      <a:lnTo>
                        <a:pt x="2664" y="2033"/>
                      </a:lnTo>
                      <a:lnTo>
                        <a:pt x="2648" y="2027"/>
                      </a:lnTo>
                      <a:lnTo>
                        <a:pt x="2630" y="2021"/>
                      </a:lnTo>
                      <a:lnTo>
                        <a:pt x="2608" y="2011"/>
                      </a:lnTo>
                      <a:lnTo>
                        <a:pt x="2586" y="2008"/>
                      </a:lnTo>
                      <a:lnTo>
                        <a:pt x="2564" y="2014"/>
                      </a:lnTo>
                      <a:lnTo>
                        <a:pt x="2539" y="2024"/>
                      </a:lnTo>
                      <a:lnTo>
                        <a:pt x="2514" y="2036"/>
                      </a:lnTo>
                      <a:lnTo>
                        <a:pt x="2495" y="2046"/>
                      </a:lnTo>
                      <a:lnTo>
                        <a:pt x="2477" y="2061"/>
                      </a:lnTo>
                      <a:lnTo>
                        <a:pt x="2458" y="2077"/>
                      </a:lnTo>
                      <a:lnTo>
                        <a:pt x="2439" y="2099"/>
                      </a:lnTo>
                      <a:lnTo>
                        <a:pt x="2430" y="2114"/>
                      </a:lnTo>
                      <a:lnTo>
                        <a:pt x="2430" y="2133"/>
                      </a:lnTo>
                      <a:lnTo>
                        <a:pt x="2433" y="2152"/>
                      </a:lnTo>
                      <a:lnTo>
                        <a:pt x="2439" y="2174"/>
                      </a:lnTo>
                      <a:lnTo>
                        <a:pt x="2442" y="2189"/>
                      </a:lnTo>
                      <a:lnTo>
                        <a:pt x="2448" y="2217"/>
                      </a:lnTo>
                      <a:lnTo>
                        <a:pt x="2455" y="2252"/>
                      </a:lnTo>
                      <a:lnTo>
                        <a:pt x="2461" y="2280"/>
                      </a:lnTo>
                      <a:lnTo>
                        <a:pt x="2461" y="2296"/>
                      </a:lnTo>
                      <a:lnTo>
                        <a:pt x="2458" y="2317"/>
                      </a:lnTo>
                      <a:lnTo>
                        <a:pt x="2455" y="2333"/>
                      </a:lnTo>
                      <a:lnTo>
                        <a:pt x="2445" y="2352"/>
                      </a:lnTo>
                      <a:lnTo>
                        <a:pt x="2427" y="2374"/>
                      </a:lnTo>
                      <a:lnTo>
                        <a:pt x="2411" y="2389"/>
                      </a:lnTo>
                      <a:lnTo>
                        <a:pt x="2395" y="2395"/>
                      </a:lnTo>
                      <a:lnTo>
                        <a:pt x="2377" y="2402"/>
                      </a:lnTo>
                      <a:lnTo>
                        <a:pt x="2358" y="2408"/>
                      </a:lnTo>
                      <a:lnTo>
                        <a:pt x="2345" y="2414"/>
                      </a:lnTo>
                      <a:lnTo>
                        <a:pt x="2330" y="2439"/>
                      </a:lnTo>
                      <a:lnTo>
                        <a:pt x="2320" y="2470"/>
                      </a:lnTo>
                      <a:lnTo>
                        <a:pt x="2317" y="2498"/>
                      </a:lnTo>
                      <a:lnTo>
                        <a:pt x="2317" y="2508"/>
                      </a:lnTo>
                      <a:lnTo>
                        <a:pt x="2317" y="2520"/>
                      </a:lnTo>
                      <a:lnTo>
                        <a:pt x="2308" y="2517"/>
                      </a:lnTo>
                      <a:lnTo>
                        <a:pt x="2295" y="2517"/>
                      </a:lnTo>
                      <a:lnTo>
                        <a:pt x="2286" y="2514"/>
                      </a:lnTo>
                      <a:lnTo>
                        <a:pt x="2277" y="2514"/>
                      </a:lnTo>
                      <a:lnTo>
                        <a:pt x="2267" y="2517"/>
                      </a:lnTo>
                      <a:lnTo>
                        <a:pt x="2264" y="2520"/>
                      </a:lnTo>
                      <a:lnTo>
                        <a:pt x="2258" y="2530"/>
                      </a:lnTo>
                      <a:lnTo>
                        <a:pt x="2255" y="2539"/>
                      </a:lnTo>
                      <a:lnTo>
                        <a:pt x="2252" y="2548"/>
                      </a:lnTo>
                      <a:lnTo>
                        <a:pt x="2249" y="2558"/>
                      </a:lnTo>
                      <a:lnTo>
                        <a:pt x="2242" y="2564"/>
                      </a:lnTo>
                      <a:lnTo>
                        <a:pt x="2227" y="2577"/>
                      </a:lnTo>
                      <a:lnTo>
                        <a:pt x="2205" y="2589"/>
                      </a:lnTo>
                      <a:lnTo>
                        <a:pt x="2186" y="2592"/>
                      </a:lnTo>
                      <a:lnTo>
                        <a:pt x="2180" y="2589"/>
                      </a:lnTo>
                      <a:lnTo>
                        <a:pt x="2174" y="2583"/>
                      </a:lnTo>
                      <a:lnTo>
                        <a:pt x="2164" y="2573"/>
                      </a:lnTo>
                      <a:lnTo>
                        <a:pt x="2158" y="2567"/>
                      </a:lnTo>
                      <a:lnTo>
                        <a:pt x="2149" y="2558"/>
                      </a:lnTo>
                      <a:lnTo>
                        <a:pt x="2142" y="2555"/>
                      </a:lnTo>
                      <a:lnTo>
                        <a:pt x="2127" y="2548"/>
                      </a:lnTo>
                      <a:lnTo>
                        <a:pt x="2108" y="2542"/>
                      </a:lnTo>
                      <a:lnTo>
                        <a:pt x="2089" y="2542"/>
                      </a:lnTo>
                      <a:lnTo>
                        <a:pt x="2074" y="2542"/>
                      </a:lnTo>
                      <a:lnTo>
                        <a:pt x="2052" y="2548"/>
                      </a:lnTo>
                      <a:lnTo>
                        <a:pt x="2036" y="2555"/>
                      </a:lnTo>
                      <a:lnTo>
                        <a:pt x="2030" y="2561"/>
                      </a:lnTo>
                      <a:lnTo>
                        <a:pt x="2027" y="2567"/>
                      </a:lnTo>
                      <a:lnTo>
                        <a:pt x="2021" y="2577"/>
                      </a:lnTo>
                      <a:lnTo>
                        <a:pt x="2018" y="2586"/>
                      </a:lnTo>
                      <a:lnTo>
                        <a:pt x="2011" y="2595"/>
                      </a:lnTo>
                      <a:lnTo>
                        <a:pt x="2008" y="2602"/>
                      </a:lnTo>
                      <a:lnTo>
                        <a:pt x="1989" y="2614"/>
                      </a:lnTo>
                      <a:lnTo>
                        <a:pt x="1964" y="2623"/>
                      </a:lnTo>
                      <a:lnTo>
                        <a:pt x="1939" y="2630"/>
                      </a:lnTo>
                      <a:lnTo>
                        <a:pt x="1921" y="2633"/>
                      </a:lnTo>
                      <a:lnTo>
                        <a:pt x="1896" y="2630"/>
                      </a:lnTo>
                      <a:lnTo>
                        <a:pt x="1871" y="2617"/>
                      </a:lnTo>
                      <a:lnTo>
                        <a:pt x="1846" y="2608"/>
                      </a:lnTo>
                      <a:lnTo>
                        <a:pt x="1821" y="2602"/>
                      </a:lnTo>
                      <a:lnTo>
                        <a:pt x="1786" y="2595"/>
                      </a:lnTo>
                      <a:lnTo>
                        <a:pt x="1758" y="2595"/>
                      </a:lnTo>
                      <a:lnTo>
                        <a:pt x="1736" y="2602"/>
                      </a:lnTo>
                      <a:lnTo>
                        <a:pt x="1711" y="2611"/>
                      </a:lnTo>
                      <a:lnTo>
                        <a:pt x="1690" y="2620"/>
                      </a:lnTo>
                      <a:lnTo>
                        <a:pt x="1674" y="2630"/>
                      </a:lnTo>
                      <a:lnTo>
                        <a:pt x="1652" y="2642"/>
                      </a:lnTo>
                      <a:lnTo>
                        <a:pt x="1630" y="2645"/>
                      </a:lnTo>
                      <a:lnTo>
                        <a:pt x="1624" y="2645"/>
                      </a:lnTo>
                      <a:lnTo>
                        <a:pt x="1612" y="2642"/>
                      </a:lnTo>
                      <a:lnTo>
                        <a:pt x="1602" y="2636"/>
                      </a:lnTo>
                      <a:lnTo>
                        <a:pt x="1593" y="2630"/>
                      </a:lnTo>
                      <a:lnTo>
                        <a:pt x="1587" y="2620"/>
                      </a:lnTo>
                      <a:lnTo>
                        <a:pt x="1580" y="2605"/>
                      </a:lnTo>
                      <a:lnTo>
                        <a:pt x="1580" y="2586"/>
                      </a:lnTo>
                      <a:lnTo>
                        <a:pt x="1587" y="2567"/>
                      </a:lnTo>
                      <a:lnTo>
                        <a:pt x="1602" y="2555"/>
                      </a:lnTo>
                      <a:lnTo>
                        <a:pt x="1624" y="2539"/>
                      </a:lnTo>
                      <a:lnTo>
                        <a:pt x="1640" y="2527"/>
                      </a:lnTo>
                      <a:lnTo>
                        <a:pt x="1646" y="2505"/>
                      </a:lnTo>
                      <a:lnTo>
                        <a:pt x="1646" y="2480"/>
                      </a:lnTo>
                      <a:lnTo>
                        <a:pt x="1643" y="2458"/>
                      </a:lnTo>
                      <a:lnTo>
                        <a:pt x="1640" y="2436"/>
                      </a:lnTo>
                      <a:lnTo>
                        <a:pt x="1633" y="2408"/>
                      </a:lnTo>
                      <a:lnTo>
                        <a:pt x="1624" y="2383"/>
                      </a:lnTo>
                      <a:lnTo>
                        <a:pt x="1612" y="2364"/>
                      </a:lnTo>
                      <a:lnTo>
                        <a:pt x="1596" y="2355"/>
                      </a:lnTo>
                      <a:lnTo>
                        <a:pt x="1574" y="2352"/>
                      </a:lnTo>
                      <a:lnTo>
                        <a:pt x="1552" y="2349"/>
                      </a:lnTo>
                      <a:lnTo>
                        <a:pt x="1537" y="2342"/>
                      </a:lnTo>
                      <a:lnTo>
                        <a:pt x="1534" y="2327"/>
                      </a:lnTo>
                      <a:lnTo>
                        <a:pt x="1534" y="2305"/>
                      </a:lnTo>
                      <a:lnTo>
                        <a:pt x="1537" y="2283"/>
                      </a:lnTo>
                      <a:lnTo>
                        <a:pt x="1537" y="2264"/>
                      </a:lnTo>
                      <a:lnTo>
                        <a:pt x="1534" y="2246"/>
                      </a:lnTo>
                      <a:lnTo>
                        <a:pt x="1527" y="2224"/>
                      </a:lnTo>
                      <a:lnTo>
                        <a:pt x="1518" y="2205"/>
                      </a:lnTo>
                      <a:lnTo>
                        <a:pt x="1505" y="2189"/>
                      </a:lnTo>
                      <a:lnTo>
                        <a:pt x="1490" y="2186"/>
                      </a:lnTo>
                      <a:lnTo>
                        <a:pt x="1471" y="2189"/>
                      </a:lnTo>
                      <a:lnTo>
                        <a:pt x="1452" y="2192"/>
                      </a:lnTo>
                      <a:lnTo>
                        <a:pt x="1430" y="2192"/>
                      </a:lnTo>
                      <a:lnTo>
                        <a:pt x="1418" y="2189"/>
                      </a:lnTo>
                      <a:lnTo>
                        <a:pt x="1409" y="2180"/>
                      </a:lnTo>
                      <a:lnTo>
                        <a:pt x="1402" y="2164"/>
                      </a:lnTo>
                      <a:lnTo>
                        <a:pt x="1396" y="2149"/>
                      </a:lnTo>
                      <a:lnTo>
                        <a:pt x="1387" y="2139"/>
                      </a:lnTo>
                      <a:lnTo>
                        <a:pt x="1371" y="2133"/>
                      </a:lnTo>
                      <a:lnTo>
                        <a:pt x="1349" y="2133"/>
                      </a:lnTo>
                      <a:lnTo>
                        <a:pt x="1334" y="2139"/>
                      </a:lnTo>
                      <a:lnTo>
                        <a:pt x="1331" y="2142"/>
                      </a:lnTo>
                      <a:lnTo>
                        <a:pt x="1331" y="2152"/>
                      </a:lnTo>
                      <a:lnTo>
                        <a:pt x="1327" y="2158"/>
                      </a:lnTo>
                      <a:lnTo>
                        <a:pt x="1324" y="2167"/>
                      </a:lnTo>
                      <a:lnTo>
                        <a:pt x="1324" y="2174"/>
                      </a:lnTo>
                      <a:lnTo>
                        <a:pt x="1312" y="2186"/>
                      </a:lnTo>
                      <a:lnTo>
                        <a:pt x="1296" y="2202"/>
                      </a:lnTo>
                      <a:lnTo>
                        <a:pt x="1277" y="2214"/>
                      </a:lnTo>
                      <a:lnTo>
                        <a:pt x="1262" y="2221"/>
                      </a:lnTo>
                      <a:lnTo>
                        <a:pt x="1252" y="2217"/>
                      </a:lnTo>
                      <a:lnTo>
                        <a:pt x="1246" y="2211"/>
                      </a:lnTo>
                      <a:lnTo>
                        <a:pt x="1237" y="2202"/>
                      </a:lnTo>
                      <a:lnTo>
                        <a:pt x="1231" y="2192"/>
                      </a:lnTo>
                      <a:lnTo>
                        <a:pt x="1221" y="2183"/>
                      </a:lnTo>
                      <a:lnTo>
                        <a:pt x="1215" y="2174"/>
                      </a:lnTo>
                      <a:lnTo>
                        <a:pt x="1196" y="2158"/>
                      </a:lnTo>
                      <a:lnTo>
                        <a:pt x="1174" y="2139"/>
                      </a:lnTo>
                      <a:lnTo>
                        <a:pt x="1156" y="2127"/>
                      </a:lnTo>
                      <a:lnTo>
                        <a:pt x="1137" y="2127"/>
                      </a:lnTo>
                      <a:lnTo>
                        <a:pt x="1118" y="2133"/>
                      </a:lnTo>
                      <a:lnTo>
                        <a:pt x="1103" y="2139"/>
                      </a:lnTo>
                      <a:lnTo>
                        <a:pt x="1099" y="2146"/>
                      </a:lnTo>
                      <a:lnTo>
                        <a:pt x="1099" y="2155"/>
                      </a:lnTo>
                      <a:lnTo>
                        <a:pt x="1103" y="2164"/>
                      </a:lnTo>
                      <a:lnTo>
                        <a:pt x="1103" y="2171"/>
                      </a:lnTo>
                      <a:lnTo>
                        <a:pt x="1103" y="2180"/>
                      </a:lnTo>
                      <a:lnTo>
                        <a:pt x="1103" y="2186"/>
                      </a:lnTo>
                      <a:lnTo>
                        <a:pt x="1099" y="2192"/>
                      </a:lnTo>
                      <a:lnTo>
                        <a:pt x="1093" y="2199"/>
                      </a:lnTo>
                      <a:lnTo>
                        <a:pt x="1087" y="2205"/>
                      </a:lnTo>
                      <a:lnTo>
                        <a:pt x="1078" y="2211"/>
                      </a:lnTo>
                      <a:lnTo>
                        <a:pt x="1071" y="2214"/>
                      </a:lnTo>
                      <a:lnTo>
                        <a:pt x="1056" y="2217"/>
                      </a:lnTo>
                      <a:lnTo>
                        <a:pt x="1034" y="2217"/>
                      </a:lnTo>
                      <a:lnTo>
                        <a:pt x="1015" y="2214"/>
                      </a:lnTo>
                      <a:lnTo>
                        <a:pt x="1000" y="2214"/>
                      </a:lnTo>
                      <a:lnTo>
                        <a:pt x="981" y="2214"/>
                      </a:lnTo>
                      <a:lnTo>
                        <a:pt x="965" y="2214"/>
                      </a:lnTo>
                      <a:lnTo>
                        <a:pt x="953" y="2217"/>
                      </a:lnTo>
                      <a:lnTo>
                        <a:pt x="946" y="2221"/>
                      </a:lnTo>
                      <a:lnTo>
                        <a:pt x="946" y="2230"/>
                      </a:lnTo>
                      <a:lnTo>
                        <a:pt x="943" y="2236"/>
                      </a:lnTo>
                      <a:lnTo>
                        <a:pt x="943" y="2246"/>
                      </a:lnTo>
                      <a:lnTo>
                        <a:pt x="940" y="2252"/>
                      </a:lnTo>
                      <a:lnTo>
                        <a:pt x="937" y="2255"/>
                      </a:lnTo>
                      <a:lnTo>
                        <a:pt x="928" y="2258"/>
                      </a:lnTo>
                      <a:lnTo>
                        <a:pt x="918" y="2261"/>
                      </a:lnTo>
                      <a:lnTo>
                        <a:pt x="909" y="2261"/>
                      </a:lnTo>
                      <a:lnTo>
                        <a:pt x="900" y="2264"/>
                      </a:lnTo>
                      <a:lnTo>
                        <a:pt x="890" y="2264"/>
                      </a:lnTo>
                      <a:lnTo>
                        <a:pt x="868" y="2264"/>
                      </a:lnTo>
                      <a:lnTo>
                        <a:pt x="843" y="2267"/>
                      </a:lnTo>
                      <a:lnTo>
                        <a:pt x="825" y="2261"/>
                      </a:lnTo>
                      <a:lnTo>
                        <a:pt x="818" y="2255"/>
                      </a:lnTo>
                      <a:lnTo>
                        <a:pt x="815" y="2249"/>
                      </a:lnTo>
                      <a:lnTo>
                        <a:pt x="812" y="2239"/>
                      </a:lnTo>
                      <a:lnTo>
                        <a:pt x="812" y="2230"/>
                      </a:lnTo>
                      <a:lnTo>
                        <a:pt x="812" y="2224"/>
                      </a:lnTo>
                      <a:lnTo>
                        <a:pt x="818" y="2214"/>
                      </a:lnTo>
                      <a:lnTo>
                        <a:pt x="822" y="2205"/>
                      </a:lnTo>
                      <a:lnTo>
                        <a:pt x="828" y="2196"/>
                      </a:lnTo>
                      <a:lnTo>
                        <a:pt x="831" y="2189"/>
                      </a:lnTo>
                      <a:lnTo>
                        <a:pt x="834" y="2167"/>
                      </a:lnTo>
                      <a:lnTo>
                        <a:pt x="834" y="2146"/>
                      </a:lnTo>
                      <a:lnTo>
                        <a:pt x="831" y="2127"/>
                      </a:lnTo>
                      <a:lnTo>
                        <a:pt x="815" y="2108"/>
                      </a:lnTo>
                      <a:lnTo>
                        <a:pt x="793" y="2089"/>
                      </a:lnTo>
                      <a:lnTo>
                        <a:pt x="778" y="2074"/>
                      </a:lnTo>
                      <a:lnTo>
                        <a:pt x="775" y="2055"/>
                      </a:lnTo>
                      <a:lnTo>
                        <a:pt x="778" y="2030"/>
                      </a:lnTo>
                      <a:lnTo>
                        <a:pt x="781" y="2005"/>
                      </a:lnTo>
                      <a:lnTo>
                        <a:pt x="778" y="1983"/>
                      </a:lnTo>
                      <a:lnTo>
                        <a:pt x="772" y="1958"/>
                      </a:lnTo>
                      <a:lnTo>
                        <a:pt x="762" y="1930"/>
                      </a:lnTo>
                      <a:lnTo>
                        <a:pt x="750" y="1899"/>
                      </a:lnTo>
                      <a:lnTo>
                        <a:pt x="734" y="1880"/>
                      </a:lnTo>
                      <a:lnTo>
                        <a:pt x="722" y="1874"/>
                      </a:lnTo>
                      <a:lnTo>
                        <a:pt x="706" y="1874"/>
                      </a:lnTo>
                      <a:lnTo>
                        <a:pt x="687" y="1871"/>
                      </a:lnTo>
                      <a:lnTo>
                        <a:pt x="672" y="1868"/>
                      </a:lnTo>
                      <a:lnTo>
                        <a:pt x="656" y="1852"/>
                      </a:lnTo>
                      <a:lnTo>
                        <a:pt x="637" y="1830"/>
                      </a:lnTo>
                      <a:lnTo>
                        <a:pt x="619" y="1818"/>
                      </a:lnTo>
                      <a:lnTo>
                        <a:pt x="603" y="1815"/>
                      </a:lnTo>
                      <a:lnTo>
                        <a:pt x="581" y="1818"/>
                      </a:lnTo>
                      <a:lnTo>
                        <a:pt x="565" y="1818"/>
                      </a:lnTo>
                      <a:lnTo>
                        <a:pt x="547" y="1812"/>
                      </a:lnTo>
                      <a:lnTo>
                        <a:pt x="525" y="1802"/>
                      </a:lnTo>
                      <a:lnTo>
                        <a:pt x="509" y="1793"/>
                      </a:lnTo>
                      <a:lnTo>
                        <a:pt x="500" y="1774"/>
                      </a:lnTo>
                      <a:lnTo>
                        <a:pt x="487" y="1749"/>
                      </a:lnTo>
                      <a:lnTo>
                        <a:pt x="484" y="1724"/>
                      </a:lnTo>
                      <a:lnTo>
                        <a:pt x="487" y="1705"/>
                      </a:lnTo>
                      <a:lnTo>
                        <a:pt x="494" y="1680"/>
                      </a:lnTo>
                      <a:lnTo>
                        <a:pt x="500" y="1652"/>
                      </a:lnTo>
                      <a:lnTo>
                        <a:pt x="497" y="1634"/>
                      </a:lnTo>
                      <a:lnTo>
                        <a:pt x="494" y="1624"/>
                      </a:lnTo>
                      <a:lnTo>
                        <a:pt x="484" y="1618"/>
                      </a:lnTo>
                      <a:lnTo>
                        <a:pt x="472" y="1609"/>
                      </a:lnTo>
                      <a:lnTo>
                        <a:pt x="462" y="1602"/>
                      </a:lnTo>
                      <a:lnTo>
                        <a:pt x="453" y="1599"/>
                      </a:lnTo>
                      <a:lnTo>
                        <a:pt x="428" y="1584"/>
                      </a:lnTo>
                      <a:lnTo>
                        <a:pt x="400" y="1568"/>
                      </a:lnTo>
                      <a:lnTo>
                        <a:pt x="378" y="1552"/>
                      </a:lnTo>
                      <a:lnTo>
                        <a:pt x="372" y="1534"/>
                      </a:lnTo>
                      <a:lnTo>
                        <a:pt x="372" y="1512"/>
                      </a:lnTo>
                      <a:lnTo>
                        <a:pt x="369" y="1487"/>
                      </a:lnTo>
                      <a:lnTo>
                        <a:pt x="366" y="1471"/>
                      </a:lnTo>
                      <a:lnTo>
                        <a:pt x="350" y="1449"/>
                      </a:lnTo>
                      <a:lnTo>
                        <a:pt x="328" y="1431"/>
                      </a:lnTo>
                      <a:lnTo>
                        <a:pt x="309" y="1415"/>
                      </a:lnTo>
                      <a:lnTo>
                        <a:pt x="303" y="1409"/>
                      </a:lnTo>
                      <a:lnTo>
                        <a:pt x="294" y="1406"/>
                      </a:lnTo>
                      <a:lnTo>
                        <a:pt x="284" y="1399"/>
                      </a:lnTo>
                      <a:lnTo>
                        <a:pt x="275" y="1396"/>
                      </a:lnTo>
                      <a:lnTo>
                        <a:pt x="272" y="1390"/>
                      </a:lnTo>
                      <a:lnTo>
                        <a:pt x="263" y="1374"/>
                      </a:lnTo>
                      <a:lnTo>
                        <a:pt x="256" y="1349"/>
                      </a:lnTo>
                      <a:lnTo>
                        <a:pt x="250" y="1328"/>
                      </a:lnTo>
                      <a:lnTo>
                        <a:pt x="244" y="1309"/>
                      </a:lnTo>
                      <a:lnTo>
                        <a:pt x="234" y="1303"/>
                      </a:lnTo>
                      <a:lnTo>
                        <a:pt x="228" y="1296"/>
                      </a:lnTo>
                      <a:lnTo>
                        <a:pt x="216" y="1290"/>
                      </a:lnTo>
                      <a:lnTo>
                        <a:pt x="206" y="1284"/>
                      </a:lnTo>
                      <a:lnTo>
                        <a:pt x="197" y="1278"/>
                      </a:lnTo>
                      <a:lnTo>
                        <a:pt x="194" y="1271"/>
                      </a:lnTo>
                      <a:lnTo>
                        <a:pt x="194" y="1253"/>
                      </a:lnTo>
                      <a:lnTo>
                        <a:pt x="200" y="1231"/>
                      </a:lnTo>
                      <a:lnTo>
                        <a:pt x="213" y="1206"/>
                      </a:lnTo>
                      <a:lnTo>
                        <a:pt x="222" y="1184"/>
                      </a:lnTo>
                      <a:lnTo>
                        <a:pt x="225" y="1165"/>
                      </a:lnTo>
                      <a:lnTo>
                        <a:pt x="222" y="1143"/>
                      </a:lnTo>
                      <a:lnTo>
                        <a:pt x="213" y="1115"/>
                      </a:lnTo>
                      <a:lnTo>
                        <a:pt x="203" y="1090"/>
                      </a:lnTo>
                      <a:lnTo>
                        <a:pt x="194" y="1068"/>
                      </a:lnTo>
                      <a:lnTo>
                        <a:pt x="184" y="1053"/>
                      </a:lnTo>
                      <a:lnTo>
                        <a:pt x="172" y="1034"/>
                      </a:lnTo>
                      <a:lnTo>
                        <a:pt x="163" y="1015"/>
                      </a:lnTo>
                      <a:lnTo>
                        <a:pt x="163" y="997"/>
                      </a:lnTo>
                      <a:lnTo>
                        <a:pt x="169" y="972"/>
                      </a:lnTo>
                      <a:lnTo>
                        <a:pt x="175" y="950"/>
                      </a:lnTo>
                      <a:lnTo>
                        <a:pt x="175" y="931"/>
                      </a:lnTo>
                      <a:lnTo>
                        <a:pt x="175" y="912"/>
                      </a:lnTo>
                      <a:lnTo>
                        <a:pt x="169" y="887"/>
                      </a:lnTo>
                      <a:lnTo>
                        <a:pt x="163" y="868"/>
                      </a:lnTo>
                      <a:lnTo>
                        <a:pt x="150" y="853"/>
                      </a:lnTo>
                      <a:lnTo>
                        <a:pt x="131" y="831"/>
                      </a:lnTo>
                      <a:lnTo>
                        <a:pt x="113" y="812"/>
                      </a:lnTo>
                      <a:lnTo>
                        <a:pt x="103" y="794"/>
                      </a:lnTo>
                      <a:lnTo>
                        <a:pt x="100" y="775"/>
                      </a:lnTo>
                      <a:lnTo>
                        <a:pt x="103" y="750"/>
                      </a:lnTo>
                      <a:lnTo>
                        <a:pt x="103" y="731"/>
                      </a:lnTo>
                      <a:lnTo>
                        <a:pt x="94" y="715"/>
                      </a:lnTo>
                      <a:lnTo>
                        <a:pt x="81" y="694"/>
                      </a:lnTo>
                      <a:lnTo>
                        <a:pt x="66" y="675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2" name="Freeform 46">
                  <a:extLst>
                    <a:ext uri="{FF2B5EF4-FFF2-40B4-BE49-F238E27FC236}">
                      <a16:creationId xmlns:a16="http://schemas.microsoft.com/office/drawing/2014/main" id="{21F81E4B-8B3B-4FEA-BBD1-14EDA3DCD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6417" y="2510272"/>
                  <a:ext cx="694704" cy="575115"/>
                </a:xfrm>
                <a:custGeom>
                  <a:avLst/>
                  <a:gdLst>
                    <a:gd name="T0" fmla="*/ 35 w 3195"/>
                    <a:gd name="T1" fmla="*/ 569 h 2645"/>
                    <a:gd name="T2" fmla="*/ 10 w 3195"/>
                    <a:gd name="T3" fmla="*/ 456 h 2645"/>
                    <a:gd name="T4" fmla="*/ 234 w 3195"/>
                    <a:gd name="T5" fmla="*/ 384 h 2645"/>
                    <a:gd name="T6" fmla="*/ 313 w 3195"/>
                    <a:gd name="T7" fmla="*/ 141 h 2645"/>
                    <a:gd name="T8" fmla="*/ 394 w 3195"/>
                    <a:gd name="T9" fmla="*/ 19 h 2645"/>
                    <a:gd name="T10" fmla="*/ 562 w 3195"/>
                    <a:gd name="T11" fmla="*/ 110 h 2645"/>
                    <a:gd name="T12" fmla="*/ 734 w 3195"/>
                    <a:gd name="T13" fmla="*/ 172 h 2645"/>
                    <a:gd name="T14" fmla="*/ 1015 w 3195"/>
                    <a:gd name="T15" fmla="*/ 78 h 2645"/>
                    <a:gd name="T16" fmla="*/ 1240 w 3195"/>
                    <a:gd name="T17" fmla="*/ 169 h 2645"/>
                    <a:gd name="T18" fmla="*/ 1352 w 3195"/>
                    <a:gd name="T19" fmla="*/ 100 h 2645"/>
                    <a:gd name="T20" fmla="*/ 1552 w 3195"/>
                    <a:gd name="T21" fmla="*/ 269 h 2645"/>
                    <a:gd name="T22" fmla="*/ 1830 w 3195"/>
                    <a:gd name="T23" fmla="*/ 316 h 2645"/>
                    <a:gd name="T24" fmla="*/ 2018 w 3195"/>
                    <a:gd name="T25" fmla="*/ 413 h 2645"/>
                    <a:gd name="T26" fmla="*/ 2183 w 3195"/>
                    <a:gd name="T27" fmla="*/ 391 h 2645"/>
                    <a:gd name="T28" fmla="*/ 2358 w 3195"/>
                    <a:gd name="T29" fmla="*/ 350 h 2645"/>
                    <a:gd name="T30" fmla="*/ 2467 w 3195"/>
                    <a:gd name="T31" fmla="*/ 291 h 2645"/>
                    <a:gd name="T32" fmla="*/ 2670 w 3195"/>
                    <a:gd name="T33" fmla="*/ 366 h 2645"/>
                    <a:gd name="T34" fmla="*/ 2745 w 3195"/>
                    <a:gd name="T35" fmla="*/ 587 h 2645"/>
                    <a:gd name="T36" fmla="*/ 2942 w 3195"/>
                    <a:gd name="T37" fmla="*/ 734 h 2645"/>
                    <a:gd name="T38" fmla="*/ 3123 w 3195"/>
                    <a:gd name="T39" fmla="*/ 909 h 2645"/>
                    <a:gd name="T40" fmla="*/ 3085 w 3195"/>
                    <a:gd name="T41" fmla="*/ 990 h 2645"/>
                    <a:gd name="T42" fmla="*/ 3101 w 3195"/>
                    <a:gd name="T43" fmla="*/ 1153 h 2645"/>
                    <a:gd name="T44" fmla="*/ 3148 w 3195"/>
                    <a:gd name="T45" fmla="*/ 1359 h 2645"/>
                    <a:gd name="T46" fmla="*/ 3192 w 3195"/>
                    <a:gd name="T47" fmla="*/ 1474 h 2645"/>
                    <a:gd name="T48" fmla="*/ 3145 w 3195"/>
                    <a:gd name="T49" fmla="*/ 1524 h 2645"/>
                    <a:gd name="T50" fmla="*/ 3123 w 3195"/>
                    <a:gd name="T51" fmla="*/ 1640 h 2645"/>
                    <a:gd name="T52" fmla="*/ 3051 w 3195"/>
                    <a:gd name="T53" fmla="*/ 1668 h 2645"/>
                    <a:gd name="T54" fmla="*/ 3051 w 3195"/>
                    <a:gd name="T55" fmla="*/ 1787 h 2645"/>
                    <a:gd name="T56" fmla="*/ 3017 w 3195"/>
                    <a:gd name="T57" fmla="*/ 1955 h 2645"/>
                    <a:gd name="T58" fmla="*/ 2932 w 3195"/>
                    <a:gd name="T59" fmla="*/ 2008 h 2645"/>
                    <a:gd name="T60" fmla="*/ 2720 w 3195"/>
                    <a:gd name="T61" fmla="*/ 2055 h 2645"/>
                    <a:gd name="T62" fmla="*/ 2514 w 3195"/>
                    <a:gd name="T63" fmla="*/ 2036 h 2645"/>
                    <a:gd name="T64" fmla="*/ 2448 w 3195"/>
                    <a:gd name="T65" fmla="*/ 2217 h 2645"/>
                    <a:gd name="T66" fmla="*/ 2377 w 3195"/>
                    <a:gd name="T67" fmla="*/ 2402 h 2645"/>
                    <a:gd name="T68" fmla="*/ 2286 w 3195"/>
                    <a:gd name="T69" fmla="*/ 2514 h 2645"/>
                    <a:gd name="T70" fmla="*/ 2205 w 3195"/>
                    <a:gd name="T71" fmla="*/ 2589 h 2645"/>
                    <a:gd name="T72" fmla="*/ 2089 w 3195"/>
                    <a:gd name="T73" fmla="*/ 2542 h 2645"/>
                    <a:gd name="T74" fmla="*/ 1989 w 3195"/>
                    <a:gd name="T75" fmla="*/ 2614 h 2645"/>
                    <a:gd name="T76" fmla="*/ 1736 w 3195"/>
                    <a:gd name="T77" fmla="*/ 2602 h 2645"/>
                    <a:gd name="T78" fmla="*/ 1587 w 3195"/>
                    <a:gd name="T79" fmla="*/ 2620 h 2645"/>
                    <a:gd name="T80" fmla="*/ 1640 w 3195"/>
                    <a:gd name="T81" fmla="*/ 2436 h 2645"/>
                    <a:gd name="T82" fmla="*/ 1537 w 3195"/>
                    <a:gd name="T83" fmla="*/ 2283 h 2645"/>
                    <a:gd name="T84" fmla="*/ 1418 w 3195"/>
                    <a:gd name="T85" fmla="*/ 2189 h 2645"/>
                    <a:gd name="T86" fmla="*/ 1327 w 3195"/>
                    <a:gd name="T87" fmla="*/ 2158 h 2645"/>
                    <a:gd name="T88" fmla="*/ 1231 w 3195"/>
                    <a:gd name="T89" fmla="*/ 2192 h 2645"/>
                    <a:gd name="T90" fmla="*/ 1099 w 3195"/>
                    <a:gd name="T91" fmla="*/ 2155 h 2645"/>
                    <a:gd name="T92" fmla="*/ 1056 w 3195"/>
                    <a:gd name="T93" fmla="*/ 2217 h 2645"/>
                    <a:gd name="T94" fmla="*/ 943 w 3195"/>
                    <a:gd name="T95" fmla="*/ 2246 h 2645"/>
                    <a:gd name="T96" fmla="*/ 825 w 3195"/>
                    <a:gd name="T97" fmla="*/ 2261 h 2645"/>
                    <a:gd name="T98" fmla="*/ 834 w 3195"/>
                    <a:gd name="T99" fmla="*/ 2167 h 2645"/>
                    <a:gd name="T100" fmla="*/ 772 w 3195"/>
                    <a:gd name="T101" fmla="*/ 1958 h 2645"/>
                    <a:gd name="T102" fmla="*/ 619 w 3195"/>
                    <a:gd name="T103" fmla="*/ 1818 h 2645"/>
                    <a:gd name="T104" fmla="*/ 487 w 3195"/>
                    <a:gd name="T105" fmla="*/ 1705 h 2645"/>
                    <a:gd name="T106" fmla="*/ 400 w 3195"/>
                    <a:gd name="T107" fmla="*/ 1568 h 2645"/>
                    <a:gd name="T108" fmla="*/ 294 w 3195"/>
                    <a:gd name="T109" fmla="*/ 1406 h 2645"/>
                    <a:gd name="T110" fmla="*/ 216 w 3195"/>
                    <a:gd name="T111" fmla="*/ 1290 h 2645"/>
                    <a:gd name="T112" fmla="*/ 213 w 3195"/>
                    <a:gd name="T113" fmla="*/ 1115 h 2645"/>
                    <a:gd name="T114" fmla="*/ 175 w 3195"/>
                    <a:gd name="T115" fmla="*/ 912 h 2645"/>
                    <a:gd name="T116" fmla="*/ 94 w 3195"/>
                    <a:gd name="T117" fmla="*/ 715 h 2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95" h="2645">
                      <a:moveTo>
                        <a:pt x="66" y="675"/>
                      </a:moveTo>
                      <a:lnTo>
                        <a:pt x="60" y="662"/>
                      </a:lnTo>
                      <a:lnTo>
                        <a:pt x="53" y="653"/>
                      </a:lnTo>
                      <a:lnTo>
                        <a:pt x="47" y="641"/>
                      </a:lnTo>
                      <a:lnTo>
                        <a:pt x="47" y="628"/>
                      </a:lnTo>
                      <a:lnTo>
                        <a:pt x="50" y="609"/>
                      </a:lnTo>
                      <a:lnTo>
                        <a:pt x="50" y="591"/>
                      </a:lnTo>
                      <a:lnTo>
                        <a:pt x="47" y="575"/>
                      </a:lnTo>
                      <a:lnTo>
                        <a:pt x="44" y="572"/>
                      </a:lnTo>
                      <a:lnTo>
                        <a:pt x="35" y="569"/>
                      </a:lnTo>
                      <a:lnTo>
                        <a:pt x="25" y="566"/>
                      </a:lnTo>
                      <a:lnTo>
                        <a:pt x="19" y="562"/>
                      </a:lnTo>
                      <a:lnTo>
                        <a:pt x="13" y="556"/>
                      </a:lnTo>
                      <a:lnTo>
                        <a:pt x="7" y="550"/>
                      </a:lnTo>
                      <a:lnTo>
                        <a:pt x="3" y="541"/>
                      </a:lnTo>
                      <a:lnTo>
                        <a:pt x="0" y="531"/>
                      </a:lnTo>
                      <a:lnTo>
                        <a:pt x="0" y="519"/>
                      </a:lnTo>
                      <a:lnTo>
                        <a:pt x="0" y="513"/>
                      </a:lnTo>
                      <a:lnTo>
                        <a:pt x="3" y="488"/>
                      </a:lnTo>
                      <a:lnTo>
                        <a:pt x="10" y="456"/>
                      </a:lnTo>
                      <a:lnTo>
                        <a:pt x="19" y="428"/>
                      </a:lnTo>
                      <a:lnTo>
                        <a:pt x="31" y="409"/>
                      </a:lnTo>
                      <a:lnTo>
                        <a:pt x="56" y="400"/>
                      </a:lnTo>
                      <a:lnTo>
                        <a:pt x="88" y="397"/>
                      </a:lnTo>
                      <a:lnTo>
                        <a:pt x="119" y="400"/>
                      </a:lnTo>
                      <a:lnTo>
                        <a:pt x="144" y="400"/>
                      </a:lnTo>
                      <a:lnTo>
                        <a:pt x="166" y="400"/>
                      </a:lnTo>
                      <a:lnTo>
                        <a:pt x="191" y="403"/>
                      </a:lnTo>
                      <a:lnTo>
                        <a:pt x="213" y="400"/>
                      </a:lnTo>
                      <a:lnTo>
                        <a:pt x="234" y="384"/>
                      </a:lnTo>
                      <a:lnTo>
                        <a:pt x="256" y="360"/>
                      </a:lnTo>
                      <a:lnTo>
                        <a:pt x="275" y="338"/>
                      </a:lnTo>
                      <a:lnTo>
                        <a:pt x="288" y="316"/>
                      </a:lnTo>
                      <a:lnTo>
                        <a:pt x="300" y="288"/>
                      </a:lnTo>
                      <a:lnTo>
                        <a:pt x="309" y="263"/>
                      </a:lnTo>
                      <a:lnTo>
                        <a:pt x="309" y="241"/>
                      </a:lnTo>
                      <a:lnTo>
                        <a:pt x="306" y="213"/>
                      </a:lnTo>
                      <a:lnTo>
                        <a:pt x="303" y="182"/>
                      </a:lnTo>
                      <a:lnTo>
                        <a:pt x="303" y="160"/>
                      </a:lnTo>
                      <a:lnTo>
                        <a:pt x="313" y="141"/>
                      </a:lnTo>
                      <a:lnTo>
                        <a:pt x="322" y="122"/>
                      </a:lnTo>
                      <a:lnTo>
                        <a:pt x="331" y="107"/>
                      </a:lnTo>
                      <a:lnTo>
                        <a:pt x="338" y="82"/>
                      </a:lnTo>
                      <a:lnTo>
                        <a:pt x="344" y="53"/>
                      </a:lnTo>
                      <a:lnTo>
                        <a:pt x="350" y="29"/>
                      </a:lnTo>
                      <a:lnTo>
                        <a:pt x="356" y="19"/>
                      </a:lnTo>
                      <a:lnTo>
                        <a:pt x="366" y="10"/>
                      </a:lnTo>
                      <a:lnTo>
                        <a:pt x="378" y="0"/>
                      </a:lnTo>
                      <a:lnTo>
                        <a:pt x="387" y="10"/>
                      </a:lnTo>
                      <a:lnTo>
                        <a:pt x="394" y="19"/>
                      </a:lnTo>
                      <a:lnTo>
                        <a:pt x="403" y="25"/>
                      </a:lnTo>
                      <a:lnTo>
                        <a:pt x="409" y="32"/>
                      </a:lnTo>
                      <a:lnTo>
                        <a:pt x="422" y="53"/>
                      </a:lnTo>
                      <a:lnTo>
                        <a:pt x="441" y="78"/>
                      </a:lnTo>
                      <a:lnTo>
                        <a:pt x="456" y="94"/>
                      </a:lnTo>
                      <a:lnTo>
                        <a:pt x="472" y="94"/>
                      </a:lnTo>
                      <a:lnTo>
                        <a:pt x="491" y="91"/>
                      </a:lnTo>
                      <a:lnTo>
                        <a:pt x="509" y="91"/>
                      </a:lnTo>
                      <a:lnTo>
                        <a:pt x="534" y="97"/>
                      </a:lnTo>
                      <a:lnTo>
                        <a:pt x="562" y="110"/>
                      </a:lnTo>
                      <a:lnTo>
                        <a:pt x="594" y="122"/>
                      </a:lnTo>
                      <a:lnTo>
                        <a:pt x="619" y="135"/>
                      </a:lnTo>
                      <a:lnTo>
                        <a:pt x="644" y="141"/>
                      </a:lnTo>
                      <a:lnTo>
                        <a:pt x="672" y="150"/>
                      </a:lnTo>
                      <a:lnTo>
                        <a:pt x="693" y="157"/>
                      </a:lnTo>
                      <a:lnTo>
                        <a:pt x="703" y="160"/>
                      </a:lnTo>
                      <a:lnTo>
                        <a:pt x="709" y="163"/>
                      </a:lnTo>
                      <a:lnTo>
                        <a:pt x="718" y="166"/>
                      </a:lnTo>
                      <a:lnTo>
                        <a:pt x="728" y="169"/>
                      </a:lnTo>
                      <a:lnTo>
                        <a:pt x="734" y="172"/>
                      </a:lnTo>
                      <a:lnTo>
                        <a:pt x="768" y="166"/>
                      </a:lnTo>
                      <a:lnTo>
                        <a:pt x="806" y="157"/>
                      </a:lnTo>
                      <a:lnTo>
                        <a:pt x="843" y="141"/>
                      </a:lnTo>
                      <a:lnTo>
                        <a:pt x="875" y="125"/>
                      </a:lnTo>
                      <a:lnTo>
                        <a:pt x="893" y="110"/>
                      </a:lnTo>
                      <a:lnTo>
                        <a:pt x="912" y="91"/>
                      </a:lnTo>
                      <a:lnTo>
                        <a:pt x="931" y="78"/>
                      </a:lnTo>
                      <a:lnTo>
                        <a:pt x="959" y="72"/>
                      </a:lnTo>
                      <a:lnTo>
                        <a:pt x="987" y="75"/>
                      </a:lnTo>
                      <a:lnTo>
                        <a:pt x="1015" y="78"/>
                      </a:lnTo>
                      <a:lnTo>
                        <a:pt x="1034" y="85"/>
                      </a:lnTo>
                      <a:lnTo>
                        <a:pt x="1053" y="94"/>
                      </a:lnTo>
                      <a:lnTo>
                        <a:pt x="1071" y="100"/>
                      </a:lnTo>
                      <a:lnTo>
                        <a:pt x="1093" y="100"/>
                      </a:lnTo>
                      <a:lnTo>
                        <a:pt x="1115" y="100"/>
                      </a:lnTo>
                      <a:lnTo>
                        <a:pt x="1134" y="100"/>
                      </a:lnTo>
                      <a:lnTo>
                        <a:pt x="1159" y="113"/>
                      </a:lnTo>
                      <a:lnTo>
                        <a:pt x="1187" y="135"/>
                      </a:lnTo>
                      <a:lnTo>
                        <a:pt x="1215" y="157"/>
                      </a:lnTo>
                      <a:lnTo>
                        <a:pt x="1240" y="169"/>
                      </a:lnTo>
                      <a:lnTo>
                        <a:pt x="1262" y="175"/>
                      </a:lnTo>
                      <a:lnTo>
                        <a:pt x="1284" y="178"/>
                      </a:lnTo>
                      <a:lnTo>
                        <a:pt x="1302" y="175"/>
                      </a:lnTo>
                      <a:lnTo>
                        <a:pt x="1315" y="160"/>
                      </a:lnTo>
                      <a:lnTo>
                        <a:pt x="1327" y="141"/>
                      </a:lnTo>
                      <a:lnTo>
                        <a:pt x="1337" y="122"/>
                      </a:lnTo>
                      <a:lnTo>
                        <a:pt x="1340" y="116"/>
                      </a:lnTo>
                      <a:lnTo>
                        <a:pt x="1343" y="110"/>
                      </a:lnTo>
                      <a:lnTo>
                        <a:pt x="1349" y="103"/>
                      </a:lnTo>
                      <a:lnTo>
                        <a:pt x="1352" y="100"/>
                      </a:lnTo>
                      <a:lnTo>
                        <a:pt x="1371" y="107"/>
                      </a:lnTo>
                      <a:lnTo>
                        <a:pt x="1387" y="125"/>
                      </a:lnTo>
                      <a:lnTo>
                        <a:pt x="1405" y="144"/>
                      </a:lnTo>
                      <a:lnTo>
                        <a:pt x="1421" y="160"/>
                      </a:lnTo>
                      <a:lnTo>
                        <a:pt x="1443" y="169"/>
                      </a:lnTo>
                      <a:lnTo>
                        <a:pt x="1471" y="178"/>
                      </a:lnTo>
                      <a:lnTo>
                        <a:pt x="1493" y="188"/>
                      </a:lnTo>
                      <a:lnTo>
                        <a:pt x="1515" y="210"/>
                      </a:lnTo>
                      <a:lnTo>
                        <a:pt x="1534" y="238"/>
                      </a:lnTo>
                      <a:lnTo>
                        <a:pt x="1552" y="269"/>
                      </a:lnTo>
                      <a:lnTo>
                        <a:pt x="1571" y="291"/>
                      </a:lnTo>
                      <a:lnTo>
                        <a:pt x="1596" y="303"/>
                      </a:lnTo>
                      <a:lnTo>
                        <a:pt x="1630" y="319"/>
                      </a:lnTo>
                      <a:lnTo>
                        <a:pt x="1665" y="331"/>
                      </a:lnTo>
                      <a:lnTo>
                        <a:pt x="1693" y="335"/>
                      </a:lnTo>
                      <a:lnTo>
                        <a:pt x="1721" y="331"/>
                      </a:lnTo>
                      <a:lnTo>
                        <a:pt x="1749" y="322"/>
                      </a:lnTo>
                      <a:lnTo>
                        <a:pt x="1780" y="313"/>
                      </a:lnTo>
                      <a:lnTo>
                        <a:pt x="1805" y="310"/>
                      </a:lnTo>
                      <a:lnTo>
                        <a:pt x="1830" y="316"/>
                      </a:lnTo>
                      <a:lnTo>
                        <a:pt x="1858" y="325"/>
                      </a:lnTo>
                      <a:lnTo>
                        <a:pt x="1880" y="331"/>
                      </a:lnTo>
                      <a:lnTo>
                        <a:pt x="1899" y="338"/>
                      </a:lnTo>
                      <a:lnTo>
                        <a:pt x="1924" y="344"/>
                      </a:lnTo>
                      <a:lnTo>
                        <a:pt x="1943" y="353"/>
                      </a:lnTo>
                      <a:lnTo>
                        <a:pt x="1955" y="369"/>
                      </a:lnTo>
                      <a:lnTo>
                        <a:pt x="1971" y="394"/>
                      </a:lnTo>
                      <a:lnTo>
                        <a:pt x="1989" y="413"/>
                      </a:lnTo>
                      <a:lnTo>
                        <a:pt x="2005" y="422"/>
                      </a:lnTo>
                      <a:lnTo>
                        <a:pt x="2018" y="413"/>
                      </a:lnTo>
                      <a:lnTo>
                        <a:pt x="2030" y="394"/>
                      </a:lnTo>
                      <a:lnTo>
                        <a:pt x="2039" y="372"/>
                      </a:lnTo>
                      <a:lnTo>
                        <a:pt x="2049" y="350"/>
                      </a:lnTo>
                      <a:lnTo>
                        <a:pt x="2061" y="338"/>
                      </a:lnTo>
                      <a:lnTo>
                        <a:pt x="2083" y="331"/>
                      </a:lnTo>
                      <a:lnTo>
                        <a:pt x="2111" y="335"/>
                      </a:lnTo>
                      <a:lnTo>
                        <a:pt x="2133" y="338"/>
                      </a:lnTo>
                      <a:lnTo>
                        <a:pt x="2149" y="350"/>
                      </a:lnTo>
                      <a:lnTo>
                        <a:pt x="2164" y="369"/>
                      </a:lnTo>
                      <a:lnTo>
                        <a:pt x="2183" y="391"/>
                      </a:lnTo>
                      <a:lnTo>
                        <a:pt x="2199" y="409"/>
                      </a:lnTo>
                      <a:lnTo>
                        <a:pt x="2214" y="416"/>
                      </a:lnTo>
                      <a:lnTo>
                        <a:pt x="2233" y="409"/>
                      </a:lnTo>
                      <a:lnTo>
                        <a:pt x="2249" y="394"/>
                      </a:lnTo>
                      <a:lnTo>
                        <a:pt x="2267" y="375"/>
                      </a:lnTo>
                      <a:lnTo>
                        <a:pt x="2286" y="356"/>
                      </a:lnTo>
                      <a:lnTo>
                        <a:pt x="2302" y="347"/>
                      </a:lnTo>
                      <a:lnTo>
                        <a:pt x="2320" y="344"/>
                      </a:lnTo>
                      <a:lnTo>
                        <a:pt x="2339" y="350"/>
                      </a:lnTo>
                      <a:lnTo>
                        <a:pt x="2358" y="350"/>
                      </a:lnTo>
                      <a:lnTo>
                        <a:pt x="2380" y="350"/>
                      </a:lnTo>
                      <a:lnTo>
                        <a:pt x="2408" y="350"/>
                      </a:lnTo>
                      <a:lnTo>
                        <a:pt x="2433" y="347"/>
                      </a:lnTo>
                      <a:lnTo>
                        <a:pt x="2452" y="338"/>
                      </a:lnTo>
                      <a:lnTo>
                        <a:pt x="2458" y="331"/>
                      </a:lnTo>
                      <a:lnTo>
                        <a:pt x="2458" y="325"/>
                      </a:lnTo>
                      <a:lnTo>
                        <a:pt x="2461" y="316"/>
                      </a:lnTo>
                      <a:lnTo>
                        <a:pt x="2461" y="306"/>
                      </a:lnTo>
                      <a:lnTo>
                        <a:pt x="2464" y="297"/>
                      </a:lnTo>
                      <a:lnTo>
                        <a:pt x="2467" y="291"/>
                      </a:lnTo>
                      <a:lnTo>
                        <a:pt x="2486" y="281"/>
                      </a:lnTo>
                      <a:lnTo>
                        <a:pt x="2508" y="269"/>
                      </a:lnTo>
                      <a:lnTo>
                        <a:pt x="2533" y="263"/>
                      </a:lnTo>
                      <a:lnTo>
                        <a:pt x="2552" y="263"/>
                      </a:lnTo>
                      <a:lnTo>
                        <a:pt x="2573" y="269"/>
                      </a:lnTo>
                      <a:lnTo>
                        <a:pt x="2598" y="281"/>
                      </a:lnTo>
                      <a:lnTo>
                        <a:pt x="2620" y="300"/>
                      </a:lnTo>
                      <a:lnTo>
                        <a:pt x="2636" y="316"/>
                      </a:lnTo>
                      <a:lnTo>
                        <a:pt x="2655" y="338"/>
                      </a:lnTo>
                      <a:lnTo>
                        <a:pt x="2670" y="366"/>
                      </a:lnTo>
                      <a:lnTo>
                        <a:pt x="2680" y="391"/>
                      </a:lnTo>
                      <a:lnTo>
                        <a:pt x="2683" y="413"/>
                      </a:lnTo>
                      <a:lnTo>
                        <a:pt x="2680" y="441"/>
                      </a:lnTo>
                      <a:lnTo>
                        <a:pt x="2680" y="466"/>
                      </a:lnTo>
                      <a:lnTo>
                        <a:pt x="2680" y="488"/>
                      </a:lnTo>
                      <a:lnTo>
                        <a:pt x="2686" y="509"/>
                      </a:lnTo>
                      <a:lnTo>
                        <a:pt x="2698" y="537"/>
                      </a:lnTo>
                      <a:lnTo>
                        <a:pt x="2711" y="559"/>
                      </a:lnTo>
                      <a:lnTo>
                        <a:pt x="2726" y="578"/>
                      </a:lnTo>
                      <a:lnTo>
                        <a:pt x="2745" y="587"/>
                      </a:lnTo>
                      <a:lnTo>
                        <a:pt x="2770" y="594"/>
                      </a:lnTo>
                      <a:lnTo>
                        <a:pt x="2789" y="603"/>
                      </a:lnTo>
                      <a:lnTo>
                        <a:pt x="2804" y="622"/>
                      </a:lnTo>
                      <a:lnTo>
                        <a:pt x="2817" y="647"/>
                      </a:lnTo>
                      <a:lnTo>
                        <a:pt x="2829" y="672"/>
                      </a:lnTo>
                      <a:lnTo>
                        <a:pt x="2845" y="691"/>
                      </a:lnTo>
                      <a:lnTo>
                        <a:pt x="2864" y="703"/>
                      </a:lnTo>
                      <a:lnTo>
                        <a:pt x="2892" y="712"/>
                      </a:lnTo>
                      <a:lnTo>
                        <a:pt x="2920" y="725"/>
                      </a:lnTo>
                      <a:lnTo>
                        <a:pt x="2942" y="734"/>
                      </a:lnTo>
                      <a:lnTo>
                        <a:pt x="2964" y="750"/>
                      </a:lnTo>
                      <a:lnTo>
                        <a:pt x="2992" y="775"/>
                      </a:lnTo>
                      <a:lnTo>
                        <a:pt x="3011" y="797"/>
                      </a:lnTo>
                      <a:lnTo>
                        <a:pt x="3020" y="815"/>
                      </a:lnTo>
                      <a:lnTo>
                        <a:pt x="3026" y="844"/>
                      </a:lnTo>
                      <a:lnTo>
                        <a:pt x="3036" y="868"/>
                      </a:lnTo>
                      <a:lnTo>
                        <a:pt x="3045" y="887"/>
                      </a:lnTo>
                      <a:lnTo>
                        <a:pt x="3067" y="900"/>
                      </a:lnTo>
                      <a:lnTo>
                        <a:pt x="3098" y="906"/>
                      </a:lnTo>
                      <a:lnTo>
                        <a:pt x="3123" y="909"/>
                      </a:lnTo>
                      <a:lnTo>
                        <a:pt x="3132" y="909"/>
                      </a:lnTo>
                      <a:lnTo>
                        <a:pt x="3145" y="909"/>
                      </a:lnTo>
                      <a:lnTo>
                        <a:pt x="3157" y="909"/>
                      </a:lnTo>
                      <a:lnTo>
                        <a:pt x="3157" y="928"/>
                      </a:lnTo>
                      <a:lnTo>
                        <a:pt x="3157" y="947"/>
                      </a:lnTo>
                      <a:lnTo>
                        <a:pt x="3154" y="959"/>
                      </a:lnTo>
                      <a:lnTo>
                        <a:pt x="3142" y="968"/>
                      </a:lnTo>
                      <a:lnTo>
                        <a:pt x="3120" y="978"/>
                      </a:lnTo>
                      <a:lnTo>
                        <a:pt x="3101" y="984"/>
                      </a:lnTo>
                      <a:lnTo>
                        <a:pt x="3085" y="990"/>
                      </a:lnTo>
                      <a:lnTo>
                        <a:pt x="3073" y="1006"/>
                      </a:lnTo>
                      <a:lnTo>
                        <a:pt x="3057" y="1025"/>
                      </a:lnTo>
                      <a:lnTo>
                        <a:pt x="3045" y="1046"/>
                      </a:lnTo>
                      <a:lnTo>
                        <a:pt x="3036" y="1062"/>
                      </a:lnTo>
                      <a:lnTo>
                        <a:pt x="3036" y="1084"/>
                      </a:lnTo>
                      <a:lnTo>
                        <a:pt x="3042" y="1106"/>
                      </a:lnTo>
                      <a:lnTo>
                        <a:pt x="3051" y="1125"/>
                      </a:lnTo>
                      <a:lnTo>
                        <a:pt x="3064" y="1134"/>
                      </a:lnTo>
                      <a:lnTo>
                        <a:pt x="3085" y="1143"/>
                      </a:lnTo>
                      <a:lnTo>
                        <a:pt x="3101" y="1153"/>
                      </a:lnTo>
                      <a:lnTo>
                        <a:pt x="3117" y="1175"/>
                      </a:lnTo>
                      <a:lnTo>
                        <a:pt x="3126" y="1206"/>
                      </a:lnTo>
                      <a:lnTo>
                        <a:pt x="3132" y="1234"/>
                      </a:lnTo>
                      <a:lnTo>
                        <a:pt x="3132" y="1256"/>
                      </a:lnTo>
                      <a:lnTo>
                        <a:pt x="3132" y="1281"/>
                      </a:lnTo>
                      <a:lnTo>
                        <a:pt x="3129" y="1306"/>
                      </a:lnTo>
                      <a:lnTo>
                        <a:pt x="3132" y="1328"/>
                      </a:lnTo>
                      <a:lnTo>
                        <a:pt x="3135" y="1337"/>
                      </a:lnTo>
                      <a:lnTo>
                        <a:pt x="3142" y="1346"/>
                      </a:lnTo>
                      <a:lnTo>
                        <a:pt x="3148" y="1359"/>
                      </a:lnTo>
                      <a:lnTo>
                        <a:pt x="3154" y="1368"/>
                      </a:lnTo>
                      <a:lnTo>
                        <a:pt x="3160" y="1377"/>
                      </a:lnTo>
                      <a:lnTo>
                        <a:pt x="3167" y="1381"/>
                      </a:lnTo>
                      <a:lnTo>
                        <a:pt x="3173" y="1387"/>
                      </a:lnTo>
                      <a:lnTo>
                        <a:pt x="3182" y="1393"/>
                      </a:lnTo>
                      <a:lnTo>
                        <a:pt x="3189" y="1399"/>
                      </a:lnTo>
                      <a:lnTo>
                        <a:pt x="3192" y="1406"/>
                      </a:lnTo>
                      <a:lnTo>
                        <a:pt x="3195" y="1424"/>
                      </a:lnTo>
                      <a:lnTo>
                        <a:pt x="3195" y="1449"/>
                      </a:lnTo>
                      <a:lnTo>
                        <a:pt x="3192" y="1474"/>
                      </a:lnTo>
                      <a:lnTo>
                        <a:pt x="3189" y="1496"/>
                      </a:lnTo>
                      <a:lnTo>
                        <a:pt x="3185" y="1505"/>
                      </a:lnTo>
                      <a:lnTo>
                        <a:pt x="3185" y="1509"/>
                      </a:lnTo>
                      <a:lnTo>
                        <a:pt x="3179" y="1509"/>
                      </a:lnTo>
                      <a:lnTo>
                        <a:pt x="3173" y="1512"/>
                      </a:lnTo>
                      <a:lnTo>
                        <a:pt x="3167" y="1512"/>
                      </a:lnTo>
                      <a:lnTo>
                        <a:pt x="3157" y="1515"/>
                      </a:lnTo>
                      <a:lnTo>
                        <a:pt x="3151" y="1518"/>
                      </a:lnTo>
                      <a:lnTo>
                        <a:pt x="3148" y="1521"/>
                      </a:lnTo>
                      <a:lnTo>
                        <a:pt x="3145" y="1524"/>
                      </a:lnTo>
                      <a:lnTo>
                        <a:pt x="3145" y="1530"/>
                      </a:lnTo>
                      <a:lnTo>
                        <a:pt x="3148" y="1540"/>
                      </a:lnTo>
                      <a:lnTo>
                        <a:pt x="3151" y="1549"/>
                      </a:lnTo>
                      <a:lnTo>
                        <a:pt x="3151" y="1555"/>
                      </a:lnTo>
                      <a:lnTo>
                        <a:pt x="3154" y="1565"/>
                      </a:lnTo>
                      <a:lnTo>
                        <a:pt x="3154" y="1571"/>
                      </a:lnTo>
                      <a:lnTo>
                        <a:pt x="3148" y="1593"/>
                      </a:lnTo>
                      <a:lnTo>
                        <a:pt x="3142" y="1618"/>
                      </a:lnTo>
                      <a:lnTo>
                        <a:pt x="3129" y="1637"/>
                      </a:lnTo>
                      <a:lnTo>
                        <a:pt x="3123" y="1640"/>
                      </a:lnTo>
                      <a:lnTo>
                        <a:pt x="3114" y="1640"/>
                      </a:lnTo>
                      <a:lnTo>
                        <a:pt x="3107" y="1637"/>
                      </a:lnTo>
                      <a:lnTo>
                        <a:pt x="3098" y="1637"/>
                      </a:lnTo>
                      <a:lnTo>
                        <a:pt x="3089" y="1637"/>
                      </a:lnTo>
                      <a:lnTo>
                        <a:pt x="3082" y="1637"/>
                      </a:lnTo>
                      <a:lnTo>
                        <a:pt x="3076" y="1640"/>
                      </a:lnTo>
                      <a:lnTo>
                        <a:pt x="3067" y="1646"/>
                      </a:lnTo>
                      <a:lnTo>
                        <a:pt x="3061" y="1652"/>
                      </a:lnTo>
                      <a:lnTo>
                        <a:pt x="3054" y="1662"/>
                      </a:lnTo>
                      <a:lnTo>
                        <a:pt x="3051" y="1668"/>
                      </a:lnTo>
                      <a:lnTo>
                        <a:pt x="3051" y="1687"/>
                      </a:lnTo>
                      <a:lnTo>
                        <a:pt x="3057" y="1708"/>
                      </a:lnTo>
                      <a:lnTo>
                        <a:pt x="3064" y="1730"/>
                      </a:lnTo>
                      <a:lnTo>
                        <a:pt x="3073" y="1749"/>
                      </a:lnTo>
                      <a:lnTo>
                        <a:pt x="3076" y="1758"/>
                      </a:lnTo>
                      <a:lnTo>
                        <a:pt x="3073" y="1762"/>
                      </a:lnTo>
                      <a:lnTo>
                        <a:pt x="3070" y="1768"/>
                      </a:lnTo>
                      <a:lnTo>
                        <a:pt x="3064" y="1774"/>
                      </a:lnTo>
                      <a:lnTo>
                        <a:pt x="3057" y="1780"/>
                      </a:lnTo>
                      <a:lnTo>
                        <a:pt x="3051" y="1787"/>
                      </a:lnTo>
                      <a:lnTo>
                        <a:pt x="3042" y="1793"/>
                      </a:lnTo>
                      <a:lnTo>
                        <a:pt x="3039" y="1802"/>
                      </a:lnTo>
                      <a:lnTo>
                        <a:pt x="3036" y="1808"/>
                      </a:lnTo>
                      <a:lnTo>
                        <a:pt x="3032" y="1827"/>
                      </a:lnTo>
                      <a:lnTo>
                        <a:pt x="3039" y="1855"/>
                      </a:lnTo>
                      <a:lnTo>
                        <a:pt x="3042" y="1880"/>
                      </a:lnTo>
                      <a:lnTo>
                        <a:pt x="3042" y="1902"/>
                      </a:lnTo>
                      <a:lnTo>
                        <a:pt x="3036" y="1921"/>
                      </a:lnTo>
                      <a:lnTo>
                        <a:pt x="3026" y="1940"/>
                      </a:lnTo>
                      <a:lnTo>
                        <a:pt x="3017" y="1955"/>
                      </a:lnTo>
                      <a:lnTo>
                        <a:pt x="3011" y="1968"/>
                      </a:lnTo>
                      <a:lnTo>
                        <a:pt x="3007" y="1980"/>
                      </a:lnTo>
                      <a:lnTo>
                        <a:pt x="3004" y="1993"/>
                      </a:lnTo>
                      <a:lnTo>
                        <a:pt x="2998" y="2005"/>
                      </a:lnTo>
                      <a:lnTo>
                        <a:pt x="2992" y="2014"/>
                      </a:lnTo>
                      <a:lnTo>
                        <a:pt x="2986" y="2018"/>
                      </a:lnTo>
                      <a:lnTo>
                        <a:pt x="2976" y="2021"/>
                      </a:lnTo>
                      <a:lnTo>
                        <a:pt x="2961" y="2018"/>
                      </a:lnTo>
                      <a:lnTo>
                        <a:pt x="2945" y="2011"/>
                      </a:lnTo>
                      <a:lnTo>
                        <a:pt x="2932" y="2008"/>
                      </a:lnTo>
                      <a:lnTo>
                        <a:pt x="2914" y="2008"/>
                      </a:lnTo>
                      <a:lnTo>
                        <a:pt x="2892" y="2008"/>
                      </a:lnTo>
                      <a:lnTo>
                        <a:pt x="2873" y="2008"/>
                      </a:lnTo>
                      <a:lnTo>
                        <a:pt x="2851" y="2014"/>
                      </a:lnTo>
                      <a:lnTo>
                        <a:pt x="2820" y="2024"/>
                      </a:lnTo>
                      <a:lnTo>
                        <a:pt x="2789" y="2033"/>
                      </a:lnTo>
                      <a:lnTo>
                        <a:pt x="2761" y="2046"/>
                      </a:lnTo>
                      <a:lnTo>
                        <a:pt x="2739" y="2052"/>
                      </a:lnTo>
                      <a:lnTo>
                        <a:pt x="2729" y="2055"/>
                      </a:lnTo>
                      <a:lnTo>
                        <a:pt x="2720" y="2055"/>
                      </a:lnTo>
                      <a:lnTo>
                        <a:pt x="2705" y="2049"/>
                      </a:lnTo>
                      <a:lnTo>
                        <a:pt x="2686" y="2039"/>
                      </a:lnTo>
                      <a:lnTo>
                        <a:pt x="2664" y="2033"/>
                      </a:lnTo>
                      <a:lnTo>
                        <a:pt x="2648" y="2027"/>
                      </a:lnTo>
                      <a:lnTo>
                        <a:pt x="2630" y="2021"/>
                      </a:lnTo>
                      <a:lnTo>
                        <a:pt x="2608" y="2011"/>
                      </a:lnTo>
                      <a:lnTo>
                        <a:pt x="2586" y="2008"/>
                      </a:lnTo>
                      <a:lnTo>
                        <a:pt x="2564" y="2014"/>
                      </a:lnTo>
                      <a:lnTo>
                        <a:pt x="2539" y="2024"/>
                      </a:lnTo>
                      <a:lnTo>
                        <a:pt x="2514" y="2036"/>
                      </a:lnTo>
                      <a:lnTo>
                        <a:pt x="2495" y="2046"/>
                      </a:lnTo>
                      <a:lnTo>
                        <a:pt x="2477" y="2061"/>
                      </a:lnTo>
                      <a:lnTo>
                        <a:pt x="2458" y="2077"/>
                      </a:lnTo>
                      <a:lnTo>
                        <a:pt x="2439" y="2099"/>
                      </a:lnTo>
                      <a:lnTo>
                        <a:pt x="2430" y="2114"/>
                      </a:lnTo>
                      <a:lnTo>
                        <a:pt x="2430" y="2133"/>
                      </a:lnTo>
                      <a:lnTo>
                        <a:pt x="2433" y="2152"/>
                      </a:lnTo>
                      <a:lnTo>
                        <a:pt x="2439" y="2174"/>
                      </a:lnTo>
                      <a:lnTo>
                        <a:pt x="2442" y="2189"/>
                      </a:lnTo>
                      <a:lnTo>
                        <a:pt x="2448" y="2217"/>
                      </a:lnTo>
                      <a:lnTo>
                        <a:pt x="2455" y="2252"/>
                      </a:lnTo>
                      <a:lnTo>
                        <a:pt x="2461" y="2280"/>
                      </a:lnTo>
                      <a:lnTo>
                        <a:pt x="2461" y="2296"/>
                      </a:lnTo>
                      <a:lnTo>
                        <a:pt x="2458" y="2317"/>
                      </a:lnTo>
                      <a:lnTo>
                        <a:pt x="2455" y="2333"/>
                      </a:lnTo>
                      <a:lnTo>
                        <a:pt x="2445" y="2352"/>
                      </a:lnTo>
                      <a:lnTo>
                        <a:pt x="2427" y="2374"/>
                      </a:lnTo>
                      <a:lnTo>
                        <a:pt x="2411" y="2389"/>
                      </a:lnTo>
                      <a:lnTo>
                        <a:pt x="2395" y="2395"/>
                      </a:lnTo>
                      <a:lnTo>
                        <a:pt x="2377" y="2402"/>
                      </a:lnTo>
                      <a:lnTo>
                        <a:pt x="2358" y="2408"/>
                      </a:lnTo>
                      <a:lnTo>
                        <a:pt x="2345" y="2414"/>
                      </a:lnTo>
                      <a:lnTo>
                        <a:pt x="2330" y="2439"/>
                      </a:lnTo>
                      <a:lnTo>
                        <a:pt x="2320" y="2470"/>
                      </a:lnTo>
                      <a:lnTo>
                        <a:pt x="2317" y="2498"/>
                      </a:lnTo>
                      <a:lnTo>
                        <a:pt x="2317" y="2508"/>
                      </a:lnTo>
                      <a:lnTo>
                        <a:pt x="2317" y="2520"/>
                      </a:lnTo>
                      <a:lnTo>
                        <a:pt x="2308" y="2517"/>
                      </a:lnTo>
                      <a:lnTo>
                        <a:pt x="2295" y="2517"/>
                      </a:lnTo>
                      <a:lnTo>
                        <a:pt x="2286" y="2514"/>
                      </a:lnTo>
                      <a:lnTo>
                        <a:pt x="2277" y="2514"/>
                      </a:lnTo>
                      <a:lnTo>
                        <a:pt x="2267" y="2517"/>
                      </a:lnTo>
                      <a:lnTo>
                        <a:pt x="2264" y="2520"/>
                      </a:lnTo>
                      <a:lnTo>
                        <a:pt x="2258" y="2530"/>
                      </a:lnTo>
                      <a:lnTo>
                        <a:pt x="2255" y="2539"/>
                      </a:lnTo>
                      <a:lnTo>
                        <a:pt x="2252" y="2548"/>
                      </a:lnTo>
                      <a:lnTo>
                        <a:pt x="2249" y="2558"/>
                      </a:lnTo>
                      <a:lnTo>
                        <a:pt x="2242" y="2564"/>
                      </a:lnTo>
                      <a:lnTo>
                        <a:pt x="2227" y="2577"/>
                      </a:lnTo>
                      <a:lnTo>
                        <a:pt x="2205" y="2589"/>
                      </a:lnTo>
                      <a:lnTo>
                        <a:pt x="2186" y="2592"/>
                      </a:lnTo>
                      <a:lnTo>
                        <a:pt x="2180" y="2589"/>
                      </a:lnTo>
                      <a:lnTo>
                        <a:pt x="2174" y="2583"/>
                      </a:lnTo>
                      <a:lnTo>
                        <a:pt x="2164" y="2573"/>
                      </a:lnTo>
                      <a:lnTo>
                        <a:pt x="2158" y="2567"/>
                      </a:lnTo>
                      <a:lnTo>
                        <a:pt x="2149" y="2558"/>
                      </a:lnTo>
                      <a:lnTo>
                        <a:pt x="2142" y="2555"/>
                      </a:lnTo>
                      <a:lnTo>
                        <a:pt x="2127" y="2548"/>
                      </a:lnTo>
                      <a:lnTo>
                        <a:pt x="2108" y="2542"/>
                      </a:lnTo>
                      <a:lnTo>
                        <a:pt x="2089" y="2542"/>
                      </a:lnTo>
                      <a:lnTo>
                        <a:pt x="2074" y="2542"/>
                      </a:lnTo>
                      <a:lnTo>
                        <a:pt x="2052" y="2548"/>
                      </a:lnTo>
                      <a:lnTo>
                        <a:pt x="2036" y="2555"/>
                      </a:lnTo>
                      <a:lnTo>
                        <a:pt x="2030" y="2561"/>
                      </a:lnTo>
                      <a:lnTo>
                        <a:pt x="2027" y="2567"/>
                      </a:lnTo>
                      <a:lnTo>
                        <a:pt x="2021" y="2577"/>
                      </a:lnTo>
                      <a:lnTo>
                        <a:pt x="2018" y="2586"/>
                      </a:lnTo>
                      <a:lnTo>
                        <a:pt x="2011" y="2595"/>
                      </a:lnTo>
                      <a:lnTo>
                        <a:pt x="2008" y="2602"/>
                      </a:lnTo>
                      <a:lnTo>
                        <a:pt x="1989" y="2614"/>
                      </a:lnTo>
                      <a:lnTo>
                        <a:pt x="1964" y="2623"/>
                      </a:lnTo>
                      <a:lnTo>
                        <a:pt x="1939" y="2630"/>
                      </a:lnTo>
                      <a:lnTo>
                        <a:pt x="1921" y="2633"/>
                      </a:lnTo>
                      <a:lnTo>
                        <a:pt x="1896" y="2630"/>
                      </a:lnTo>
                      <a:lnTo>
                        <a:pt x="1871" y="2617"/>
                      </a:lnTo>
                      <a:lnTo>
                        <a:pt x="1846" y="2608"/>
                      </a:lnTo>
                      <a:lnTo>
                        <a:pt x="1821" y="2602"/>
                      </a:lnTo>
                      <a:lnTo>
                        <a:pt x="1786" y="2595"/>
                      </a:lnTo>
                      <a:lnTo>
                        <a:pt x="1758" y="2595"/>
                      </a:lnTo>
                      <a:lnTo>
                        <a:pt x="1736" y="2602"/>
                      </a:lnTo>
                      <a:lnTo>
                        <a:pt x="1711" y="2611"/>
                      </a:lnTo>
                      <a:lnTo>
                        <a:pt x="1690" y="2620"/>
                      </a:lnTo>
                      <a:lnTo>
                        <a:pt x="1674" y="2630"/>
                      </a:lnTo>
                      <a:lnTo>
                        <a:pt x="1652" y="2642"/>
                      </a:lnTo>
                      <a:lnTo>
                        <a:pt x="1630" y="2645"/>
                      </a:lnTo>
                      <a:lnTo>
                        <a:pt x="1624" y="2645"/>
                      </a:lnTo>
                      <a:lnTo>
                        <a:pt x="1612" y="2642"/>
                      </a:lnTo>
                      <a:lnTo>
                        <a:pt x="1602" y="2636"/>
                      </a:lnTo>
                      <a:lnTo>
                        <a:pt x="1593" y="2630"/>
                      </a:lnTo>
                      <a:lnTo>
                        <a:pt x="1587" y="2620"/>
                      </a:lnTo>
                      <a:lnTo>
                        <a:pt x="1580" y="2605"/>
                      </a:lnTo>
                      <a:lnTo>
                        <a:pt x="1580" y="2586"/>
                      </a:lnTo>
                      <a:lnTo>
                        <a:pt x="1587" y="2567"/>
                      </a:lnTo>
                      <a:lnTo>
                        <a:pt x="1602" y="2555"/>
                      </a:lnTo>
                      <a:lnTo>
                        <a:pt x="1624" y="2539"/>
                      </a:lnTo>
                      <a:lnTo>
                        <a:pt x="1640" y="2527"/>
                      </a:lnTo>
                      <a:lnTo>
                        <a:pt x="1646" y="2505"/>
                      </a:lnTo>
                      <a:lnTo>
                        <a:pt x="1646" y="2480"/>
                      </a:lnTo>
                      <a:lnTo>
                        <a:pt x="1643" y="2458"/>
                      </a:lnTo>
                      <a:lnTo>
                        <a:pt x="1640" y="2436"/>
                      </a:lnTo>
                      <a:lnTo>
                        <a:pt x="1633" y="2408"/>
                      </a:lnTo>
                      <a:lnTo>
                        <a:pt x="1624" y="2383"/>
                      </a:lnTo>
                      <a:lnTo>
                        <a:pt x="1612" y="2364"/>
                      </a:lnTo>
                      <a:lnTo>
                        <a:pt x="1596" y="2355"/>
                      </a:lnTo>
                      <a:lnTo>
                        <a:pt x="1574" y="2352"/>
                      </a:lnTo>
                      <a:lnTo>
                        <a:pt x="1552" y="2349"/>
                      </a:lnTo>
                      <a:lnTo>
                        <a:pt x="1537" y="2342"/>
                      </a:lnTo>
                      <a:lnTo>
                        <a:pt x="1534" y="2327"/>
                      </a:lnTo>
                      <a:lnTo>
                        <a:pt x="1534" y="2305"/>
                      </a:lnTo>
                      <a:lnTo>
                        <a:pt x="1537" y="2283"/>
                      </a:lnTo>
                      <a:lnTo>
                        <a:pt x="1537" y="2264"/>
                      </a:lnTo>
                      <a:lnTo>
                        <a:pt x="1534" y="2246"/>
                      </a:lnTo>
                      <a:lnTo>
                        <a:pt x="1527" y="2224"/>
                      </a:lnTo>
                      <a:lnTo>
                        <a:pt x="1518" y="2205"/>
                      </a:lnTo>
                      <a:lnTo>
                        <a:pt x="1505" y="2189"/>
                      </a:lnTo>
                      <a:lnTo>
                        <a:pt x="1490" y="2186"/>
                      </a:lnTo>
                      <a:lnTo>
                        <a:pt x="1471" y="2189"/>
                      </a:lnTo>
                      <a:lnTo>
                        <a:pt x="1452" y="2192"/>
                      </a:lnTo>
                      <a:lnTo>
                        <a:pt x="1430" y="2192"/>
                      </a:lnTo>
                      <a:lnTo>
                        <a:pt x="1418" y="2189"/>
                      </a:lnTo>
                      <a:lnTo>
                        <a:pt x="1409" y="2180"/>
                      </a:lnTo>
                      <a:lnTo>
                        <a:pt x="1402" y="2164"/>
                      </a:lnTo>
                      <a:lnTo>
                        <a:pt x="1396" y="2149"/>
                      </a:lnTo>
                      <a:lnTo>
                        <a:pt x="1387" y="2139"/>
                      </a:lnTo>
                      <a:lnTo>
                        <a:pt x="1371" y="2133"/>
                      </a:lnTo>
                      <a:lnTo>
                        <a:pt x="1349" y="2133"/>
                      </a:lnTo>
                      <a:lnTo>
                        <a:pt x="1334" y="2139"/>
                      </a:lnTo>
                      <a:lnTo>
                        <a:pt x="1331" y="2142"/>
                      </a:lnTo>
                      <a:lnTo>
                        <a:pt x="1331" y="2152"/>
                      </a:lnTo>
                      <a:lnTo>
                        <a:pt x="1327" y="2158"/>
                      </a:lnTo>
                      <a:lnTo>
                        <a:pt x="1324" y="2167"/>
                      </a:lnTo>
                      <a:lnTo>
                        <a:pt x="1324" y="2174"/>
                      </a:lnTo>
                      <a:lnTo>
                        <a:pt x="1312" y="2186"/>
                      </a:lnTo>
                      <a:lnTo>
                        <a:pt x="1296" y="2202"/>
                      </a:lnTo>
                      <a:lnTo>
                        <a:pt x="1277" y="2214"/>
                      </a:lnTo>
                      <a:lnTo>
                        <a:pt x="1262" y="2221"/>
                      </a:lnTo>
                      <a:lnTo>
                        <a:pt x="1252" y="2217"/>
                      </a:lnTo>
                      <a:lnTo>
                        <a:pt x="1246" y="2211"/>
                      </a:lnTo>
                      <a:lnTo>
                        <a:pt x="1237" y="2202"/>
                      </a:lnTo>
                      <a:lnTo>
                        <a:pt x="1231" y="2192"/>
                      </a:lnTo>
                      <a:lnTo>
                        <a:pt x="1221" y="2183"/>
                      </a:lnTo>
                      <a:lnTo>
                        <a:pt x="1215" y="2174"/>
                      </a:lnTo>
                      <a:lnTo>
                        <a:pt x="1196" y="2158"/>
                      </a:lnTo>
                      <a:lnTo>
                        <a:pt x="1174" y="2139"/>
                      </a:lnTo>
                      <a:lnTo>
                        <a:pt x="1156" y="2127"/>
                      </a:lnTo>
                      <a:lnTo>
                        <a:pt x="1137" y="2127"/>
                      </a:lnTo>
                      <a:lnTo>
                        <a:pt x="1118" y="2133"/>
                      </a:lnTo>
                      <a:lnTo>
                        <a:pt x="1103" y="2139"/>
                      </a:lnTo>
                      <a:lnTo>
                        <a:pt x="1099" y="2146"/>
                      </a:lnTo>
                      <a:lnTo>
                        <a:pt x="1099" y="2155"/>
                      </a:lnTo>
                      <a:lnTo>
                        <a:pt x="1103" y="2164"/>
                      </a:lnTo>
                      <a:lnTo>
                        <a:pt x="1103" y="2171"/>
                      </a:lnTo>
                      <a:lnTo>
                        <a:pt x="1103" y="2180"/>
                      </a:lnTo>
                      <a:lnTo>
                        <a:pt x="1103" y="2186"/>
                      </a:lnTo>
                      <a:lnTo>
                        <a:pt x="1099" y="2192"/>
                      </a:lnTo>
                      <a:lnTo>
                        <a:pt x="1093" y="2199"/>
                      </a:lnTo>
                      <a:lnTo>
                        <a:pt x="1087" y="2205"/>
                      </a:lnTo>
                      <a:lnTo>
                        <a:pt x="1078" y="2211"/>
                      </a:lnTo>
                      <a:lnTo>
                        <a:pt x="1071" y="2214"/>
                      </a:lnTo>
                      <a:lnTo>
                        <a:pt x="1056" y="2217"/>
                      </a:lnTo>
                      <a:lnTo>
                        <a:pt x="1034" y="2217"/>
                      </a:lnTo>
                      <a:lnTo>
                        <a:pt x="1015" y="2214"/>
                      </a:lnTo>
                      <a:lnTo>
                        <a:pt x="1000" y="2214"/>
                      </a:lnTo>
                      <a:lnTo>
                        <a:pt x="981" y="2214"/>
                      </a:lnTo>
                      <a:lnTo>
                        <a:pt x="965" y="2214"/>
                      </a:lnTo>
                      <a:lnTo>
                        <a:pt x="953" y="2217"/>
                      </a:lnTo>
                      <a:lnTo>
                        <a:pt x="946" y="2221"/>
                      </a:lnTo>
                      <a:lnTo>
                        <a:pt x="946" y="2230"/>
                      </a:lnTo>
                      <a:lnTo>
                        <a:pt x="943" y="2236"/>
                      </a:lnTo>
                      <a:lnTo>
                        <a:pt x="943" y="2246"/>
                      </a:lnTo>
                      <a:lnTo>
                        <a:pt x="940" y="2252"/>
                      </a:lnTo>
                      <a:lnTo>
                        <a:pt x="937" y="2255"/>
                      </a:lnTo>
                      <a:lnTo>
                        <a:pt x="928" y="2258"/>
                      </a:lnTo>
                      <a:lnTo>
                        <a:pt x="918" y="2261"/>
                      </a:lnTo>
                      <a:lnTo>
                        <a:pt x="909" y="2261"/>
                      </a:lnTo>
                      <a:lnTo>
                        <a:pt x="900" y="2264"/>
                      </a:lnTo>
                      <a:lnTo>
                        <a:pt x="890" y="2264"/>
                      </a:lnTo>
                      <a:lnTo>
                        <a:pt x="868" y="2264"/>
                      </a:lnTo>
                      <a:lnTo>
                        <a:pt x="843" y="2267"/>
                      </a:lnTo>
                      <a:lnTo>
                        <a:pt x="825" y="2261"/>
                      </a:lnTo>
                      <a:lnTo>
                        <a:pt x="818" y="2255"/>
                      </a:lnTo>
                      <a:lnTo>
                        <a:pt x="815" y="2249"/>
                      </a:lnTo>
                      <a:lnTo>
                        <a:pt x="812" y="2239"/>
                      </a:lnTo>
                      <a:lnTo>
                        <a:pt x="812" y="2230"/>
                      </a:lnTo>
                      <a:lnTo>
                        <a:pt x="812" y="2224"/>
                      </a:lnTo>
                      <a:lnTo>
                        <a:pt x="818" y="2214"/>
                      </a:lnTo>
                      <a:lnTo>
                        <a:pt x="822" y="2205"/>
                      </a:lnTo>
                      <a:lnTo>
                        <a:pt x="828" y="2196"/>
                      </a:lnTo>
                      <a:lnTo>
                        <a:pt x="831" y="2189"/>
                      </a:lnTo>
                      <a:lnTo>
                        <a:pt x="834" y="2167"/>
                      </a:lnTo>
                      <a:lnTo>
                        <a:pt x="834" y="2146"/>
                      </a:lnTo>
                      <a:lnTo>
                        <a:pt x="831" y="2127"/>
                      </a:lnTo>
                      <a:lnTo>
                        <a:pt x="815" y="2108"/>
                      </a:lnTo>
                      <a:lnTo>
                        <a:pt x="793" y="2089"/>
                      </a:lnTo>
                      <a:lnTo>
                        <a:pt x="778" y="2074"/>
                      </a:lnTo>
                      <a:lnTo>
                        <a:pt x="775" y="2055"/>
                      </a:lnTo>
                      <a:lnTo>
                        <a:pt x="778" y="2030"/>
                      </a:lnTo>
                      <a:lnTo>
                        <a:pt x="781" y="2005"/>
                      </a:lnTo>
                      <a:lnTo>
                        <a:pt x="778" y="1983"/>
                      </a:lnTo>
                      <a:lnTo>
                        <a:pt x="772" y="1958"/>
                      </a:lnTo>
                      <a:lnTo>
                        <a:pt x="762" y="1930"/>
                      </a:lnTo>
                      <a:lnTo>
                        <a:pt x="750" y="1899"/>
                      </a:lnTo>
                      <a:lnTo>
                        <a:pt x="734" y="1880"/>
                      </a:lnTo>
                      <a:lnTo>
                        <a:pt x="722" y="1874"/>
                      </a:lnTo>
                      <a:lnTo>
                        <a:pt x="706" y="1874"/>
                      </a:lnTo>
                      <a:lnTo>
                        <a:pt x="687" y="1871"/>
                      </a:lnTo>
                      <a:lnTo>
                        <a:pt x="672" y="1868"/>
                      </a:lnTo>
                      <a:lnTo>
                        <a:pt x="656" y="1852"/>
                      </a:lnTo>
                      <a:lnTo>
                        <a:pt x="637" y="1830"/>
                      </a:lnTo>
                      <a:lnTo>
                        <a:pt x="619" y="1818"/>
                      </a:lnTo>
                      <a:lnTo>
                        <a:pt x="603" y="1815"/>
                      </a:lnTo>
                      <a:lnTo>
                        <a:pt x="581" y="1818"/>
                      </a:lnTo>
                      <a:lnTo>
                        <a:pt x="565" y="1818"/>
                      </a:lnTo>
                      <a:lnTo>
                        <a:pt x="547" y="1812"/>
                      </a:lnTo>
                      <a:lnTo>
                        <a:pt x="525" y="1802"/>
                      </a:lnTo>
                      <a:lnTo>
                        <a:pt x="509" y="1793"/>
                      </a:lnTo>
                      <a:lnTo>
                        <a:pt x="500" y="1774"/>
                      </a:lnTo>
                      <a:lnTo>
                        <a:pt x="487" y="1749"/>
                      </a:lnTo>
                      <a:lnTo>
                        <a:pt x="484" y="1724"/>
                      </a:lnTo>
                      <a:lnTo>
                        <a:pt x="487" y="1705"/>
                      </a:lnTo>
                      <a:lnTo>
                        <a:pt x="494" y="1680"/>
                      </a:lnTo>
                      <a:lnTo>
                        <a:pt x="500" y="1652"/>
                      </a:lnTo>
                      <a:lnTo>
                        <a:pt x="497" y="1634"/>
                      </a:lnTo>
                      <a:lnTo>
                        <a:pt x="494" y="1624"/>
                      </a:lnTo>
                      <a:lnTo>
                        <a:pt x="484" y="1618"/>
                      </a:lnTo>
                      <a:lnTo>
                        <a:pt x="472" y="1609"/>
                      </a:lnTo>
                      <a:lnTo>
                        <a:pt x="462" y="1602"/>
                      </a:lnTo>
                      <a:lnTo>
                        <a:pt x="453" y="1599"/>
                      </a:lnTo>
                      <a:lnTo>
                        <a:pt x="428" y="1584"/>
                      </a:lnTo>
                      <a:lnTo>
                        <a:pt x="400" y="1568"/>
                      </a:lnTo>
                      <a:lnTo>
                        <a:pt x="378" y="1552"/>
                      </a:lnTo>
                      <a:lnTo>
                        <a:pt x="372" y="1534"/>
                      </a:lnTo>
                      <a:lnTo>
                        <a:pt x="372" y="1512"/>
                      </a:lnTo>
                      <a:lnTo>
                        <a:pt x="369" y="1487"/>
                      </a:lnTo>
                      <a:lnTo>
                        <a:pt x="366" y="1471"/>
                      </a:lnTo>
                      <a:lnTo>
                        <a:pt x="350" y="1449"/>
                      </a:lnTo>
                      <a:lnTo>
                        <a:pt x="328" y="1431"/>
                      </a:lnTo>
                      <a:lnTo>
                        <a:pt x="309" y="1415"/>
                      </a:lnTo>
                      <a:lnTo>
                        <a:pt x="303" y="1409"/>
                      </a:lnTo>
                      <a:lnTo>
                        <a:pt x="294" y="1406"/>
                      </a:lnTo>
                      <a:lnTo>
                        <a:pt x="284" y="1399"/>
                      </a:lnTo>
                      <a:lnTo>
                        <a:pt x="275" y="1396"/>
                      </a:lnTo>
                      <a:lnTo>
                        <a:pt x="272" y="1390"/>
                      </a:lnTo>
                      <a:lnTo>
                        <a:pt x="263" y="1374"/>
                      </a:lnTo>
                      <a:lnTo>
                        <a:pt x="256" y="1349"/>
                      </a:lnTo>
                      <a:lnTo>
                        <a:pt x="250" y="1328"/>
                      </a:lnTo>
                      <a:lnTo>
                        <a:pt x="244" y="1309"/>
                      </a:lnTo>
                      <a:lnTo>
                        <a:pt x="234" y="1303"/>
                      </a:lnTo>
                      <a:lnTo>
                        <a:pt x="228" y="1296"/>
                      </a:lnTo>
                      <a:lnTo>
                        <a:pt x="216" y="1290"/>
                      </a:lnTo>
                      <a:lnTo>
                        <a:pt x="206" y="1284"/>
                      </a:lnTo>
                      <a:lnTo>
                        <a:pt x="197" y="1278"/>
                      </a:lnTo>
                      <a:lnTo>
                        <a:pt x="194" y="1271"/>
                      </a:lnTo>
                      <a:lnTo>
                        <a:pt x="194" y="1253"/>
                      </a:lnTo>
                      <a:lnTo>
                        <a:pt x="200" y="1231"/>
                      </a:lnTo>
                      <a:lnTo>
                        <a:pt x="213" y="1206"/>
                      </a:lnTo>
                      <a:lnTo>
                        <a:pt x="222" y="1184"/>
                      </a:lnTo>
                      <a:lnTo>
                        <a:pt x="225" y="1165"/>
                      </a:lnTo>
                      <a:lnTo>
                        <a:pt x="222" y="1143"/>
                      </a:lnTo>
                      <a:lnTo>
                        <a:pt x="213" y="1115"/>
                      </a:lnTo>
                      <a:lnTo>
                        <a:pt x="203" y="1090"/>
                      </a:lnTo>
                      <a:lnTo>
                        <a:pt x="194" y="1068"/>
                      </a:lnTo>
                      <a:lnTo>
                        <a:pt x="184" y="1053"/>
                      </a:lnTo>
                      <a:lnTo>
                        <a:pt x="172" y="1034"/>
                      </a:lnTo>
                      <a:lnTo>
                        <a:pt x="163" y="1015"/>
                      </a:lnTo>
                      <a:lnTo>
                        <a:pt x="163" y="997"/>
                      </a:lnTo>
                      <a:lnTo>
                        <a:pt x="169" y="972"/>
                      </a:lnTo>
                      <a:lnTo>
                        <a:pt x="175" y="950"/>
                      </a:lnTo>
                      <a:lnTo>
                        <a:pt x="175" y="931"/>
                      </a:lnTo>
                      <a:lnTo>
                        <a:pt x="175" y="912"/>
                      </a:lnTo>
                      <a:lnTo>
                        <a:pt x="169" y="887"/>
                      </a:lnTo>
                      <a:lnTo>
                        <a:pt x="163" y="868"/>
                      </a:lnTo>
                      <a:lnTo>
                        <a:pt x="150" y="853"/>
                      </a:lnTo>
                      <a:lnTo>
                        <a:pt x="131" y="831"/>
                      </a:lnTo>
                      <a:lnTo>
                        <a:pt x="113" y="812"/>
                      </a:lnTo>
                      <a:lnTo>
                        <a:pt x="103" y="794"/>
                      </a:lnTo>
                      <a:lnTo>
                        <a:pt x="100" y="775"/>
                      </a:lnTo>
                      <a:lnTo>
                        <a:pt x="103" y="750"/>
                      </a:lnTo>
                      <a:lnTo>
                        <a:pt x="103" y="731"/>
                      </a:lnTo>
                      <a:lnTo>
                        <a:pt x="94" y="715"/>
                      </a:lnTo>
                      <a:lnTo>
                        <a:pt x="81" y="694"/>
                      </a:lnTo>
                      <a:lnTo>
                        <a:pt x="66" y="675"/>
                      </a:lnTo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93" name="Freeform 59">
                  <a:extLst>
                    <a:ext uri="{FF2B5EF4-FFF2-40B4-BE49-F238E27FC236}">
                      <a16:creationId xmlns:a16="http://schemas.microsoft.com/office/drawing/2014/main" id="{371B7A3B-DBAD-43B6-A934-168FEF2727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6616" y="4584598"/>
                  <a:ext cx="1266339" cy="1100654"/>
                </a:xfrm>
                <a:custGeom>
                  <a:avLst/>
                  <a:gdLst>
                    <a:gd name="T0" fmla="*/ 5593 w 5824"/>
                    <a:gd name="T1" fmla="*/ 2698 h 5062"/>
                    <a:gd name="T2" fmla="*/ 5527 w 5824"/>
                    <a:gd name="T3" fmla="*/ 2982 h 5062"/>
                    <a:gd name="T4" fmla="*/ 5187 w 5824"/>
                    <a:gd name="T5" fmla="*/ 3266 h 5062"/>
                    <a:gd name="T6" fmla="*/ 4921 w 5824"/>
                    <a:gd name="T7" fmla="*/ 3550 h 5062"/>
                    <a:gd name="T8" fmla="*/ 4622 w 5824"/>
                    <a:gd name="T9" fmla="*/ 3781 h 5062"/>
                    <a:gd name="T10" fmla="*/ 4272 w 5824"/>
                    <a:gd name="T11" fmla="*/ 4087 h 5062"/>
                    <a:gd name="T12" fmla="*/ 4060 w 5824"/>
                    <a:gd name="T13" fmla="*/ 4306 h 5062"/>
                    <a:gd name="T14" fmla="*/ 4178 w 5824"/>
                    <a:gd name="T15" fmla="*/ 4490 h 5062"/>
                    <a:gd name="T16" fmla="*/ 4013 w 5824"/>
                    <a:gd name="T17" fmla="*/ 4553 h 5062"/>
                    <a:gd name="T18" fmla="*/ 3660 w 5824"/>
                    <a:gd name="T19" fmla="*/ 4749 h 5062"/>
                    <a:gd name="T20" fmla="*/ 3326 w 5824"/>
                    <a:gd name="T21" fmla="*/ 4762 h 5062"/>
                    <a:gd name="T22" fmla="*/ 3223 w 5824"/>
                    <a:gd name="T23" fmla="*/ 5052 h 5062"/>
                    <a:gd name="T24" fmla="*/ 3151 w 5824"/>
                    <a:gd name="T25" fmla="*/ 4784 h 5062"/>
                    <a:gd name="T26" fmla="*/ 2832 w 5824"/>
                    <a:gd name="T27" fmla="*/ 4877 h 5062"/>
                    <a:gd name="T28" fmla="*/ 2679 w 5824"/>
                    <a:gd name="T29" fmla="*/ 4777 h 5062"/>
                    <a:gd name="T30" fmla="*/ 2420 w 5824"/>
                    <a:gd name="T31" fmla="*/ 4612 h 5062"/>
                    <a:gd name="T32" fmla="*/ 1949 w 5824"/>
                    <a:gd name="T33" fmla="*/ 4540 h 5062"/>
                    <a:gd name="T34" fmla="*/ 1796 w 5824"/>
                    <a:gd name="T35" fmla="*/ 4234 h 5062"/>
                    <a:gd name="T36" fmla="*/ 1346 w 5824"/>
                    <a:gd name="T37" fmla="*/ 4225 h 5062"/>
                    <a:gd name="T38" fmla="*/ 1633 w 5824"/>
                    <a:gd name="T39" fmla="*/ 4012 h 5062"/>
                    <a:gd name="T40" fmla="*/ 1321 w 5824"/>
                    <a:gd name="T41" fmla="*/ 3947 h 5062"/>
                    <a:gd name="T42" fmla="*/ 871 w 5824"/>
                    <a:gd name="T43" fmla="*/ 4106 h 5062"/>
                    <a:gd name="T44" fmla="*/ 656 w 5824"/>
                    <a:gd name="T45" fmla="*/ 4250 h 5062"/>
                    <a:gd name="T46" fmla="*/ 431 w 5824"/>
                    <a:gd name="T47" fmla="*/ 4019 h 5062"/>
                    <a:gd name="T48" fmla="*/ 72 w 5824"/>
                    <a:gd name="T49" fmla="*/ 3956 h 5062"/>
                    <a:gd name="T50" fmla="*/ 272 w 5824"/>
                    <a:gd name="T51" fmla="*/ 3819 h 5062"/>
                    <a:gd name="T52" fmla="*/ 393 w 5824"/>
                    <a:gd name="T53" fmla="*/ 3525 h 5062"/>
                    <a:gd name="T54" fmla="*/ 596 w 5824"/>
                    <a:gd name="T55" fmla="*/ 3475 h 5062"/>
                    <a:gd name="T56" fmla="*/ 671 w 5824"/>
                    <a:gd name="T57" fmla="*/ 3144 h 5062"/>
                    <a:gd name="T58" fmla="*/ 874 w 5824"/>
                    <a:gd name="T59" fmla="*/ 2910 h 5062"/>
                    <a:gd name="T60" fmla="*/ 834 w 5824"/>
                    <a:gd name="T61" fmla="*/ 2542 h 5062"/>
                    <a:gd name="T62" fmla="*/ 687 w 5824"/>
                    <a:gd name="T63" fmla="*/ 2192 h 5062"/>
                    <a:gd name="T64" fmla="*/ 787 w 5824"/>
                    <a:gd name="T65" fmla="*/ 1992 h 5062"/>
                    <a:gd name="T66" fmla="*/ 1084 w 5824"/>
                    <a:gd name="T67" fmla="*/ 2148 h 5062"/>
                    <a:gd name="T68" fmla="*/ 1527 w 5824"/>
                    <a:gd name="T69" fmla="*/ 2061 h 5062"/>
                    <a:gd name="T70" fmla="*/ 1724 w 5824"/>
                    <a:gd name="T71" fmla="*/ 2211 h 5062"/>
                    <a:gd name="T72" fmla="*/ 1989 w 5824"/>
                    <a:gd name="T73" fmla="*/ 2389 h 5062"/>
                    <a:gd name="T74" fmla="*/ 2298 w 5824"/>
                    <a:gd name="T75" fmla="*/ 2279 h 5062"/>
                    <a:gd name="T76" fmla="*/ 2404 w 5824"/>
                    <a:gd name="T77" fmla="*/ 2223 h 5062"/>
                    <a:gd name="T78" fmla="*/ 2295 w 5824"/>
                    <a:gd name="T79" fmla="*/ 1980 h 5062"/>
                    <a:gd name="T80" fmla="*/ 2130 w 5824"/>
                    <a:gd name="T81" fmla="*/ 1895 h 5062"/>
                    <a:gd name="T82" fmla="*/ 2024 w 5824"/>
                    <a:gd name="T83" fmla="*/ 1745 h 5062"/>
                    <a:gd name="T84" fmla="*/ 2048 w 5824"/>
                    <a:gd name="T85" fmla="*/ 1567 h 5062"/>
                    <a:gd name="T86" fmla="*/ 2295 w 5824"/>
                    <a:gd name="T87" fmla="*/ 1552 h 5062"/>
                    <a:gd name="T88" fmla="*/ 2305 w 5824"/>
                    <a:gd name="T89" fmla="*/ 1274 h 5062"/>
                    <a:gd name="T90" fmla="*/ 2529 w 5824"/>
                    <a:gd name="T91" fmla="*/ 1146 h 5062"/>
                    <a:gd name="T92" fmla="*/ 2639 w 5824"/>
                    <a:gd name="T93" fmla="*/ 924 h 5062"/>
                    <a:gd name="T94" fmla="*/ 2963 w 5824"/>
                    <a:gd name="T95" fmla="*/ 768 h 5062"/>
                    <a:gd name="T96" fmla="*/ 3348 w 5824"/>
                    <a:gd name="T97" fmla="*/ 646 h 5062"/>
                    <a:gd name="T98" fmla="*/ 3457 w 5824"/>
                    <a:gd name="T99" fmla="*/ 446 h 5062"/>
                    <a:gd name="T100" fmla="*/ 3244 w 5824"/>
                    <a:gd name="T101" fmla="*/ 300 h 5062"/>
                    <a:gd name="T102" fmla="*/ 3276 w 5824"/>
                    <a:gd name="T103" fmla="*/ 62 h 5062"/>
                    <a:gd name="T104" fmla="*/ 3585 w 5824"/>
                    <a:gd name="T105" fmla="*/ 162 h 5062"/>
                    <a:gd name="T106" fmla="*/ 3744 w 5824"/>
                    <a:gd name="T107" fmla="*/ 62 h 5062"/>
                    <a:gd name="T108" fmla="*/ 4044 w 5824"/>
                    <a:gd name="T109" fmla="*/ 206 h 5062"/>
                    <a:gd name="T110" fmla="*/ 4259 w 5824"/>
                    <a:gd name="T111" fmla="*/ 559 h 5062"/>
                    <a:gd name="T112" fmla="*/ 4556 w 5824"/>
                    <a:gd name="T113" fmla="*/ 802 h 5062"/>
                    <a:gd name="T114" fmla="*/ 4478 w 5824"/>
                    <a:gd name="T115" fmla="*/ 955 h 5062"/>
                    <a:gd name="T116" fmla="*/ 4300 w 5824"/>
                    <a:gd name="T117" fmla="*/ 1386 h 5062"/>
                    <a:gd name="T118" fmla="*/ 4440 w 5824"/>
                    <a:gd name="T119" fmla="*/ 1811 h 5062"/>
                    <a:gd name="T120" fmla="*/ 4896 w 5824"/>
                    <a:gd name="T121" fmla="*/ 2061 h 5062"/>
                    <a:gd name="T122" fmla="*/ 5299 w 5824"/>
                    <a:gd name="T123" fmla="*/ 2251 h 5062"/>
                    <a:gd name="T124" fmla="*/ 5677 w 5824"/>
                    <a:gd name="T125" fmla="*/ 2076 h 5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824" h="5062">
                      <a:moveTo>
                        <a:pt x="5818" y="2279"/>
                      </a:moveTo>
                      <a:lnTo>
                        <a:pt x="5821" y="2295"/>
                      </a:lnTo>
                      <a:lnTo>
                        <a:pt x="5824" y="2314"/>
                      </a:lnTo>
                      <a:lnTo>
                        <a:pt x="5821" y="2332"/>
                      </a:lnTo>
                      <a:lnTo>
                        <a:pt x="5818" y="2348"/>
                      </a:lnTo>
                      <a:lnTo>
                        <a:pt x="5814" y="2370"/>
                      </a:lnTo>
                      <a:lnTo>
                        <a:pt x="5808" y="2395"/>
                      </a:lnTo>
                      <a:lnTo>
                        <a:pt x="5799" y="2411"/>
                      </a:lnTo>
                      <a:lnTo>
                        <a:pt x="5783" y="2417"/>
                      </a:lnTo>
                      <a:lnTo>
                        <a:pt x="5764" y="2423"/>
                      </a:lnTo>
                      <a:lnTo>
                        <a:pt x="5749" y="2429"/>
                      </a:lnTo>
                      <a:lnTo>
                        <a:pt x="5736" y="2451"/>
                      </a:lnTo>
                      <a:lnTo>
                        <a:pt x="5727" y="2482"/>
                      </a:lnTo>
                      <a:lnTo>
                        <a:pt x="5721" y="2514"/>
                      </a:lnTo>
                      <a:lnTo>
                        <a:pt x="5711" y="2539"/>
                      </a:lnTo>
                      <a:lnTo>
                        <a:pt x="5702" y="2560"/>
                      </a:lnTo>
                      <a:lnTo>
                        <a:pt x="5690" y="2582"/>
                      </a:lnTo>
                      <a:lnTo>
                        <a:pt x="5677" y="2598"/>
                      </a:lnTo>
                      <a:lnTo>
                        <a:pt x="5661" y="2610"/>
                      </a:lnTo>
                      <a:lnTo>
                        <a:pt x="5640" y="2620"/>
                      </a:lnTo>
                      <a:lnTo>
                        <a:pt x="5621" y="2632"/>
                      </a:lnTo>
                      <a:lnTo>
                        <a:pt x="5608" y="2651"/>
                      </a:lnTo>
                      <a:lnTo>
                        <a:pt x="5599" y="2676"/>
                      </a:lnTo>
                      <a:lnTo>
                        <a:pt x="5593" y="2698"/>
                      </a:lnTo>
                      <a:lnTo>
                        <a:pt x="5593" y="2713"/>
                      </a:lnTo>
                      <a:lnTo>
                        <a:pt x="5593" y="2732"/>
                      </a:lnTo>
                      <a:lnTo>
                        <a:pt x="5593" y="2751"/>
                      </a:lnTo>
                      <a:lnTo>
                        <a:pt x="5590" y="2766"/>
                      </a:lnTo>
                      <a:lnTo>
                        <a:pt x="5574" y="2770"/>
                      </a:lnTo>
                      <a:lnTo>
                        <a:pt x="5555" y="2766"/>
                      </a:lnTo>
                      <a:lnTo>
                        <a:pt x="5533" y="2763"/>
                      </a:lnTo>
                      <a:lnTo>
                        <a:pt x="5518" y="2766"/>
                      </a:lnTo>
                      <a:lnTo>
                        <a:pt x="5502" y="2779"/>
                      </a:lnTo>
                      <a:lnTo>
                        <a:pt x="5490" y="2798"/>
                      </a:lnTo>
                      <a:lnTo>
                        <a:pt x="5483" y="2816"/>
                      </a:lnTo>
                      <a:lnTo>
                        <a:pt x="5483" y="2823"/>
                      </a:lnTo>
                      <a:lnTo>
                        <a:pt x="5487" y="2832"/>
                      </a:lnTo>
                      <a:lnTo>
                        <a:pt x="5490" y="2841"/>
                      </a:lnTo>
                      <a:lnTo>
                        <a:pt x="5493" y="2851"/>
                      </a:lnTo>
                      <a:lnTo>
                        <a:pt x="5493" y="2857"/>
                      </a:lnTo>
                      <a:lnTo>
                        <a:pt x="5493" y="2882"/>
                      </a:lnTo>
                      <a:lnTo>
                        <a:pt x="5490" y="2910"/>
                      </a:lnTo>
                      <a:lnTo>
                        <a:pt x="5493" y="2932"/>
                      </a:lnTo>
                      <a:lnTo>
                        <a:pt x="5496" y="2938"/>
                      </a:lnTo>
                      <a:lnTo>
                        <a:pt x="5505" y="2948"/>
                      </a:lnTo>
                      <a:lnTo>
                        <a:pt x="5512" y="2954"/>
                      </a:lnTo>
                      <a:lnTo>
                        <a:pt x="5515" y="2960"/>
                      </a:lnTo>
                      <a:lnTo>
                        <a:pt x="5527" y="2982"/>
                      </a:lnTo>
                      <a:lnTo>
                        <a:pt x="5537" y="3007"/>
                      </a:lnTo>
                      <a:lnTo>
                        <a:pt x="5540" y="3029"/>
                      </a:lnTo>
                      <a:lnTo>
                        <a:pt x="5540" y="3048"/>
                      </a:lnTo>
                      <a:lnTo>
                        <a:pt x="5537" y="3066"/>
                      </a:lnTo>
                      <a:lnTo>
                        <a:pt x="5527" y="3082"/>
                      </a:lnTo>
                      <a:lnTo>
                        <a:pt x="5521" y="3085"/>
                      </a:lnTo>
                      <a:lnTo>
                        <a:pt x="5512" y="3088"/>
                      </a:lnTo>
                      <a:lnTo>
                        <a:pt x="5502" y="3091"/>
                      </a:lnTo>
                      <a:lnTo>
                        <a:pt x="5493" y="3091"/>
                      </a:lnTo>
                      <a:lnTo>
                        <a:pt x="5487" y="3094"/>
                      </a:lnTo>
                      <a:lnTo>
                        <a:pt x="5471" y="3110"/>
                      </a:lnTo>
                      <a:lnTo>
                        <a:pt x="5452" y="3129"/>
                      </a:lnTo>
                      <a:lnTo>
                        <a:pt x="5437" y="3144"/>
                      </a:lnTo>
                      <a:lnTo>
                        <a:pt x="5409" y="3154"/>
                      </a:lnTo>
                      <a:lnTo>
                        <a:pt x="5377" y="3160"/>
                      </a:lnTo>
                      <a:lnTo>
                        <a:pt x="5343" y="3166"/>
                      </a:lnTo>
                      <a:lnTo>
                        <a:pt x="5318" y="3179"/>
                      </a:lnTo>
                      <a:lnTo>
                        <a:pt x="5302" y="3197"/>
                      </a:lnTo>
                      <a:lnTo>
                        <a:pt x="5284" y="3222"/>
                      </a:lnTo>
                      <a:lnTo>
                        <a:pt x="5268" y="3241"/>
                      </a:lnTo>
                      <a:lnTo>
                        <a:pt x="5249" y="3247"/>
                      </a:lnTo>
                      <a:lnTo>
                        <a:pt x="5224" y="3254"/>
                      </a:lnTo>
                      <a:lnTo>
                        <a:pt x="5202" y="3260"/>
                      </a:lnTo>
                      <a:lnTo>
                        <a:pt x="5187" y="3266"/>
                      </a:lnTo>
                      <a:lnTo>
                        <a:pt x="5181" y="3279"/>
                      </a:lnTo>
                      <a:lnTo>
                        <a:pt x="5177" y="3297"/>
                      </a:lnTo>
                      <a:lnTo>
                        <a:pt x="5174" y="3313"/>
                      </a:lnTo>
                      <a:lnTo>
                        <a:pt x="5168" y="3325"/>
                      </a:lnTo>
                      <a:lnTo>
                        <a:pt x="5149" y="3332"/>
                      </a:lnTo>
                      <a:lnTo>
                        <a:pt x="5127" y="3332"/>
                      </a:lnTo>
                      <a:lnTo>
                        <a:pt x="5109" y="3332"/>
                      </a:lnTo>
                      <a:lnTo>
                        <a:pt x="5093" y="3338"/>
                      </a:lnTo>
                      <a:lnTo>
                        <a:pt x="5071" y="3344"/>
                      </a:lnTo>
                      <a:lnTo>
                        <a:pt x="5056" y="3350"/>
                      </a:lnTo>
                      <a:lnTo>
                        <a:pt x="5031" y="3363"/>
                      </a:lnTo>
                      <a:lnTo>
                        <a:pt x="5003" y="3375"/>
                      </a:lnTo>
                      <a:lnTo>
                        <a:pt x="4981" y="3391"/>
                      </a:lnTo>
                      <a:lnTo>
                        <a:pt x="4971" y="3394"/>
                      </a:lnTo>
                      <a:lnTo>
                        <a:pt x="4959" y="3400"/>
                      </a:lnTo>
                      <a:lnTo>
                        <a:pt x="4949" y="3410"/>
                      </a:lnTo>
                      <a:lnTo>
                        <a:pt x="4940" y="3416"/>
                      </a:lnTo>
                      <a:lnTo>
                        <a:pt x="4934" y="3422"/>
                      </a:lnTo>
                      <a:lnTo>
                        <a:pt x="4928" y="3438"/>
                      </a:lnTo>
                      <a:lnTo>
                        <a:pt x="4924" y="3460"/>
                      </a:lnTo>
                      <a:lnTo>
                        <a:pt x="4921" y="3478"/>
                      </a:lnTo>
                      <a:lnTo>
                        <a:pt x="4921" y="3500"/>
                      </a:lnTo>
                      <a:lnTo>
                        <a:pt x="4921" y="3525"/>
                      </a:lnTo>
                      <a:lnTo>
                        <a:pt x="4921" y="3550"/>
                      </a:lnTo>
                      <a:lnTo>
                        <a:pt x="4915" y="3569"/>
                      </a:lnTo>
                      <a:lnTo>
                        <a:pt x="4909" y="3575"/>
                      </a:lnTo>
                      <a:lnTo>
                        <a:pt x="4900" y="3581"/>
                      </a:lnTo>
                      <a:lnTo>
                        <a:pt x="4890" y="3585"/>
                      </a:lnTo>
                      <a:lnTo>
                        <a:pt x="4881" y="3591"/>
                      </a:lnTo>
                      <a:lnTo>
                        <a:pt x="4859" y="3597"/>
                      </a:lnTo>
                      <a:lnTo>
                        <a:pt x="4831" y="3606"/>
                      </a:lnTo>
                      <a:lnTo>
                        <a:pt x="4809" y="3616"/>
                      </a:lnTo>
                      <a:lnTo>
                        <a:pt x="4784" y="3622"/>
                      </a:lnTo>
                      <a:lnTo>
                        <a:pt x="4756" y="3635"/>
                      </a:lnTo>
                      <a:lnTo>
                        <a:pt x="4731" y="3641"/>
                      </a:lnTo>
                      <a:lnTo>
                        <a:pt x="4712" y="3644"/>
                      </a:lnTo>
                      <a:lnTo>
                        <a:pt x="4693" y="3647"/>
                      </a:lnTo>
                      <a:lnTo>
                        <a:pt x="4678" y="3653"/>
                      </a:lnTo>
                      <a:lnTo>
                        <a:pt x="4672" y="3660"/>
                      </a:lnTo>
                      <a:lnTo>
                        <a:pt x="4668" y="3666"/>
                      </a:lnTo>
                      <a:lnTo>
                        <a:pt x="4665" y="3675"/>
                      </a:lnTo>
                      <a:lnTo>
                        <a:pt x="4662" y="3681"/>
                      </a:lnTo>
                      <a:lnTo>
                        <a:pt x="4659" y="3688"/>
                      </a:lnTo>
                      <a:lnTo>
                        <a:pt x="4647" y="3706"/>
                      </a:lnTo>
                      <a:lnTo>
                        <a:pt x="4631" y="3725"/>
                      </a:lnTo>
                      <a:lnTo>
                        <a:pt x="4622" y="3744"/>
                      </a:lnTo>
                      <a:lnTo>
                        <a:pt x="4622" y="3759"/>
                      </a:lnTo>
                      <a:lnTo>
                        <a:pt x="4622" y="3781"/>
                      </a:lnTo>
                      <a:lnTo>
                        <a:pt x="4625" y="3803"/>
                      </a:lnTo>
                      <a:lnTo>
                        <a:pt x="4622" y="3822"/>
                      </a:lnTo>
                      <a:lnTo>
                        <a:pt x="4606" y="3847"/>
                      </a:lnTo>
                      <a:lnTo>
                        <a:pt x="4581" y="3872"/>
                      </a:lnTo>
                      <a:lnTo>
                        <a:pt x="4556" y="3897"/>
                      </a:lnTo>
                      <a:lnTo>
                        <a:pt x="4534" y="3916"/>
                      </a:lnTo>
                      <a:lnTo>
                        <a:pt x="4519" y="3934"/>
                      </a:lnTo>
                      <a:lnTo>
                        <a:pt x="4497" y="3956"/>
                      </a:lnTo>
                      <a:lnTo>
                        <a:pt x="4475" y="3969"/>
                      </a:lnTo>
                      <a:lnTo>
                        <a:pt x="4453" y="3972"/>
                      </a:lnTo>
                      <a:lnTo>
                        <a:pt x="4425" y="3972"/>
                      </a:lnTo>
                      <a:lnTo>
                        <a:pt x="4403" y="3969"/>
                      </a:lnTo>
                      <a:lnTo>
                        <a:pt x="4384" y="3969"/>
                      </a:lnTo>
                      <a:lnTo>
                        <a:pt x="4359" y="3966"/>
                      </a:lnTo>
                      <a:lnTo>
                        <a:pt x="4337" y="3966"/>
                      </a:lnTo>
                      <a:lnTo>
                        <a:pt x="4319" y="3969"/>
                      </a:lnTo>
                      <a:lnTo>
                        <a:pt x="4312" y="3975"/>
                      </a:lnTo>
                      <a:lnTo>
                        <a:pt x="4306" y="3981"/>
                      </a:lnTo>
                      <a:lnTo>
                        <a:pt x="4300" y="3987"/>
                      </a:lnTo>
                      <a:lnTo>
                        <a:pt x="4294" y="3997"/>
                      </a:lnTo>
                      <a:lnTo>
                        <a:pt x="4291" y="4003"/>
                      </a:lnTo>
                      <a:lnTo>
                        <a:pt x="4281" y="4028"/>
                      </a:lnTo>
                      <a:lnTo>
                        <a:pt x="4275" y="4062"/>
                      </a:lnTo>
                      <a:lnTo>
                        <a:pt x="4272" y="4087"/>
                      </a:lnTo>
                      <a:lnTo>
                        <a:pt x="4269" y="4106"/>
                      </a:lnTo>
                      <a:lnTo>
                        <a:pt x="4266" y="4125"/>
                      </a:lnTo>
                      <a:lnTo>
                        <a:pt x="4259" y="4147"/>
                      </a:lnTo>
                      <a:lnTo>
                        <a:pt x="4250" y="4159"/>
                      </a:lnTo>
                      <a:lnTo>
                        <a:pt x="4241" y="4162"/>
                      </a:lnTo>
                      <a:lnTo>
                        <a:pt x="4225" y="4159"/>
                      </a:lnTo>
                      <a:lnTo>
                        <a:pt x="4209" y="4156"/>
                      </a:lnTo>
                      <a:lnTo>
                        <a:pt x="4200" y="4159"/>
                      </a:lnTo>
                      <a:lnTo>
                        <a:pt x="4197" y="4169"/>
                      </a:lnTo>
                      <a:lnTo>
                        <a:pt x="4197" y="4184"/>
                      </a:lnTo>
                      <a:lnTo>
                        <a:pt x="4203" y="4203"/>
                      </a:lnTo>
                      <a:lnTo>
                        <a:pt x="4203" y="4218"/>
                      </a:lnTo>
                      <a:lnTo>
                        <a:pt x="4200" y="4228"/>
                      </a:lnTo>
                      <a:lnTo>
                        <a:pt x="4188" y="4234"/>
                      </a:lnTo>
                      <a:lnTo>
                        <a:pt x="4169" y="4234"/>
                      </a:lnTo>
                      <a:lnTo>
                        <a:pt x="4147" y="4231"/>
                      </a:lnTo>
                      <a:lnTo>
                        <a:pt x="4128" y="4228"/>
                      </a:lnTo>
                      <a:lnTo>
                        <a:pt x="4113" y="4228"/>
                      </a:lnTo>
                      <a:lnTo>
                        <a:pt x="4091" y="4237"/>
                      </a:lnTo>
                      <a:lnTo>
                        <a:pt x="4066" y="4253"/>
                      </a:lnTo>
                      <a:lnTo>
                        <a:pt x="4044" y="4268"/>
                      </a:lnTo>
                      <a:lnTo>
                        <a:pt x="4038" y="4287"/>
                      </a:lnTo>
                      <a:lnTo>
                        <a:pt x="4044" y="4300"/>
                      </a:lnTo>
                      <a:lnTo>
                        <a:pt x="4060" y="4306"/>
                      </a:lnTo>
                      <a:lnTo>
                        <a:pt x="4078" y="4312"/>
                      </a:lnTo>
                      <a:lnTo>
                        <a:pt x="4094" y="4318"/>
                      </a:lnTo>
                      <a:lnTo>
                        <a:pt x="4113" y="4318"/>
                      </a:lnTo>
                      <a:lnTo>
                        <a:pt x="4131" y="4315"/>
                      </a:lnTo>
                      <a:lnTo>
                        <a:pt x="4147" y="4318"/>
                      </a:lnTo>
                      <a:lnTo>
                        <a:pt x="4156" y="4322"/>
                      </a:lnTo>
                      <a:lnTo>
                        <a:pt x="4166" y="4328"/>
                      </a:lnTo>
                      <a:lnTo>
                        <a:pt x="4178" y="4337"/>
                      </a:lnTo>
                      <a:lnTo>
                        <a:pt x="4188" y="4347"/>
                      </a:lnTo>
                      <a:lnTo>
                        <a:pt x="4194" y="4353"/>
                      </a:lnTo>
                      <a:lnTo>
                        <a:pt x="4194" y="4362"/>
                      </a:lnTo>
                      <a:lnTo>
                        <a:pt x="4194" y="4371"/>
                      </a:lnTo>
                      <a:lnTo>
                        <a:pt x="4194" y="4384"/>
                      </a:lnTo>
                      <a:lnTo>
                        <a:pt x="4191" y="4393"/>
                      </a:lnTo>
                      <a:lnTo>
                        <a:pt x="4188" y="4403"/>
                      </a:lnTo>
                      <a:lnTo>
                        <a:pt x="4184" y="4406"/>
                      </a:lnTo>
                      <a:lnTo>
                        <a:pt x="4178" y="4412"/>
                      </a:lnTo>
                      <a:lnTo>
                        <a:pt x="4172" y="4418"/>
                      </a:lnTo>
                      <a:lnTo>
                        <a:pt x="4166" y="4425"/>
                      </a:lnTo>
                      <a:lnTo>
                        <a:pt x="4166" y="4431"/>
                      </a:lnTo>
                      <a:lnTo>
                        <a:pt x="4166" y="4443"/>
                      </a:lnTo>
                      <a:lnTo>
                        <a:pt x="4172" y="4462"/>
                      </a:lnTo>
                      <a:lnTo>
                        <a:pt x="4181" y="4478"/>
                      </a:lnTo>
                      <a:lnTo>
                        <a:pt x="4178" y="4490"/>
                      </a:lnTo>
                      <a:lnTo>
                        <a:pt x="4175" y="4496"/>
                      </a:lnTo>
                      <a:lnTo>
                        <a:pt x="4169" y="4500"/>
                      </a:lnTo>
                      <a:lnTo>
                        <a:pt x="4159" y="4500"/>
                      </a:lnTo>
                      <a:lnTo>
                        <a:pt x="4150" y="4503"/>
                      </a:lnTo>
                      <a:lnTo>
                        <a:pt x="4144" y="4506"/>
                      </a:lnTo>
                      <a:lnTo>
                        <a:pt x="4138" y="4509"/>
                      </a:lnTo>
                      <a:lnTo>
                        <a:pt x="4134" y="4515"/>
                      </a:lnTo>
                      <a:lnTo>
                        <a:pt x="4134" y="4521"/>
                      </a:lnTo>
                      <a:lnTo>
                        <a:pt x="4134" y="4531"/>
                      </a:lnTo>
                      <a:lnTo>
                        <a:pt x="4134" y="4537"/>
                      </a:lnTo>
                      <a:lnTo>
                        <a:pt x="4131" y="4546"/>
                      </a:lnTo>
                      <a:lnTo>
                        <a:pt x="4131" y="4553"/>
                      </a:lnTo>
                      <a:lnTo>
                        <a:pt x="4116" y="4568"/>
                      </a:lnTo>
                      <a:lnTo>
                        <a:pt x="4097" y="4584"/>
                      </a:lnTo>
                      <a:lnTo>
                        <a:pt x="4078" y="4593"/>
                      </a:lnTo>
                      <a:lnTo>
                        <a:pt x="4072" y="4590"/>
                      </a:lnTo>
                      <a:lnTo>
                        <a:pt x="4066" y="4587"/>
                      </a:lnTo>
                      <a:lnTo>
                        <a:pt x="4056" y="4584"/>
                      </a:lnTo>
                      <a:lnTo>
                        <a:pt x="4050" y="4578"/>
                      </a:lnTo>
                      <a:lnTo>
                        <a:pt x="4044" y="4571"/>
                      </a:lnTo>
                      <a:lnTo>
                        <a:pt x="4038" y="4568"/>
                      </a:lnTo>
                      <a:lnTo>
                        <a:pt x="4028" y="4565"/>
                      </a:lnTo>
                      <a:lnTo>
                        <a:pt x="4022" y="4559"/>
                      </a:lnTo>
                      <a:lnTo>
                        <a:pt x="4013" y="4553"/>
                      </a:lnTo>
                      <a:lnTo>
                        <a:pt x="4003" y="4549"/>
                      </a:lnTo>
                      <a:lnTo>
                        <a:pt x="3981" y="4546"/>
                      </a:lnTo>
                      <a:lnTo>
                        <a:pt x="3950" y="4546"/>
                      </a:lnTo>
                      <a:lnTo>
                        <a:pt x="3928" y="4549"/>
                      </a:lnTo>
                      <a:lnTo>
                        <a:pt x="3910" y="4562"/>
                      </a:lnTo>
                      <a:lnTo>
                        <a:pt x="3888" y="4578"/>
                      </a:lnTo>
                      <a:lnTo>
                        <a:pt x="3869" y="4593"/>
                      </a:lnTo>
                      <a:lnTo>
                        <a:pt x="3847" y="4596"/>
                      </a:lnTo>
                      <a:lnTo>
                        <a:pt x="3822" y="4599"/>
                      </a:lnTo>
                      <a:lnTo>
                        <a:pt x="3794" y="4603"/>
                      </a:lnTo>
                      <a:lnTo>
                        <a:pt x="3772" y="4606"/>
                      </a:lnTo>
                      <a:lnTo>
                        <a:pt x="3747" y="4615"/>
                      </a:lnTo>
                      <a:lnTo>
                        <a:pt x="3722" y="4624"/>
                      </a:lnTo>
                      <a:lnTo>
                        <a:pt x="3700" y="4634"/>
                      </a:lnTo>
                      <a:lnTo>
                        <a:pt x="3691" y="4640"/>
                      </a:lnTo>
                      <a:lnTo>
                        <a:pt x="3685" y="4646"/>
                      </a:lnTo>
                      <a:lnTo>
                        <a:pt x="3675" y="4653"/>
                      </a:lnTo>
                      <a:lnTo>
                        <a:pt x="3666" y="4662"/>
                      </a:lnTo>
                      <a:lnTo>
                        <a:pt x="3663" y="4668"/>
                      </a:lnTo>
                      <a:lnTo>
                        <a:pt x="3660" y="4687"/>
                      </a:lnTo>
                      <a:lnTo>
                        <a:pt x="3663" y="4712"/>
                      </a:lnTo>
                      <a:lnTo>
                        <a:pt x="3663" y="4731"/>
                      </a:lnTo>
                      <a:lnTo>
                        <a:pt x="3663" y="4740"/>
                      </a:lnTo>
                      <a:lnTo>
                        <a:pt x="3660" y="4749"/>
                      </a:lnTo>
                      <a:lnTo>
                        <a:pt x="3660" y="4759"/>
                      </a:lnTo>
                      <a:lnTo>
                        <a:pt x="3657" y="4768"/>
                      </a:lnTo>
                      <a:lnTo>
                        <a:pt x="3654" y="4777"/>
                      </a:lnTo>
                      <a:lnTo>
                        <a:pt x="3647" y="4781"/>
                      </a:lnTo>
                      <a:lnTo>
                        <a:pt x="3629" y="4787"/>
                      </a:lnTo>
                      <a:lnTo>
                        <a:pt x="3607" y="4787"/>
                      </a:lnTo>
                      <a:lnTo>
                        <a:pt x="3588" y="4781"/>
                      </a:lnTo>
                      <a:lnTo>
                        <a:pt x="3569" y="4771"/>
                      </a:lnTo>
                      <a:lnTo>
                        <a:pt x="3551" y="4752"/>
                      </a:lnTo>
                      <a:lnTo>
                        <a:pt x="3532" y="4740"/>
                      </a:lnTo>
                      <a:lnTo>
                        <a:pt x="3522" y="4734"/>
                      </a:lnTo>
                      <a:lnTo>
                        <a:pt x="3513" y="4727"/>
                      </a:lnTo>
                      <a:lnTo>
                        <a:pt x="3501" y="4724"/>
                      </a:lnTo>
                      <a:lnTo>
                        <a:pt x="3491" y="4721"/>
                      </a:lnTo>
                      <a:lnTo>
                        <a:pt x="3466" y="4715"/>
                      </a:lnTo>
                      <a:lnTo>
                        <a:pt x="3438" y="4709"/>
                      </a:lnTo>
                      <a:lnTo>
                        <a:pt x="3413" y="4706"/>
                      </a:lnTo>
                      <a:lnTo>
                        <a:pt x="3391" y="4709"/>
                      </a:lnTo>
                      <a:lnTo>
                        <a:pt x="3366" y="4715"/>
                      </a:lnTo>
                      <a:lnTo>
                        <a:pt x="3348" y="4724"/>
                      </a:lnTo>
                      <a:lnTo>
                        <a:pt x="3341" y="4734"/>
                      </a:lnTo>
                      <a:lnTo>
                        <a:pt x="3335" y="4743"/>
                      </a:lnTo>
                      <a:lnTo>
                        <a:pt x="3329" y="4752"/>
                      </a:lnTo>
                      <a:lnTo>
                        <a:pt x="3326" y="4762"/>
                      </a:lnTo>
                      <a:lnTo>
                        <a:pt x="3323" y="4771"/>
                      </a:lnTo>
                      <a:lnTo>
                        <a:pt x="3319" y="4790"/>
                      </a:lnTo>
                      <a:lnTo>
                        <a:pt x="3319" y="4812"/>
                      </a:lnTo>
                      <a:lnTo>
                        <a:pt x="3323" y="4831"/>
                      </a:lnTo>
                      <a:lnTo>
                        <a:pt x="3332" y="4852"/>
                      </a:lnTo>
                      <a:lnTo>
                        <a:pt x="3344" y="4874"/>
                      </a:lnTo>
                      <a:lnTo>
                        <a:pt x="3354" y="4896"/>
                      </a:lnTo>
                      <a:lnTo>
                        <a:pt x="3348" y="4915"/>
                      </a:lnTo>
                      <a:lnTo>
                        <a:pt x="3341" y="4934"/>
                      </a:lnTo>
                      <a:lnTo>
                        <a:pt x="3332" y="4952"/>
                      </a:lnTo>
                      <a:lnTo>
                        <a:pt x="3329" y="4974"/>
                      </a:lnTo>
                      <a:lnTo>
                        <a:pt x="3329" y="5002"/>
                      </a:lnTo>
                      <a:lnTo>
                        <a:pt x="3323" y="5024"/>
                      </a:lnTo>
                      <a:lnTo>
                        <a:pt x="3316" y="5030"/>
                      </a:lnTo>
                      <a:lnTo>
                        <a:pt x="3310" y="5040"/>
                      </a:lnTo>
                      <a:lnTo>
                        <a:pt x="3304" y="5046"/>
                      </a:lnTo>
                      <a:lnTo>
                        <a:pt x="3298" y="5052"/>
                      </a:lnTo>
                      <a:lnTo>
                        <a:pt x="3288" y="5058"/>
                      </a:lnTo>
                      <a:lnTo>
                        <a:pt x="3282" y="5058"/>
                      </a:lnTo>
                      <a:lnTo>
                        <a:pt x="3273" y="5062"/>
                      </a:lnTo>
                      <a:lnTo>
                        <a:pt x="3260" y="5058"/>
                      </a:lnTo>
                      <a:lnTo>
                        <a:pt x="3251" y="5058"/>
                      </a:lnTo>
                      <a:lnTo>
                        <a:pt x="3244" y="5058"/>
                      </a:lnTo>
                      <a:lnTo>
                        <a:pt x="3223" y="5052"/>
                      </a:lnTo>
                      <a:lnTo>
                        <a:pt x="3198" y="5040"/>
                      </a:lnTo>
                      <a:lnTo>
                        <a:pt x="3176" y="5027"/>
                      </a:lnTo>
                      <a:lnTo>
                        <a:pt x="3160" y="5015"/>
                      </a:lnTo>
                      <a:lnTo>
                        <a:pt x="3157" y="4996"/>
                      </a:lnTo>
                      <a:lnTo>
                        <a:pt x="3157" y="4977"/>
                      </a:lnTo>
                      <a:lnTo>
                        <a:pt x="3160" y="4959"/>
                      </a:lnTo>
                      <a:lnTo>
                        <a:pt x="3166" y="4952"/>
                      </a:lnTo>
                      <a:lnTo>
                        <a:pt x="3176" y="4943"/>
                      </a:lnTo>
                      <a:lnTo>
                        <a:pt x="3185" y="4934"/>
                      </a:lnTo>
                      <a:lnTo>
                        <a:pt x="3195" y="4927"/>
                      </a:lnTo>
                      <a:lnTo>
                        <a:pt x="3201" y="4918"/>
                      </a:lnTo>
                      <a:lnTo>
                        <a:pt x="3207" y="4912"/>
                      </a:lnTo>
                      <a:lnTo>
                        <a:pt x="3216" y="4905"/>
                      </a:lnTo>
                      <a:lnTo>
                        <a:pt x="3226" y="4896"/>
                      </a:lnTo>
                      <a:lnTo>
                        <a:pt x="3232" y="4887"/>
                      </a:lnTo>
                      <a:lnTo>
                        <a:pt x="3238" y="4880"/>
                      </a:lnTo>
                      <a:lnTo>
                        <a:pt x="3241" y="4862"/>
                      </a:lnTo>
                      <a:lnTo>
                        <a:pt x="3244" y="4840"/>
                      </a:lnTo>
                      <a:lnTo>
                        <a:pt x="3244" y="4818"/>
                      </a:lnTo>
                      <a:lnTo>
                        <a:pt x="3238" y="4799"/>
                      </a:lnTo>
                      <a:lnTo>
                        <a:pt x="3219" y="4790"/>
                      </a:lnTo>
                      <a:lnTo>
                        <a:pt x="3195" y="4784"/>
                      </a:lnTo>
                      <a:lnTo>
                        <a:pt x="3170" y="4781"/>
                      </a:lnTo>
                      <a:lnTo>
                        <a:pt x="3151" y="4784"/>
                      </a:lnTo>
                      <a:lnTo>
                        <a:pt x="3126" y="4790"/>
                      </a:lnTo>
                      <a:lnTo>
                        <a:pt x="3101" y="4796"/>
                      </a:lnTo>
                      <a:lnTo>
                        <a:pt x="3079" y="4799"/>
                      </a:lnTo>
                      <a:lnTo>
                        <a:pt x="3070" y="4796"/>
                      </a:lnTo>
                      <a:lnTo>
                        <a:pt x="3060" y="4793"/>
                      </a:lnTo>
                      <a:lnTo>
                        <a:pt x="3048" y="4790"/>
                      </a:lnTo>
                      <a:lnTo>
                        <a:pt x="3038" y="4784"/>
                      </a:lnTo>
                      <a:lnTo>
                        <a:pt x="3029" y="4781"/>
                      </a:lnTo>
                      <a:lnTo>
                        <a:pt x="3013" y="4774"/>
                      </a:lnTo>
                      <a:lnTo>
                        <a:pt x="2992" y="4765"/>
                      </a:lnTo>
                      <a:lnTo>
                        <a:pt x="2970" y="4762"/>
                      </a:lnTo>
                      <a:lnTo>
                        <a:pt x="2963" y="4765"/>
                      </a:lnTo>
                      <a:lnTo>
                        <a:pt x="2951" y="4768"/>
                      </a:lnTo>
                      <a:lnTo>
                        <a:pt x="2942" y="4774"/>
                      </a:lnTo>
                      <a:lnTo>
                        <a:pt x="2932" y="4781"/>
                      </a:lnTo>
                      <a:lnTo>
                        <a:pt x="2923" y="4784"/>
                      </a:lnTo>
                      <a:lnTo>
                        <a:pt x="2913" y="4787"/>
                      </a:lnTo>
                      <a:lnTo>
                        <a:pt x="2901" y="4793"/>
                      </a:lnTo>
                      <a:lnTo>
                        <a:pt x="2888" y="4796"/>
                      </a:lnTo>
                      <a:lnTo>
                        <a:pt x="2882" y="4802"/>
                      </a:lnTo>
                      <a:lnTo>
                        <a:pt x="2867" y="4821"/>
                      </a:lnTo>
                      <a:lnTo>
                        <a:pt x="2851" y="4849"/>
                      </a:lnTo>
                      <a:lnTo>
                        <a:pt x="2839" y="4871"/>
                      </a:lnTo>
                      <a:lnTo>
                        <a:pt x="2832" y="4877"/>
                      </a:lnTo>
                      <a:lnTo>
                        <a:pt x="2826" y="4884"/>
                      </a:lnTo>
                      <a:lnTo>
                        <a:pt x="2817" y="4893"/>
                      </a:lnTo>
                      <a:lnTo>
                        <a:pt x="2807" y="4899"/>
                      </a:lnTo>
                      <a:lnTo>
                        <a:pt x="2798" y="4902"/>
                      </a:lnTo>
                      <a:lnTo>
                        <a:pt x="2782" y="4899"/>
                      </a:lnTo>
                      <a:lnTo>
                        <a:pt x="2764" y="4893"/>
                      </a:lnTo>
                      <a:lnTo>
                        <a:pt x="2745" y="4884"/>
                      </a:lnTo>
                      <a:lnTo>
                        <a:pt x="2726" y="4877"/>
                      </a:lnTo>
                      <a:lnTo>
                        <a:pt x="2720" y="4874"/>
                      </a:lnTo>
                      <a:lnTo>
                        <a:pt x="2710" y="4874"/>
                      </a:lnTo>
                      <a:lnTo>
                        <a:pt x="2701" y="4871"/>
                      </a:lnTo>
                      <a:lnTo>
                        <a:pt x="2692" y="4871"/>
                      </a:lnTo>
                      <a:lnTo>
                        <a:pt x="2682" y="4868"/>
                      </a:lnTo>
                      <a:lnTo>
                        <a:pt x="2679" y="4862"/>
                      </a:lnTo>
                      <a:lnTo>
                        <a:pt x="2676" y="4855"/>
                      </a:lnTo>
                      <a:lnTo>
                        <a:pt x="2676" y="4846"/>
                      </a:lnTo>
                      <a:lnTo>
                        <a:pt x="2676" y="4837"/>
                      </a:lnTo>
                      <a:lnTo>
                        <a:pt x="2676" y="4831"/>
                      </a:lnTo>
                      <a:lnTo>
                        <a:pt x="2679" y="4821"/>
                      </a:lnTo>
                      <a:lnTo>
                        <a:pt x="2679" y="4815"/>
                      </a:lnTo>
                      <a:lnTo>
                        <a:pt x="2679" y="4806"/>
                      </a:lnTo>
                      <a:lnTo>
                        <a:pt x="2679" y="4793"/>
                      </a:lnTo>
                      <a:lnTo>
                        <a:pt x="2679" y="4784"/>
                      </a:lnTo>
                      <a:lnTo>
                        <a:pt x="2679" y="4777"/>
                      </a:lnTo>
                      <a:lnTo>
                        <a:pt x="2673" y="4768"/>
                      </a:lnTo>
                      <a:lnTo>
                        <a:pt x="2667" y="4759"/>
                      </a:lnTo>
                      <a:lnTo>
                        <a:pt x="2657" y="4749"/>
                      </a:lnTo>
                      <a:lnTo>
                        <a:pt x="2648" y="4740"/>
                      </a:lnTo>
                      <a:lnTo>
                        <a:pt x="2642" y="4734"/>
                      </a:lnTo>
                      <a:lnTo>
                        <a:pt x="2636" y="4727"/>
                      </a:lnTo>
                      <a:lnTo>
                        <a:pt x="2626" y="4718"/>
                      </a:lnTo>
                      <a:lnTo>
                        <a:pt x="2617" y="4709"/>
                      </a:lnTo>
                      <a:lnTo>
                        <a:pt x="2611" y="4699"/>
                      </a:lnTo>
                      <a:lnTo>
                        <a:pt x="2601" y="4696"/>
                      </a:lnTo>
                      <a:lnTo>
                        <a:pt x="2582" y="4693"/>
                      </a:lnTo>
                      <a:lnTo>
                        <a:pt x="2554" y="4693"/>
                      </a:lnTo>
                      <a:lnTo>
                        <a:pt x="2529" y="4693"/>
                      </a:lnTo>
                      <a:lnTo>
                        <a:pt x="2511" y="4690"/>
                      </a:lnTo>
                      <a:lnTo>
                        <a:pt x="2504" y="4678"/>
                      </a:lnTo>
                      <a:lnTo>
                        <a:pt x="2498" y="4662"/>
                      </a:lnTo>
                      <a:lnTo>
                        <a:pt x="2492" y="4643"/>
                      </a:lnTo>
                      <a:lnTo>
                        <a:pt x="2486" y="4631"/>
                      </a:lnTo>
                      <a:lnTo>
                        <a:pt x="2479" y="4624"/>
                      </a:lnTo>
                      <a:lnTo>
                        <a:pt x="2470" y="4621"/>
                      </a:lnTo>
                      <a:lnTo>
                        <a:pt x="2458" y="4618"/>
                      </a:lnTo>
                      <a:lnTo>
                        <a:pt x="2448" y="4615"/>
                      </a:lnTo>
                      <a:lnTo>
                        <a:pt x="2439" y="4612"/>
                      </a:lnTo>
                      <a:lnTo>
                        <a:pt x="2420" y="4612"/>
                      </a:lnTo>
                      <a:lnTo>
                        <a:pt x="2398" y="4615"/>
                      </a:lnTo>
                      <a:lnTo>
                        <a:pt x="2376" y="4618"/>
                      </a:lnTo>
                      <a:lnTo>
                        <a:pt x="2361" y="4621"/>
                      </a:lnTo>
                      <a:lnTo>
                        <a:pt x="2339" y="4624"/>
                      </a:lnTo>
                      <a:lnTo>
                        <a:pt x="2317" y="4628"/>
                      </a:lnTo>
                      <a:lnTo>
                        <a:pt x="2301" y="4628"/>
                      </a:lnTo>
                      <a:lnTo>
                        <a:pt x="2295" y="4621"/>
                      </a:lnTo>
                      <a:lnTo>
                        <a:pt x="2286" y="4612"/>
                      </a:lnTo>
                      <a:lnTo>
                        <a:pt x="2280" y="4599"/>
                      </a:lnTo>
                      <a:lnTo>
                        <a:pt x="2270" y="4590"/>
                      </a:lnTo>
                      <a:lnTo>
                        <a:pt x="2264" y="4581"/>
                      </a:lnTo>
                      <a:lnTo>
                        <a:pt x="2245" y="4571"/>
                      </a:lnTo>
                      <a:lnTo>
                        <a:pt x="2223" y="4559"/>
                      </a:lnTo>
                      <a:lnTo>
                        <a:pt x="2198" y="4549"/>
                      </a:lnTo>
                      <a:lnTo>
                        <a:pt x="2177" y="4546"/>
                      </a:lnTo>
                      <a:lnTo>
                        <a:pt x="2158" y="4549"/>
                      </a:lnTo>
                      <a:lnTo>
                        <a:pt x="2136" y="4556"/>
                      </a:lnTo>
                      <a:lnTo>
                        <a:pt x="2111" y="4562"/>
                      </a:lnTo>
                      <a:lnTo>
                        <a:pt x="2092" y="4568"/>
                      </a:lnTo>
                      <a:lnTo>
                        <a:pt x="2061" y="4565"/>
                      </a:lnTo>
                      <a:lnTo>
                        <a:pt x="2024" y="4559"/>
                      </a:lnTo>
                      <a:lnTo>
                        <a:pt x="1992" y="4553"/>
                      </a:lnTo>
                      <a:lnTo>
                        <a:pt x="1974" y="4549"/>
                      </a:lnTo>
                      <a:lnTo>
                        <a:pt x="1949" y="4540"/>
                      </a:lnTo>
                      <a:lnTo>
                        <a:pt x="1930" y="4531"/>
                      </a:lnTo>
                      <a:lnTo>
                        <a:pt x="1914" y="4509"/>
                      </a:lnTo>
                      <a:lnTo>
                        <a:pt x="1902" y="4481"/>
                      </a:lnTo>
                      <a:lnTo>
                        <a:pt x="1895" y="4459"/>
                      </a:lnTo>
                      <a:lnTo>
                        <a:pt x="1892" y="4437"/>
                      </a:lnTo>
                      <a:lnTo>
                        <a:pt x="1892" y="4409"/>
                      </a:lnTo>
                      <a:lnTo>
                        <a:pt x="1895" y="4387"/>
                      </a:lnTo>
                      <a:lnTo>
                        <a:pt x="1899" y="4371"/>
                      </a:lnTo>
                      <a:lnTo>
                        <a:pt x="1908" y="4350"/>
                      </a:lnTo>
                      <a:lnTo>
                        <a:pt x="1914" y="4331"/>
                      </a:lnTo>
                      <a:lnTo>
                        <a:pt x="1917" y="4312"/>
                      </a:lnTo>
                      <a:lnTo>
                        <a:pt x="1914" y="4303"/>
                      </a:lnTo>
                      <a:lnTo>
                        <a:pt x="1911" y="4290"/>
                      </a:lnTo>
                      <a:lnTo>
                        <a:pt x="1905" y="4281"/>
                      </a:lnTo>
                      <a:lnTo>
                        <a:pt x="1899" y="4268"/>
                      </a:lnTo>
                      <a:lnTo>
                        <a:pt x="1895" y="4262"/>
                      </a:lnTo>
                      <a:lnTo>
                        <a:pt x="1886" y="4256"/>
                      </a:lnTo>
                      <a:lnTo>
                        <a:pt x="1877" y="4250"/>
                      </a:lnTo>
                      <a:lnTo>
                        <a:pt x="1867" y="4243"/>
                      </a:lnTo>
                      <a:lnTo>
                        <a:pt x="1858" y="4237"/>
                      </a:lnTo>
                      <a:lnTo>
                        <a:pt x="1849" y="4234"/>
                      </a:lnTo>
                      <a:lnTo>
                        <a:pt x="1833" y="4234"/>
                      </a:lnTo>
                      <a:lnTo>
                        <a:pt x="1814" y="4234"/>
                      </a:lnTo>
                      <a:lnTo>
                        <a:pt x="1796" y="4234"/>
                      </a:lnTo>
                      <a:lnTo>
                        <a:pt x="1777" y="4240"/>
                      </a:lnTo>
                      <a:lnTo>
                        <a:pt x="1755" y="4247"/>
                      </a:lnTo>
                      <a:lnTo>
                        <a:pt x="1739" y="4256"/>
                      </a:lnTo>
                      <a:lnTo>
                        <a:pt x="1730" y="4259"/>
                      </a:lnTo>
                      <a:lnTo>
                        <a:pt x="1724" y="4265"/>
                      </a:lnTo>
                      <a:lnTo>
                        <a:pt x="1714" y="4272"/>
                      </a:lnTo>
                      <a:lnTo>
                        <a:pt x="1705" y="4278"/>
                      </a:lnTo>
                      <a:lnTo>
                        <a:pt x="1696" y="4281"/>
                      </a:lnTo>
                      <a:lnTo>
                        <a:pt x="1674" y="4281"/>
                      </a:lnTo>
                      <a:lnTo>
                        <a:pt x="1646" y="4278"/>
                      </a:lnTo>
                      <a:lnTo>
                        <a:pt x="1624" y="4275"/>
                      </a:lnTo>
                      <a:lnTo>
                        <a:pt x="1608" y="4278"/>
                      </a:lnTo>
                      <a:lnTo>
                        <a:pt x="1586" y="4284"/>
                      </a:lnTo>
                      <a:lnTo>
                        <a:pt x="1571" y="4290"/>
                      </a:lnTo>
                      <a:lnTo>
                        <a:pt x="1543" y="4290"/>
                      </a:lnTo>
                      <a:lnTo>
                        <a:pt x="1511" y="4287"/>
                      </a:lnTo>
                      <a:lnTo>
                        <a:pt x="1483" y="4287"/>
                      </a:lnTo>
                      <a:lnTo>
                        <a:pt x="1468" y="4287"/>
                      </a:lnTo>
                      <a:lnTo>
                        <a:pt x="1446" y="4287"/>
                      </a:lnTo>
                      <a:lnTo>
                        <a:pt x="1427" y="4284"/>
                      </a:lnTo>
                      <a:lnTo>
                        <a:pt x="1405" y="4275"/>
                      </a:lnTo>
                      <a:lnTo>
                        <a:pt x="1380" y="4259"/>
                      </a:lnTo>
                      <a:lnTo>
                        <a:pt x="1361" y="4243"/>
                      </a:lnTo>
                      <a:lnTo>
                        <a:pt x="1346" y="4225"/>
                      </a:lnTo>
                      <a:lnTo>
                        <a:pt x="1333" y="4203"/>
                      </a:lnTo>
                      <a:lnTo>
                        <a:pt x="1324" y="4184"/>
                      </a:lnTo>
                      <a:lnTo>
                        <a:pt x="1321" y="4169"/>
                      </a:lnTo>
                      <a:lnTo>
                        <a:pt x="1321" y="4150"/>
                      </a:lnTo>
                      <a:lnTo>
                        <a:pt x="1321" y="4131"/>
                      </a:lnTo>
                      <a:lnTo>
                        <a:pt x="1324" y="4119"/>
                      </a:lnTo>
                      <a:lnTo>
                        <a:pt x="1343" y="4106"/>
                      </a:lnTo>
                      <a:lnTo>
                        <a:pt x="1368" y="4103"/>
                      </a:lnTo>
                      <a:lnTo>
                        <a:pt x="1386" y="4100"/>
                      </a:lnTo>
                      <a:lnTo>
                        <a:pt x="1408" y="4103"/>
                      </a:lnTo>
                      <a:lnTo>
                        <a:pt x="1433" y="4109"/>
                      </a:lnTo>
                      <a:lnTo>
                        <a:pt x="1458" y="4119"/>
                      </a:lnTo>
                      <a:lnTo>
                        <a:pt x="1480" y="4122"/>
                      </a:lnTo>
                      <a:lnTo>
                        <a:pt x="1499" y="4115"/>
                      </a:lnTo>
                      <a:lnTo>
                        <a:pt x="1518" y="4103"/>
                      </a:lnTo>
                      <a:lnTo>
                        <a:pt x="1536" y="4097"/>
                      </a:lnTo>
                      <a:lnTo>
                        <a:pt x="1561" y="4084"/>
                      </a:lnTo>
                      <a:lnTo>
                        <a:pt x="1589" y="4072"/>
                      </a:lnTo>
                      <a:lnTo>
                        <a:pt x="1611" y="4059"/>
                      </a:lnTo>
                      <a:lnTo>
                        <a:pt x="1618" y="4053"/>
                      </a:lnTo>
                      <a:lnTo>
                        <a:pt x="1621" y="4041"/>
                      </a:lnTo>
                      <a:lnTo>
                        <a:pt x="1627" y="4031"/>
                      </a:lnTo>
                      <a:lnTo>
                        <a:pt x="1630" y="4019"/>
                      </a:lnTo>
                      <a:lnTo>
                        <a:pt x="1633" y="4012"/>
                      </a:lnTo>
                      <a:lnTo>
                        <a:pt x="1636" y="3987"/>
                      </a:lnTo>
                      <a:lnTo>
                        <a:pt x="1633" y="3962"/>
                      </a:lnTo>
                      <a:lnTo>
                        <a:pt x="1630" y="3937"/>
                      </a:lnTo>
                      <a:lnTo>
                        <a:pt x="1618" y="3919"/>
                      </a:lnTo>
                      <a:lnTo>
                        <a:pt x="1605" y="3916"/>
                      </a:lnTo>
                      <a:lnTo>
                        <a:pt x="1586" y="3919"/>
                      </a:lnTo>
                      <a:lnTo>
                        <a:pt x="1571" y="3922"/>
                      </a:lnTo>
                      <a:lnTo>
                        <a:pt x="1555" y="3925"/>
                      </a:lnTo>
                      <a:lnTo>
                        <a:pt x="1533" y="3922"/>
                      </a:lnTo>
                      <a:lnTo>
                        <a:pt x="1505" y="3919"/>
                      </a:lnTo>
                      <a:lnTo>
                        <a:pt x="1480" y="3916"/>
                      </a:lnTo>
                      <a:lnTo>
                        <a:pt x="1458" y="3912"/>
                      </a:lnTo>
                      <a:lnTo>
                        <a:pt x="1449" y="3916"/>
                      </a:lnTo>
                      <a:lnTo>
                        <a:pt x="1436" y="3919"/>
                      </a:lnTo>
                      <a:lnTo>
                        <a:pt x="1427" y="3922"/>
                      </a:lnTo>
                      <a:lnTo>
                        <a:pt x="1415" y="3925"/>
                      </a:lnTo>
                      <a:lnTo>
                        <a:pt x="1408" y="3928"/>
                      </a:lnTo>
                      <a:lnTo>
                        <a:pt x="1399" y="3931"/>
                      </a:lnTo>
                      <a:lnTo>
                        <a:pt x="1390" y="3934"/>
                      </a:lnTo>
                      <a:lnTo>
                        <a:pt x="1377" y="3941"/>
                      </a:lnTo>
                      <a:lnTo>
                        <a:pt x="1368" y="3944"/>
                      </a:lnTo>
                      <a:lnTo>
                        <a:pt x="1358" y="3947"/>
                      </a:lnTo>
                      <a:lnTo>
                        <a:pt x="1343" y="3947"/>
                      </a:lnTo>
                      <a:lnTo>
                        <a:pt x="1321" y="3947"/>
                      </a:lnTo>
                      <a:lnTo>
                        <a:pt x="1302" y="3947"/>
                      </a:lnTo>
                      <a:lnTo>
                        <a:pt x="1274" y="3944"/>
                      </a:lnTo>
                      <a:lnTo>
                        <a:pt x="1240" y="3937"/>
                      </a:lnTo>
                      <a:lnTo>
                        <a:pt x="1205" y="3934"/>
                      </a:lnTo>
                      <a:lnTo>
                        <a:pt x="1174" y="3931"/>
                      </a:lnTo>
                      <a:lnTo>
                        <a:pt x="1152" y="3931"/>
                      </a:lnTo>
                      <a:lnTo>
                        <a:pt x="1127" y="3931"/>
                      </a:lnTo>
                      <a:lnTo>
                        <a:pt x="1105" y="3934"/>
                      </a:lnTo>
                      <a:lnTo>
                        <a:pt x="1096" y="3937"/>
                      </a:lnTo>
                      <a:lnTo>
                        <a:pt x="1087" y="3941"/>
                      </a:lnTo>
                      <a:lnTo>
                        <a:pt x="1074" y="3947"/>
                      </a:lnTo>
                      <a:lnTo>
                        <a:pt x="1065" y="3953"/>
                      </a:lnTo>
                      <a:lnTo>
                        <a:pt x="1055" y="3956"/>
                      </a:lnTo>
                      <a:lnTo>
                        <a:pt x="1037" y="3959"/>
                      </a:lnTo>
                      <a:lnTo>
                        <a:pt x="1015" y="3966"/>
                      </a:lnTo>
                      <a:lnTo>
                        <a:pt x="996" y="3972"/>
                      </a:lnTo>
                      <a:lnTo>
                        <a:pt x="968" y="3978"/>
                      </a:lnTo>
                      <a:lnTo>
                        <a:pt x="943" y="3987"/>
                      </a:lnTo>
                      <a:lnTo>
                        <a:pt x="921" y="4003"/>
                      </a:lnTo>
                      <a:lnTo>
                        <a:pt x="899" y="4025"/>
                      </a:lnTo>
                      <a:lnTo>
                        <a:pt x="884" y="4047"/>
                      </a:lnTo>
                      <a:lnTo>
                        <a:pt x="877" y="4065"/>
                      </a:lnTo>
                      <a:lnTo>
                        <a:pt x="871" y="4087"/>
                      </a:lnTo>
                      <a:lnTo>
                        <a:pt x="871" y="4106"/>
                      </a:lnTo>
                      <a:lnTo>
                        <a:pt x="877" y="4115"/>
                      </a:lnTo>
                      <a:lnTo>
                        <a:pt x="884" y="4122"/>
                      </a:lnTo>
                      <a:lnTo>
                        <a:pt x="896" y="4131"/>
                      </a:lnTo>
                      <a:lnTo>
                        <a:pt x="906" y="4137"/>
                      </a:lnTo>
                      <a:lnTo>
                        <a:pt x="915" y="4147"/>
                      </a:lnTo>
                      <a:lnTo>
                        <a:pt x="921" y="4153"/>
                      </a:lnTo>
                      <a:lnTo>
                        <a:pt x="934" y="4165"/>
                      </a:lnTo>
                      <a:lnTo>
                        <a:pt x="946" y="4181"/>
                      </a:lnTo>
                      <a:lnTo>
                        <a:pt x="959" y="4197"/>
                      </a:lnTo>
                      <a:lnTo>
                        <a:pt x="962" y="4212"/>
                      </a:lnTo>
                      <a:lnTo>
                        <a:pt x="962" y="4218"/>
                      </a:lnTo>
                      <a:lnTo>
                        <a:pt x="959" y="4228"/>
                      </a:lnTo>
                      <a:lnTo>
                        <a:pt x="952" y="4234"/>
                      </a:lnTo>
                      <a:lnTo>
                        <a:pt x="946" y="4243"/>
                      </a:lnTo>
                      <a:lnTo>
                        <a:pt x="940" y="4247"/>
                      </a:lnTo>
                      <a:lnTo>
                        <a:pt x="918" y="4256"/>
                      </a:lnTo>
                      <a:lnTo>
                        <a:pt x="887" y="4259"/>
                      </a:lnTo>
                      <a:lnTo>
                        <a:pt x="856" y="4262"/>
                      </a:lnTo>
                      <a:lnTo>
                        <a:pt x="831" y="4262"/>
                      </a:lnTo>
                      <a:lnTo>
                        <a:pt x="790" y="4262"/>
                      </a:lnTo>
                      <a:lnTo>
                        <a:pt x="743" y="4262"/>
                      </a:lnTo>
                      <a:lnTo>
                        <a:pt x="703" y="4259"/>
                      </a:lnTo>
                      <a:lnTo>
                        <a:pt x="681" y="4256"/>
                      </a:lnTo>
                      <a:lnTo>
                        <a:pt x="656" y="4250"/>
                      </a:lnTo>
                      <a:lnTo>
                        <a:pt x="634" y="4247"/>
                      </a:lnTo>
                      <a:lnTo>
                        <a:pt x="621" y="4250"/>
                      </a:lnTo>
                      <a:lnTo>
                        <a:pt x="603" y="4253"/>
                      </a:lnTo>
                      <a:lnTo>
                        <a:pt x="587" y="4253"/>
                      </a:lnTo>
                      <a:lnTo>
                        <a:pt x="575" y="4250"/>
                      </a:lnTo>
                      <a:lnTo>
                        <a:pt x="568" y="4240"/>
                      </a:lnTo>
                      <a:lnTo>
                        <a:pt x="568" y="4222"/>
                      </a:lnTo>
                      <a:lnTo>
                        <a:pt x="568" y="4206"/>
                      </a:lnTo>
                      <a:lnTo>
                        <a:pt x="575" y="4190"/>
                      </a:lnTo>
                      <a:lnTo>
                        <a:pt x="578" y="4184"/>
                      </a:lnTo>
                      <a:lnTo>
                        <a:pt x="587" y="4175"/>
                      </a:lnTo>
                      <a:lnTo>
                        <a:pt x="593" y="4169"/>
                      </a:lnTo>
                      <a:lnTo>
                        <a:pt x="603" y="4159"/>
                      </a:lnTo>
                      <a:lnTo>
                        <a:pt x="606" y="4153"/>
                      </a:lnTo>
                      <a:lnTo>
                        <a:pt x="606" y="4131"/>
                      </a:lnTo>
                      <a:lnTo>
                        <a:pt x="596" y="4103"/>
                      </a:lnTo>
                      <a:lnTo>
                        <a:pt x="587" y="4078"/>
                      </a:lnTo>
                      <a:lnTo>
                        <a:pt x="575" y="4059"/>
                      </a:lnTo>
                      <a:lnTo>
                        <a:pt x="556" y="4047"/>
                      </a:lnTo>
                      <a:lnTo>
                        <a:pt x="534" y="4041"/>
                      </a:lnTo>
                      <a:lnTo>
                        <a:pt x="512" y="4034"/>
                      </a:lnTo>
                      <a:lnTo>
                        <a:pt x="487" y="4028"/>
                      </a:lnTo>
                      <a:lnTo>
                        <a:pt x="456" y="4022"/>
                      </a:lnTo>
                      <a:lnTo>
                        <a:pt x="431" y="4019"/>
                      </a:lnTo>
                      <a:lnTo>
                        <a:pt x="406" y="4025"/>
                      </a:lnTo>
                      <a:lnTo>
                        <a:pt x="378" y="4034"/>
                      </a:lnTo>
                      <a:lnTo>
                        <a:pt x="353" y="4041"/>
                      </a:lnTo>
                      <a:lnTo>
                        <a:pt x="331" y="4050"/>
                      </a:lnTo>
                      <a:lnTo>
                        <a:pt x="306" y="4056"/>
                      </a:lnTo>
                      <a:lnTo>
                        <a:pt x="284" y="4062"/>
                      </a:lnTo>
                      <a:lnTo>
                        <a:pt x="244" y="4062"/>
                      </a:lnTo>
                      <a:lnTo>
                        <a:pt x="194" y="4059"/>
                      </a:lnTo>
                      <a:lnTo>
                        <a:pt x="144" y="4053"/>
                      </a:lnTo>
                      <a:lnTo>
                        <a:pt x="103" y="4047"/>
                      </a:lnTo>
                      <a:lnTo>
                        <a:pt x="78" y="4041"/>
                      </a:lnTo>
                      <a:lnTo>
                        <a:pt x="50" y="4028"/>
                      </a:lnTo>
                      <a:lnTo>
                        <a:pt x="25" y="4022"/>
                      </a:lnTo>
                      <a:lnTo>
                        <a:pt x="16" y="4022"/>
                      </a:lnTo>
                      <a:lnTo>
                        <a:pt x="6" y="4022"/>
                      </a:lnTo>
                      <a:lnTo>
                        <a:pt x="3" y="4012"/>
                      </a:lnTo>
                      <a:lnTo>
                        <a:pt x="0" y="4003"/>
                      </a:lnTo>
                      <a:lnTo>
                        <a:pt x="0" y="3997"/>
                      </a:lnTo>
                      <a:lnTo>
                        <a:pt x="0" y="3991"/>
                      </a:lnTo>
                      <a:lnTo>
                        <a:pt x="12" y="3981"/>
                      </a:lnTo>
                      <a:lnTo>
                        <a:pt x="31" y="3975"/>
                      </a:lnTo>
                      <a:lnTo>
                        <a:pt x="53" y="3969"/>
                      </a:lnTo>
                      <a:lnTo>
                        <a:pt x="69" y="3962"/>
                      </a:lnTo>
                      <a:lnTo>
                        <a:pt x="72" y="3956"/>
                      </a:lnTo>
                      <a:lnTo>
                        <a:pt x="72" y="3950"/>
                      </a:lnTo>
                      <a:lnTo>
                        <a:pt x="72" y="3941"/>
                      </a:lnTo>
                      <a:lnTo>
                        <a:pt x="75" y="3931"/>
                      </a:lnTo>
                      <a:lnTo>
                        <a:pt x="75" y="3922"/>
                      </a:lnTo>
                      <a:lnTo>
                        <a:pt x="78" y="3916"/>
                      </a:lnTo>
                      <a:lnTo>
                        <a:pt x="81" y="3912"/>
                      </a:lnTo>
                      <a:lnTo>
                        <a:pt x="84" y="3909"/>
                      </a:lnTo>
                      <a:lnTo>
                        <a:pt x="91" y="3909"/>
                      </a:lnTo>
                      <a:lnTo>
                        <a:pt x="97" y="3912"/>
                      </a:lnTo>
                      <a:lnTo>
                        <a:pt x="100" y="3912"/>
                      </a:lnTo>
                      <a:lnTo>
                        <a:pt x="116" y="3906"/>
                      </a:lnTo>
                      <a:lnTo>
                        <a:pt x="137" y="3900"/>
                      </a:lnTo>
                      <a:lnTo>
                        <a:pt x="153" y="3894"/>
                      </a:lnTo>
                      <a:lnTo>
                        <a:pt x="159" y="3884"/>
                      </a:lnTo>
                      <a:lnTo>
                        <a:pt x="165" y="3875"/>
                      </a:lnTo>
                      <a:lnTo>
                        <a:pt x="175" y="3866"/>
                      </a:lnTo>
                      <a:lnTo>
                        <a:pt x="181" y="3856"/>
                      </a:lnTo>
                      <a:lnTo>
                        <a:pt x="187" y="3850"/>
                      </a:lnTo>
                      <a:lnTo>
                        <a:pt x="197" y="3844"/>
                      </a:lnTo>
                      <a:lnTo>
                        <a:pt x="209" y="3841"/>
                      </a:lnTo>
                      <a:lnTo>
                        <a:pt x="225" y="3834"/>
                      </a:lnTo>
                      <a:lnTo>
                        <a:pt x="234" y="3831"/>
                      </a:lnTo>
                      <a:lnTo>
                        <a:pt x="253" y="3825"/>
                      </a:lnTo>
                      <a:lnTo>
                        <a:pt x="272" y="3819"/>
                      </a:lnTo>
                      <a:lnTo>
                        <a:pt x="287" y="3809"/>
                      </a:lnTo>
                      <a:lnTo>
                        <a:pt x="294" y="3803"/>
                      </a:lnTo>
                      <a:lnTo>
                        <a:pt x="303" y="3797"/>
                      </a:lnTo>
                      <a:lnTo>
                        <a:pt x="309" y="3788"/>
                      </a:lnTo>
                      <a:lnTo>
                        <a:pt x="319" y="3778"/>
                      </a:lnTo>
                      <a:lnTo>
                        <a:pt x="322" y="3772"/>
                      </a:lnTo>
                      <a:lnTo>
                        <a:pt x="331" y="3756"/>
                      </a:lnTo>
                      <a:lnTo>
                        <a:pt x="337" y="3734"/>
                      </a:lnTo>
                      <a:lnTo>
                        <a:pt x="337" y="3719"/>
                      </a:lnTo>
                      <a:lnTo>
                        <a:pt x="334" y="3710"/>
                      </a:lnTo>
                      <a:lnTo>
                        <a:pt x="328" y="3703"/>
                      </a:lnTo>
                      <a:lnTo>
                        <a:pt x="319" y="3694"/>
                      </a:lnTo>
                      <a:lnTo>
                        <a:pt x="312" y="3685"/>
                      </a:lnTo>
                      <a:lnTo>
                        <a:pt x="303" y="3678"/>
                      </a:lnTo>
                      <a:lnTo>
                        <a:pt x="300" y="3669"/>
                      </a:lnTo>
                      <a:lnTo>
                        <a:pt x="306" y="3653"/>
                      </a:lnTo>
                      <a:lnTo>
                        <a:pt x="319" y="3635"/>
                      </a:lnTo>
                      <a:lnTo>
                        <a:pt x="328" y="3616"/>
                      </a:lnTo>
                      <a:lnTo>
                        <a:pt x="331" y="3597"/>
                      </a:lnTo>
                      <a:lnTo>
                        <a:pt x="331" y="3572"/>
                      </a:lnTo>
                      <a:lnTo>
                        <a:pt x="337" y="3553"/>
                      </a:lnTo>
                      <a:lnTo>
                        <a:pt x="353" y="3541"/>
                      </a:lnTo>
                      <a:lnTo>
                        <a:pt x="372" y="3535"/>
                      </a:lnTo>
                      <a:lnTo>
                        <a:pt x="393" y="3525"/>
                      </a:lnTo>
                      <a:lnTo>
                        <a:pt x="406" y="3516"/>
                      </a:lnTo>
                      <a:lnTo>
                        <a:pt x="409" y="3507"/>
                      </a:lnTo>
                      <a:lnTo>
                        <a:pt x="412" y="3500"/>
                      </a:lnTo>
                      <a:lnTo>
                        <a:pt x="415" y="3488"/>
                      </a:lnTo>
                      <a:lnTo>
                        <a:pt x="418" y="3478"/>
                      </a:lnTo>
                      <a:lnTo>
                        <a:pt x="422" y="3469"/>
                      </a:lnTo>
                      <a:lnTo>
                        <a:pt x="425" y="3466"/>
                      </a:lnTo>
                      <a:lnTo>
                        <a:pt x="431" y="3463"/>
                      </a:lnTo>
                      <a:lnTo>
                        <a:pt x="437" y="3463"/>
                      </a:lnTo>
                      <a:lnTo>
                        <a:pt x="443" y="3463"/>
                      </a:lnTo>
                      <a:lnTo>
                        <a:pt x="450" y="3466"/>
                      </a:lnTo>
                      <a:lnTo>
                        <a:pt x="456" y="3466"/>
                      </a:lnTo>
                      <a:lnTo>
                        <a:pt x="472" y="3460"/>
                      </a:lnTo>
                      <a:lnTo>
                        <a:pt x="493" y="3453"/>
                      </a:lnTo>
                      <a:lnTo>
                        <a:pt x="512" y="3450"/>
                      </a:lnTo>
                      <a:lnTo>
                        <a:pt x="531" y="3450"/>
                      </a:lnTo>
                      <a:lnTo>
                        <a:pt x="537" y="3453"/>
                      </a:lnTo>
                      <a:lnTo>
                        <a:pt x="543" y="3457"/>
                      </a:lnTo>
                      <a:lnTo>
                        <a:pt x="553" y="3466"/>
                      </a:lnTo>
                      <a:lnTo>
                        <a:pt x="559" y="3472"/>
                      </a:lnTo>
                      <a:lnTo>
                        <a:pt x="568" y="3475"/>
                      </a:lnTo>
                      <a:lnTo>
                        <a:pt x="575" y="3475"/>
                      </a:lnTo>
                      <a:lnTo>
                        <a:pt x="587" y="3475"/>
                      </a:lnTo>
                      <a:lnTo>
                        <a:pt x="596" y="3475"/>
                      </a:lnTo>
                      <a:lnTo>
                        <a:pt x="606" y="3475"/>
                      </a:lnTo>
                      <a:lnTo>
                        <a:pt x="615" y="3469"/>
                      </a:lnTo>
                      <a:lnTo>
                        <a:pt x="625" y="3457"/>
                      </a:lnTo>
                      <a:lnTo>
                        <a:pt x="631" y="3438"/>
                      </a:lnTo>
                      <a:lnTo>
                        <a:pt x="637" y="3416"/>
                      </a:lnTo>
                      <a:lnTo>
                        <a:pt x="637" y="3397"/>
                      </a:lnTo>
                      <a:lnTo>
                        <a:pt x="634" y="3382"/>
                      </a:lnTo>
                      <a:lnTo>
                        <a:pt x="628" y="3363"/>
                      </a:lnTo>
                      <a:lnTo>
                        <a:pt x="625" y="3344"/>
                      </a:lnTo>
                      <a:lnTo>
                        <a:pt x="631" y="3325"/>
                      </a:lnTo>
                      <a:lnTo>
                        <a:pt x="640" y="3300"/>
                      </a:lnTo>
                      <a:lnTo>
                        <a:pt x="650" y="3275"/>
                      </a:lnTo>
                      <a:lnTo>
                        <a:pt x="659" y="3257"/>
                      </a:lnTo>
                      <a:lnTo>
                        <a:pt x="662" y="3247"/>
                      </a:lnTo>
                      <a:lnTo>
                        <a:pt x="665" y="3238"/>
                      </a:lnTo>
                      <a:lnTo>
                        <a:pt x="668" y="3222"/>
                      </a:lnTo>
                      <a:lnTo>
                        <a:pt x="674" y="3201"/>
                      </a:lnTo>
                      <a:lnTo>
                        <a:pt x="681" y="3182"/>
                      </a:lnTo>
                      <a:lnTo>
                        <a:pt x="681" y="3176"/>
                      </a:lnTo>
                      <a:lnTo>
                        <a:pt x="681" y="3172"/>
                      </a:lnTo>
                      <a:lnTo>
                        <a:pt x="678" y="3166"/>
                      </a:lnTo>
                      <a:lnTo>
                        <a:pt x="674" y="3160"/>
                      </a:lnTo>
                      <a:lnTo>
                        <a:pt x="671" y="3151"/>
                      </a:lnTo>
                      <a:lnTo>
                        <a:pt x="671" y="3144"/>
                      </a:lnTo>
                      <a:lnTo>
                        <a:pt x="668" y="3141"/>
                      </a:lnTo>
                      <a:lnTo>
                        <a:pt x="665" y="3116"/>
                      </a:lnTo>
                      <a:lnTo>
                        <a:pt x="665" y="3085"/>
                      </a:lnTo>
                      <a:lnTo>
                        <a:pt x="668" y="3063"/>
                      </a:lnTo>
                      <a:lnTo>
                        <a:pt x="674" y="3054"/>
                      </a:lnTo>
                      <a:lnTo>
                        <a:pt x="681" y="3044"/>
                      </a:lnTo>
                      <a:lnTo>
                        <a:pt x="687" y="3035"/>
                      </a:lnTo>
                      <a:lnTo>
                        <a:pt x="696" y="3026"/>
                      </a:lnTo>
                      <a:lnTo>
                        <a:pt x="706" y="3023"/>
                      </a:lnTo>
                      <a:lnTo>
                        <a:pt x="718" y="3023"/>
                      </a:lnTo>
                      <a:lnTo>
                        <a:pt x="737" y="3023"/>
                      </a:lnTo>
                      <a:lnTo>
                        <a:pt x="753" y="3026"/>
                      </a:lnTo>
                      <a:lnTo>
                        <a:pt x="762" y="3023"/>
                      </a:lnTo>
                      <a:lnTo>
                        <a:pt x="762" y="3007"/>
                      </a:lnTo>
                      <a:lnTo>
                        <a:pt x="765" y="2985"/>
                      </a:lnTo>
                      <a:lnTo>
                        <a:pt x="771" y="2966"/>
                      </a:lnTo>
                      <a:lnTo>
                        <a:pt x="778" y="2960"/>
                      </a:lnTo>
                      <a:lnTo>
                        <a:pt x="790" y="2957"/>
                      </a:lnTo>
                      <a:lnTo>
                        <a:pt x="799" y="2951"/>
                      </a:lnTo>
                      <a:lnTo>
                        <a:pt x="809" y="2948"/>
                      </a:lnTo>
                      <a:lnTo>
                        <a:pt x="818" y="2944"/>
                      </a:lnTo>
                      <a:lnTo>
                        <a:pt x="837" y="2935"/>
                      </a:lnTo>
                      <a:lnTo>
                        <a:pt x="859" y="2923"/>
                      </a:lnTo>
                      <a:lnTo>
                        <a:pt x="874" y="2910"/>
                      </a:lnTo>
                      <a:lnTo>
                        <a:pt x="884" y="2895"/>
                      </a:lnTo>
                      <a:lnTo>
                        <a:pt x="890" y="2873"/>
                      </a:lnTo>
                      <a:lnTo>
                        <a:pt x="896" y="2857"/>
                      </a:lnTo>
                      <a:lnTo>
                        <a:pt x="902" y="2848"/>
                      </a:lnTo>
                      <a:lnTo>
                        <a:pt x="915" y="2838"/>
                      </a:lnTo>
                      <a:lnTo>
                        <a:pt x="927" y="2829"/>
                      </a:lnTo>
                      <a:lnTo>
                        <a:pt x="937" y="2823"/>
                      </a:lnTo>
                      <a:lnTo>
                        <a:pt x="946" y="2816"/>
                      </a:lnTo>
                      <a:lnTo>
                        <a:pt x="962" y="2804"/>
                      </a:lnTo>
                      <a:lnTo>
                        <a:pt x="984" y="2788"/>
                      </a:lnTo>
                      <a:lnTo>
                        <a:pt x="999" y="2773"/>
                      </a:lnTo>
                      <a:lnTo>
                        <a:pt x="1012" y="2754"/>
                      </a:lnTo>
                      <a:lnTo>
                        <a:pt x="1012" y="2735"/>
                      </a:lnTo>
                      <a:lnTo>
                        <a:pt x="1006" y="2710"/>
                      </a:lnTo>
                      <a:lnTo>
                        <a:pt x="999" y="2692"/>
                      </a:lnTo>
                      <a:lnTo>
                        <a:pt x="981" y="2673"/>
                      </a:lnTo>
                      <a:lnTo>
                        <a:pt x="952" y="2651"/>
                      </a:lnTo>
                      <a:lnTo>
                        <a:pt x="924" y="2632"/>
                      </a:lnTo>
                      <a:lnTo>
                        <a:pt x="902" y="2613"/>
                      </a:lnTo>
                      <a:lnTo>
                        <a:pt x="893" y="2598"/>
                      </a:lnTo>
                      <a:lnTo>
                        <a:pt x="884" y="2576"/>
                      </a:lnTo>
                      <a:lnTo>
                        <a:pt x="871" y="2557"/>
                      </a:lnTo>
                      <a:lnTo>
                        <a:pt x="856" y="2548"/>
                      </a:lnTo>
                      <a:lnTo>
                        <a:pt x="834" y="2542"/>
                      </a:lnTo>
                      <a:lnTo>
                        <a:pt x="818" y="2539"/>
                      </a:lnTo>
                      <a:lnTo>
                        <a:pt x="812" y="2539"/>
                      </a:lnTo>
                      <a:lnTo>
                        <a:pt x="809" y="2539"/>
                      </a:lnTo>
                      <a:lnTo>
                        <a:pt x="803" y="2539"/>
                      </a:lnTo>
                      <a:lnTo>
                        <a:pt x="799" y="2539"/>
                      </a:lnTo>
                      <a:lnTo>
                        <a:pt x="793" y="2532"/>
                      </a:lnTo>
                      <a:lnTo>
                        <a:pt x="787" y="2526"/>
                      </a:lnTo>
                      <a:lnTo>
                        <a:pt x="781" y="2517"/>
                      </a:lnTo>
                      <a:lnTo>
                        <a:pt x="774" y="2510"/>
                      </a:lnTo>
                      <a:lnTo>
                        <a:pt x="771" y="2501"/>
                      </a:lnTo>
                      <a:lnTo>
                        <a:pt x="768" y="2492"/>
                      </a:lnTo>
                      <a:lnTo>
                        <a:pt x="771" y="2473"/>
                      </a:lnTo>
                      <a:lnTo>
                        <a:pt x="784" y="2451"/>
                      </a:lnTo>
                      <a:lnTo>
                        <a:pt x="790" y="2432"/>
                      </a:lnTo>
                      <a:lnTo>
                        <a:pt x="793" y="2407"/>
                      </a:lnTo>
                      <a:lnTo>
                        <a:pt x="799" y="2376"/>
                      </a:lnTo>
                      <a:lnTo>
                        <a:pt x="799" y="2345"/>
                      </a:lnTo>
                      <a:lnTo>
                        <a:pt x="793" y="2320"/>
                      </a:lnTo>
                      <a:lnTo>
                        <a:pt x="781" y="2304"/>
                      </a:lnTo>
                      <a:lnTo>
                        <a:pt x="762" y="2289"/>
                      </a:lnTo>
                      <a:lnTo>
                        <a:pt x="740" y="2273"/>
                      </a:lnTo>
                      <a:lnTo>
                        <a:pt x="724" y="2258"/>
                      </a:lnTo>
                      <a:lnTo>
                        <a:pt x="706" y="2226"/>
                      </a:lnTo>
                      <a:lnTo>
                        <a:pt x="687" y="2192"/>
                      </a:lnTo>
                      <a:lnTo>
                        <a:pt x="671" y="2161"/>
                      </a:lnTo>
                      <a:lnTo>
                        <a:pt x="656" y="2139"/>
                      </a:lnTo>
                      <a:lnTo>
                        <a:pt x="640" y="2114"/>
                      </a:lnTo>
                      <a:lnTo>
                        <a:pt x="628" y="2092"/>
                      </a:lnTo>
                      <a:lnTo>
                        <a:pt x="625" y="2080"/>
                      </a:lnTo>
                      <a:lnTo>
                        <a:pt x="621" y="2064"/>
                      </a:lnTo>
                      <a:lnTo>
                        <a:pt x="625" y="2064"/>
                      </a:lnTo>
                      <a:lnTo>
                        <a:pt x="640" y="2061"/>
                      </a:lnTo>
                      <a:lnTo>
                        <a:pt x="662" y="2055"/>
                      </a:lnTo>
                      <a:lnTo>
                        <a:pt x="684" y="2048"/>
                      </a:lnTo>
                      <a:lnTo>
                        <a:pt x="696" y="2039"/>
                      </a:lnTo>
                      <a:lnTo>
                        <a:pt x="699" y="2033"/>
                      </a:lnTo>
                      <a:lnTo>
                        <a:pt x="699" y="2026"/>
                      </a:lnTo>
                      <a:lnTo>
                        <a:pt x="696" y="2017"/>
                      </a:lnTo>
                      <a:lnTo>
                        <a:pt x="696" y="2008"/>
                      </a:lnTo>
                      <a:lnTo>
                        <a:pt x="696" y="2001"/>
                      </a:lnTo>
                      <a:lnTo>
                        <a:pt x="696" y="1995"/>
                      </a:lnTo>
                      <a:lnTo>
                        <a:pt x="703" y="1989"/>
                      </a:lnTo>
                      <a:lnTo>
                        <a:pt x="712" y="1986"/>
                      </a:lnTo>
                      <a:lnTo>
                        <a:pt x="724" y="1983"/>
                      </a:lnTo>
                      <a:lnTo>
                        <a:pt x="734" y="1980"/>
                      </a:lnTo>
                      <a:lnTo>
                        <a:pt x="743" y="1980"/>
                      </a:lnTo>
                      <a:lnTo>
                        <a:pt x="765" y="1983"/>
                      </a:lnTo>
                      <a:lnTo>
                        <a:pt x="787" y="1992"/>
                      </a:lnTo>
                      <a:lnTo>
                        <a:pt x="809" y="1998"/>
                      </a:lnTo>
                      <a:lnTo>
                        <a:pt x="812" y="1998"/>
                      </a:lnTo>
                      <a:lnTo>
                        <a:pt x="818" y="1998"/>
                      </a:lnTo>
                      <a:lnTo>
                        <a:pt x="824" y="1998"/>
                      </a:lnTo>
                      <a:lnTo>
                        <a:pt x="828" y="1998"/>
                      </a:lnTo>
                      <a:lnTo>
                        <a:pt x="846" y="2011"/>
                      </a:lnTo>
                      <a:lnTo>
                        <a:pt x="865" y="2030"/>
                      </a:lnTo>
                      <a:lnTo>
                        <a:pt x="881" y="2055"/>
                      </a:lnTo>
                      <a:lnTo>
                        <a:pt x="890" y="2073"/>
                      </a:lnTo>
                      <a:lnTo>
                        <a:pt x="893" y="2095"/>
                      </a:lnTo>
                      <a:lnTo>
                        <a:pt x="890" y="2120"/>
                      </a:lnTo>
                      <a:lnTo>
                        <a:pt x="884" y="2142"/>
                      </a:lnTo>
                      <a:lnTo>
                        <a:pt x="881" y="2154"/>
                      </a:lnTo>
                      <a:lnTo>
                        <a:pt x="884" y="2164"/>
                      </a:lnTo>
                      <a:lnTo>
                        <a:pt x="896" y="2173"/>
                      </a:lnTo>
                      <a:lnTo>
                        <a:pt x="915" y="2186"/>
                      </a:lnTo>
                      <a:lnTo>
                        <a:pt x="934" y="2195"/>
                      </a:lnTo>
                      <a:lnTo>
                        <a:pt x="956" y="2204"/>
                      </a:lnTo>
                      <a:lnTo>
                        <a:pt x="971" y="2208"/>
                      </a:lnTo>
                      <a:lnTo>
                        <a:pt x="990" y="2201"/>
                      </a:lnTo>
                      <a:lnTo>
                        <a:pt x="1012" y="2189"/>
                      </a:lnTo>
                      <a:lnTo>
                        <a:pt x="1030" y="2176"/>
                      </a:lnTo>
                      <a:lnTo>
                        <a:pt x="1055" y="2164"/>
                      </a:lnTo>
                      <a:lnTo>
                        <a:pt x="1084" y="2148"/>
                      </a:lnTo>
                      <a:lnTo>
                        <a:pt x="1109" y="2139"/>
                      </a:lnTo>
                      <a:lnTo>
                        <a:pt x="1149" y="2126"/>
                      </a:lnTo>
                      <a:lnTo>
                        <a:pt x="1196" y="2114"/>
                      </a:lnTo>
                      <a:lnTo>
                        <a:pt x="1237" y="2098"/>
                      </a:lnTo>
                      <a:lnTo>
                        <a:pt x="1255" y="2089"/>
                      </a:lnTo>
                      <a:lnTo>
                        <a:pt x="1277" y="2076"/>
                      </a:lnTo>
                      <a:lnTo>
                        <a:pt x="1296" y="2070"/>
                      </a:lnTo>
                      <a:lnTo>
                        <a:pt x="1315" y="2067"/>
                      </a:lnTo>
                      <a:lnTo>
                        <a:pt x="1343" y="2070"/>
                      </a:lnTo>
                      <a:lnTo>
                        <a:pt x="1368" y="2070"/>
                      </a:lnTo>
                      <a:lnTo>
                        <a:pt x="1390" y="2070"/>
                      </a:lnTo>
                      <a:lnTo>
                        <a:pt x="1396" y="2064"/>
                      </a:lnTo>
                      <a:lnTo>
                        <a:pt x="1405" y="2058"/>
                      </a:lnTo>
                      <a:lnTo>
                        <a:pt x="1415" y="2051"/>
                      </a:lnTo>
                      <a:lnTo>
                        <a:pt x="1421" y="2045"/>
                      </a:lnTo>
                      <a:lnTo>
                        <a:pt x="1430" y="2039"/>
                      </a:lnTo>
                      <a:lnTo>
                        <a:pt x="1436" y="2033"/>
                      </a:lnTo>
                      <a:lnTo>
                        <a:pt x="1446" y="2030"/>
                      </a:lnTo>
                      <a:lnTo>
                        <a:pt x="1455" y="2030"/>
                      </a:lnTo>
                      <a:lnTo>
                        <a:pt x="1465" y="2026"/>
                      </a:lnTo>
                      <a:lnTo>
                        <a:pt x="1477" y="2026"/>
                      </a:lnTo>
                      <a:lnTo>
                        <a:pt x="1483" y="2030"/>
                      </a:lnTo>
                      <a:lnTo>
                        <a:pt x="1505" y="2039"/>
                      </a:lnTo>
                      <a:lnTo>
                        <a:pt x="1527" y="2061"/>
                      </a:lnTo>
                      <a:lnTo>
                        <a:pt x="1536" y="2080"/>
                      </a:lnTo>
                      <a:lnTo>
                        <a:pt x="1536" y="2095"/>
                      </a:lnTo>
                      <a:lnTo>
                        <a:pt x="1527" y="2114"/>
                      </a:lnTo>
                      <a:lnTo>
                        <a:pt x="1518" y="2129"/>
                      </a:lnTo>
                      <a:lnTo>
                        <a:pt x="1515" y="2145"/>
                      </a:lnTo>
                      <a:lnTo>
                        <a:pt x="1518" y="2170"/>
                      </a:lnTo>
                      <a:lnTo>
                        <a:pt x="1527" y="2195"/>
                      </a:lnTo>
                      <a:lnTo>
                        <a:pt x="1536" y="2214"/>
                      </a:lnTo>
                      <a:lnTo>
                        <a:pt x="1543" y="2220"/>
                      </a:lnTo>
                      <a:lnTo>
                        <a:pt x="1552" y="2223"/>
                      </a:lnTo>
                      <a:lnTo>
                        <a:pt x="1561" y="2226"/>
                      </a:lnTo>
                      <a:lnTo>
                        <a:pt x="1571" y="2226"/>
                      </a:lnTo>
                      <a:lnTo>
                        <a:pt x="1589" y="2226"/>
                      </a:lnTo>
                      <a:lnTo>
                        <a:pt x="1611" y="2220"/>
                      </a:lnTo>
                      <a:lnTo>
                        <a:pt x="1633" y="2214"/>
                      </a:lnTo>
                      <a:lnTo>
                        <a:pt x="1652" y="2208"/>
                      </a:lnTo>
                      <a:lnTo>
                        <a:pt x="1658" y="2204"/>
                      </a:lnTo>
                      <a:lnTo>
                        <a:pt x="1668" y="2204"/>
                      </a:lnTo>
                      <a:lnTo>
                        <a:pt x="1677" y="2201"/>
                      </a:lnTo>
                      <a:lnTo>
                        <a:pt x="1686" y="2198"/>
                      </a:lnTo>
                      <a:lnTo>
                        <a:pt x="1692" y="2198"/>
                      </a:lnTo>
                      <a:lnTo>
                        <a:pt x="1702" y="2201"/>
                      </a:lnTo>
                      <a:lnTo>
                        <a:pt x="1711" y="2204"/>
                      </a:lnTo>
                      <a:lnTo>
                        <a:pt x="1724" y="2211"/>
                      </a:lnTo>
                      <a:lnTo>
                        <a:pt x="1733" y="2214"/>
                      </a:lnTo>
                      <a:lnTo>
                        <a:pt x="1742" y="2217"/>
                      </a:lnTo>
                      <a:lnTo>
                        <a:pt x="1752" y="2220"/>
                      </a:lnTo>
                      <a:lnTo>
                        <a:pt x="1761" y="2223"/>
                      </a:lnTo>
                      <a:lnTo>
                        <a:pt x="1774" y="2223"/>
                      </a:lnTo>
                      <a:lnTo>
                        <a:pt x="1783" y="2226"/>
                      </a:lnTo>
                      <a:lnTo>
                        <a:pt x="1792" y="2226"/>
                      </a:lnTo>
                      <a:lnTo>
                        <a:pt x="1805" y="2226"/>
                      </a:lnTo>
                      <a:lnTo>
                        <a:pt x="1817" y="2226"/>
                      </a:lnTo>
                      <a:lnTo>
                        <a:pt x="1830" y="2226"/>
                      </a:lnTo>
                      <a:lnTo>
                        <a:pt x="1849" y="2233"/>
                      </a:lnTo>
                      <a:lnTo>
                        <a:pt x="1874" y="2239"/>
                      </a:lnTo>
                      <a:lnTo>
                        <a:pt x="1889" y="2251"/>
                      </a:lnTo>
                      <a:lnTo>
                        <a:pt x="1895" y="2264"/>
                      </a:lnTo>
                      <a:lnTo>
                        <a:pt x="1899" y="2286"/>
                      </a:lnTo>
                      <a:lnTo>
                        <a:pt x="1899" y="2304"/>
                      </a:lnTo>
                      <a:lnTo>
                        <a:pt x="1902" y="2323"/>
                      </a:lnTo>
                      <a:lnTo>
                        <a:pt x="1917" y="2345"/>
                      </a:lnTo>
                      <a:lnTo>
                        <a:pt x="1936" y="2370"/>
                      </a:lnTo>
                      <a:lnTo>
                        <a:pt x="1958" y="2386"/>
                      </a:lnTo>
                      <a:lnTo>
                        <a:pt x="1964" y="2389"/>
                      </a:lnTo>
                      <a:lnTo>
                        <a:pt x="1970" y="2389"/>
                      </a:lnTo>
                      <a:lnTo>
                        <a:pt x="1980" y="2389"/>
                      </a:lnTo>
                      <a:lnTo>
                        <a:pt x="1989" y="2389"/>
                      </a:lnTo>
                      <a:lnTo>
                        <a:pt x="1999" y="2389"/>
                      </a:lnTo>
                      <a:lnTo>
                        <a:pt x="2005" y="2389"/>
                      </a:lnTo>
                      <a:lnTo>
                        <a:pt x="2024" y="2398"/>
                      </a:lnTo>
                      <a:lnTo>
                        <a:pt x="2042" y="2414"/>
                      </a:lnTo>
                      <a:lnTo>
                        <a:pt x="2058" y="2423"/>
                      </a:lnTo>
                      <a:lnTo>
                        <a:pt x="2077" y="2426"/>
                      </a:lnTo>
                      <a:lnTo>
                        <a:pt x="2095" y="2426"/>
                      </a:lnTo>
                      <a:lnTo>
                        <a:pt x="2117" y="2426"/>
                      </a:lnTo>
                      <a:lnTo>
                        <a:pt x="2133" y="2423"/>
                      </a:lnTo>
                      <a:lnTo>
                        <a:pt x="2136" y="2417"/>
                      </a:lnTo>
                      <a:lnTo>
                        <a:pt x="2139" y="2411"/>
                      </a:lnTo>
                      <a:lnTo>
                        <a:pt x="2142" y="2404"/>
                      </a:lnTo>
                      <a:lnTo>
                        <a:pt x="2145" y="2398"/>
                      </a:lnTo>
                      <a:lnTo>
                        <a:pt x="2148" y="2395"/>
                      </a:lnTo>
                      <a:lnTo>
                        <a:pt x="2170" y="2376"/>
                      </a:lnTo>
                      <a:lnTo>
                        <a:pt x="2198" y="2361"/>
                      </a:lnTo>
                      <a:lnTo>
                        <a:pt x="2220" y="2342"/>
                      </a:lnTo>
                      <a:lnTo>
                        <a:pt x="2223" y="2329"/>
                      </a:lnTo>
                      <a:lnTo>
                        <a:pt x="2226" y="2311"/>
                      </a:lnTo>
                      <a:lnTo>
                        <a:pt x="2230" y="2292"/>
                      </a:lnTo>
                      <a:lnTo>
                        <a:pt x="2239" y="2282"/>
                      </a:lnTo>
                      <a:lnTo>
                        <a:pt x="2255" y="2276"/>
                      </a:lnTo>
                      <a:lnTo>
                        <a:pt x="2276" y="2276"/>
                      </a:lnTo>
                      <a:lnTo>
                        <a:pt x="2298" y="2279"/>
                      </a:lnTo>
                      <a:lnTo>
                        <a:pt x="2314" y="2286"/>
                      </a:lnTo>
                      <a:lnTo>
                        <a:pt x="2320" y="2292"/>
                      </a:lnTo>
                      <a:lnTo>
                        <a:pt x="2326" y="2301"/>
                      </a:lnTo>
                      <a:lnTo>
                        <a:pt x="2330" y="2311"/>
                      </a:lnTo>
                      <a:lnTo>
                        <a:pt x="2336" y="2320"/>
                      </a:lnTo>
                      <a:lnTo>
                        <a:pt x="2339" y="2326"/>
                      </a:lnTo>
                      <a:lnTo>
                        <a:pt x="2345" y="2332"/>
                      </a:lnTo>
                      <a:lnTo>
                        <a:pt x="2351" y="2339"/>
                      </a:lnTo>
                      <a:lnTo>
                        <a:pt x="2358" y="2348"/>
                      </a:lnTo>
                      <a:lnTo>
                        <a:pt x="2364" y="2354"/>
                      </a:lnTo>
                      <a:lnTo>
                        <a:pt x="2370" y="2354"/>
                      </a:lnTo>
                      <a:lnTo>
                        <a:pt x="2376" y="2354"/>
                      </a:lnTo>
                      <a:lnTo>
                        <a:pt x="2386" y="2351"/>
                      </a:lnTo>
                      <a:lnTo>
                        <a:pt x="2395" y="2345"/>
                      </a:lnTo>
                      <a:lnTo>
                        <a:pt x="2401" y="2339"/>
                      </a:lnTo>
                      <a:lnTo>
                        <a:pt x="2411" y="2332"/>
                      </a:lnTo>
                      <a:lnTo>
                        <a:pt x="2414" y="2326"/>
                      </a:lnTo>
                      <a:lnTo>
                        <a:pt x="2417" y="2311"/>
                      </a:lnTo>
                      <a:lnTo>
                        <a:pt x="2420" y="2289"/>
                      </a:lnTo>
                      <a:lnTo>
                        <a:pt x="2417" y="2267"/>
                      </a:lnTo>
                      <a:lnTo>
                        <a:pt x="2414" y="2248"/>
                      </a:lnTo>
                      <a:lnTo>
                        <a:pt x="2411" y="2239"/>
                      </a:lnTo>
                      <a:lnTo>
                        <a:pt x="2408" y="2233"/>
                      </a:lnTo>
                      <a:lnTo>
                        <a:pt x="2404" y="2223"/>
                      </a:lnTo>
                      <a:lnTo>
                        <a:pt x="2398" y="2214"/>
                      </a:lnTo>
                      <a:lnTo>
                        <a:pt x="2395" y="2204"/>
                      </a:lnTo>
                      <a:lnTo>
                        <a:pt x="2389" y="2189"/>
                      </a:lnTo>
                      <a:lnTo>
                        <a:pt x="2383" y="2164"/>
                      </a:lnTo>
                      <a:lnTo>
                        <a:pt x="2376" y="2145"/>
                      </a:lnTo>
                      <a:lnTo>
                        <a:pt x="2376" y="2136"/>
                      </a:lnTo>
                      <a:lnTo>
                        <a:pt x="2376" y="2123"/>
                      </a:lnTo>
                      <a:lnTo>
                        <a:pt x="2376" y="2111"/>
                      </a:lnTo>
                      <a:lnTo>
                        <a:pt x="2376" y="2098"/>
                      </a:lnTo>
                      <a:lnTo>
                        <a:pt x="2373" y="2092"/>
                      </a:lnTo>
                      <a:lnTo>
                        <a:pt x="2373" y="2083"/>
                      </a:lnTo>
                      <a:lnTo>
                        <a:pt x="2373" y="2070"/>
                      </a:lnTo>
                      <a:lnTo>
                        <a:pt x="2370" y="2064"/>
                      </a:lnTo>
                      <a:lnTo>
                        <a:pt x="2367" y="2058"/>
                      </a:lnTo>
                      <a:lnTo>
                        <a:pt x="2351" y="2048"/>
                      </a:lnTo>
                      <a:lnTo>
                        <a:pt x="2333" y="2042"/>
                      </a:lnTo>
                      <a:lnTo>
                        <a:pt x="2317" y="2036"/>
                      </a:lnTo>
                      <a:lnTo>
                        <a:pt x="2311" y="2030"/>
                      </a:lnTo>
                      <a:lnTo>
                        <a:pt x="2305" y="2020"/>
                      </a:lnTo>
                      <a:lnTo>
                        <a:pt x="2301" y="2011"/>
                      </a:lnTo>
                      <a:lnTo>
                        <a:pt x="2295" y="2001"/>
                      </a:lnTo>
                      <a:lnTo>
                        <a:pt x="2295" y="1995"/>
                      </a:lnTo>
                      <a:lnTo>
                        <a:pt x="2295" y="1989"/>
                      </a:lnTo>
                      <a:lnTo>
                        <a:pt x="2295" y="1980"/>
                      </a:lnTo>
                      <a:lnTo>
                        <a:pt x="2298" y="1973"/>
                      </a:lnTo>
                      <a:lnTo>
                        <a:pt x="2301" y="1964"/>
                      </a:lnTo>
                      <a:lnTo>
                        <a:pt x="2301" y="1958"/>
                      </a:lnTo>
                      <a:lnTo>
                        <a:pt x="2298" y="1952"/>
                      </a:lnTo>
                      <a:lnTo>
                        <a:pt x="2292" y="1948"/>
                      </a:lnTo>
                      <a:lnTo>
                        <a:pt x="2286" y="1942"/>
                      </a:lnTo>
                      <a:lnTo>
                        <a:pt x="2280" y="1936"/>
                      </a:lnTo>
                      <a:lnTo>
                        <a:pt x="2273" y="1933"/>
                      </a:lnTo>
                      <a:lnTo>
                        <a:pt x="2255" y="1933"/>
                      </a:lnTo>
                      <a:lnTo>
                        <a:pt x="2233" y="1936"/>
                      </a:lnTo>
                      <a:lnTo>
                        <a:pt x="2211" y="1942"/>
                      </a:lnTo>
                      <a:lnTo>
                        <a:pt x="2192" y="1942"/>
                      </a:lnTo>
                      <a:lnTo>
                        <a:pt x="2186" y="1942"/>
                      </a:lnTo>
                      <a:lnTo>
                        <a:pt x="2173" y="1942"/>
                      </a:lnTo>
                      <a:lnTo>
                        <a:pt x="2164" y="1939"/>
                      </a:lnTo>
                      <a:lnTo>
                        <a:pt x="2155" y="1939"/>
                      </a:lnTo>
                      <a:lnTo>
                        <a:pt x="2148" y="1933"/>
                      </a:lnTo>
                      <a:lnTo>
                        <a:pt x="2145" y="1930"/>
                      </a:lnTo>
                      <a:lnTo>
                        <a:pt x="2145" y="1923"/>
                      </a:lnTo>
                      <a:lnTo>
                        <a:pt x="2145" y="1917"/>
                      </a:lnTo>
                      <a:lnTo>
                        <a:pt x="2145" y="1908"/>
                      </a:lnTo>
                      <a:lnTo>
                        <a:pt x="2142" y="1905"/>
                      </a:lnTo>
                      <a:lnTo>
                        <a:pt x="2142" y="1898"/>
                      </a:lnTo>
                      <a:lnTo>
                        <a:pt x="2130" y="1895"/>
                      </a:lnTo>
                      <a:lnTo>
                        <a:pt x="2114" y="1895"/>
                      </a:lnTo>
                      <a:lnTo>
                        <a:pt x="2098" y="1898"/>
                      </a:lnTo>
                      <a:lnTo>
                        <a:pt x="2083" y="1898"/>
                      </a:lnTo>
                      <a:lnTo>
                        <a:pt x="2067" y="1895"/>
                      </a:lnTo>
                      <a:lnTo>
                        <a:pt x="2045" y="1889"/>
                      </a:lnTo>
                      <a:lnTo>
                        <a:pt x="2033" y="1877"/>
                      </a:lnTo>
                      <a:lnTo>
                        <a:pt x="2027" y="1861"/>
                      </a:lnTo>
                      <a:lnTo>
                        <a:pt x="2024" y="1842"/>
                      </a:lnTo>
                      <a:lnTo>
                        <a:pt x="2017" y="1827"/>
                      </a:lnTo>
                      <a:lnTo>
                        <a:pt x="2005" y="1820"/>
                      </a:lnTo>
                      <a:lnTo>
                        <a:pt x="1986" y="1817"/>
                      </a:lnTo>
                      <a:lnTo>
                        <a:pt x="1967" y="1811"/>
                      </a:lnTo>
                      <a:lnTo>
                        <a:pt x="1958" y="1805"/>
                      </a:lnTo>
                      <a:lnTo>
                        <a:pt x="1958" y="1786"/>
                      </a:lnTo>
                      <a:lnTo>
                        <a:pt x="1964" y="1767"/>
                      </a:lnTo>
                      <a:lnTo>
                        <a:pt x="1974" y="1749"/>
                      </a:lnTo>
                      <a:lnTo>
                        <a:pt x="1977" y="1745"/>
                      </a:lnTo>
                      <a:lnTo>
                        <a:pt x="1983" y="1739"/>
                      </a:lnTo>
                      <a:lnTo>
                        <a:pt x="1989" y="1736"/>
                      </a:lnTo>
                      <a:lnTo>
                        <a:pt x="1995" y="1733"/>
                      </a:lnTo>
                      <a:lnTo>
                        <a:pt x="2002" y="1736"/>
                      </a:lnTo>
                      <a:lnTo>
                        <a:pt x="2008" y="1736"/>
                      </a:lnTo>
                      <a:lnTo>
                        <a:pt x="2017" y="1742"/>
                      </a:lnTo>
                      <a:lnTo>
                        <a:pt x="2024" y="1745"/>
                      </a:lnTo>
                      <a:lnTo>
                        <a:pt x="2033" y="1749"/>
                      </a:lnTo>
                      <a:lnTo>
                        <a:pt x="2039" y="1752"/>
                      </a:lnTo>
                      <a:lnTo>
                        <a:pt x="2045" y="1749"/>
                      </a:lnTo>
                      <a:lnTo>
                        <a:pt x="2058" y="1733"/>
                      </a:lnTo>
                      <a:lnTo>
                        <a:pt x="2067" y="1711"/>
                      </a:lnTo>
                      <a:lnTo>
                        <a:pt x="2073" y="1689"/>
                      </a:lnTo>
                      <a:lnTo>
                        <a:pt x="2070" y="1680"/>
                      </a:lnTo>
                      <a:lnTo>
                        <a:pt x="2070" y="1670"/>
                      </a:lnTo>
                      <a:lnTo>
                        <a:pt x="2067" y="1661"/>
                      </a:lnTo>
                      <a:lnTo>
                        <a:pt x="2064" y="1652"/>
                      </a:lnTo>
                      <a:lnTo>
                        <a:pt x="2058" y="1645"/>
                      </a:lnTo>
                      <a:lnTo>
                        <a:pt x="2055" y="1639"/>
                      </a:lnTo>
                      <a:lnTo>
                        <a:pt x="2045" y="1633"/>
                      </a:lnTo>
                      <a:lnTo>
                        <a:pt x="2039" y="1627"/>
                      </a:lnTo>
                      <a:lnTo>
                        <a:pt x="2030" y="1621"/>
                      </a:lnTo>
                      <a:lnTo>
                        <a:pt x="2027" y="1614"/>
                      </a:lnTo>
                      <a:lnTo>
                        <a:pt x="2024" y="1608"/>
                      </a:lnTo>
                      <a:lnTo>
                        <a:pt x="2024" y="1599"/>
                      </a:lnTo>
                      <a:lnTo>
                        <a:pt x="2024" y="1592"/>
                      </a:lnTo>
                      <a:lnTo>
                        <a:pt x="2024" y="1586"/>
                      </a:lnTo>
                      <a:lnTo>
                        <a:pt x="2027" y="1580"/>
                      </a:lnTo>
                      <a:lnTo>
                        <a:pt x="2033" y="1574"/>
                      </a:lnTo>
                      <a:lnTo>
                        <a:pt x="2039" y="1571"/>
                      </a:lnTo>
                      <a:lnTo>
                        <a:pt x="2048" y="1567"/>
                      </a:lnTo>
                      <a:lnTo>
                        <a:pt x="2055" y="1564"/>
                      </a:lnTo>
                      <a:lnTo>
                        <a:pt x="2080" y="1561"/>
                      </a:lnTo>
                      <a:lnTo>
                        <a:pt x="2105" y="1561"/>
                      </a:lnTo>
                      <a:lnTo>
                        <a:pt x="2127" y="1567"/>
                      </a:lnTo>
                      <a:lnTo>
                        <a:pt x="2133" y="1571"/>
                      </a:lnTo>
                      <a:lnTo>
                        <a:pt x="2136" y="1580"/>
                      </a:lnTo>
                      <a:lnTo>
                        <a:pt x="2139" y="1586"/>
                      </a:lnTo>
                      <a:lnTo>
                        <a:pt x="2145" y="1596"/>
                      </a:lnTo>
                      <a:lnTo>
                        <a:pt x="2148" y="1602"/>
                      </a:lnTo>
                      <a:lnTo>
                        <a:pt x="2152" y="1605"/>
                      </a:lnTo>
                      <a:lnTo>
                        <a:pt x="2158" y="1608"/>
                      </a:lnTo>
                      <a:lnTo>
                        <a:pt x="2167" y="1608"/>
                      </a:lnTo>
                      <a:lnTo>
                        <a:pt x="2177" y="1608"/>
                      </a:lnTo>
                      <a:lnTo>
                        <a:pt x="2186" y="1608"/>
                      </a:lnTo>
                      <a:lnTo>
                        <a:pt x="2192" y="1605"/>
                      </a:lnTo>
                      <a:lnTo>
                        <a:pt x="2201" y="1605"/>
                      </a:lnTo>
                      <a:lnTo>
                        <a:pt x="2261" y="1605"/>
                      </a:lnTo>
                      <a:lnTo>
                        <a:pt x="2264" y="1599"/>
                      </a:lnTo>
                      <a:lnTo>
                        <a:pt x="2267" y="1583"/>
                      </a:lnTo>
                      <a:lnTo>
                        <a:pt x="2270" y="1564"/>
                      </a:lnTo>
                      <a:lnTo>
                        <a:pt x="2276" y="1552"/>
                      </a:lnTo>
                      <a:lnTo>
                        <a:pt x="2280" y="1549"/>
                      </a:lnTo>
                      <a:lnTo>
                        <a:pt x="2289" y="1549"/>
                      </a:lnTo>
                      <a:lnTo>
                        <a:pt x="2295" y="1552"/>
                      </a:lnTo>
                      <a:lnTo>
                        <a:pt x="2305" y="1552"/>
                      </a:lnTo>
                      <a:lnTo>
                        <a:pt x="2311" y="1552"/>
                      </a:lnTo>
                      <a:lnTo>
                        <a:pt x="2317" y="1552"/>
                      </a:lnTo>
                      <a:lnTo>
                        <a:pt x="2323" y="1549"/>
                      </a:lnTo>
                      <a:lnTo>
                        <a:pt x="2330" y="1542"/>
                      </a:lnTo>
                      <a:lnTo>
                        <a:pt x="2339" y="1536"/>
                      </a:lnTo>
                      <a:lnTo>
                        <a:pt x="2342" y="1530"/>
                      </a:lnTo>
                      <a:lnTo>
                        <a:pt x="2345" y="1524"/>
                      </a:lnTo>
                      <a:lnTo>
                        <a:pt x="2345" y="1505"/>
                      </a:lnTo>
                      <a:lnTo>
                        <a:pt x="2336" y="1483"/>
                      </a:lnTo>
                      <a:lnTo>
                        <a:pt x="2323" y="1468"/>
                      </a:lnTo>
                      <a:lnTo>
                        <a:pt x="2305" y="1461"/>
                      </a:lnTo>
                      <a:lnTo>
                        <a:pt x="2283" y="1455"/>
                      </a:lnTo>
                      <a:lnTo>
                        <a:pt x="2267" y="1449"/>
                      </a:lnTo>
                      <a:lnTo>
                        <a:pt x="2255" y="1433"/>
                      </a:lnTo>
                      <a:lnTo>
                        <a:pt x="2248" y="1414"/>
                      </a:lnTo>
                      <a:lnTo>
                        <a:pt x="2242" y="1396"/>
                      </a:lnTo>
                      <a:lnTo>
                        <a:pt x="2242" y="1380"/>
                      </a:lnTo>
                      <a:lnTo>
                        <a:pt x="2245" y="1358"/>
                      </a:lnTo>
                      <a:lnTo>
                        <a:pt x="2251" y="1339"/>
                      </a:lnTo>
                      <a:lnTo>
                        <a:pt x="2267" y="1324"/>
                      </a:lnTo>
                      <a:lnTo>
                        <a:pt x="2289" y="1305"/>
                      </a:lnTo>
                      <a:lnTo>
                        <a:pt x="2301" y="1286"/>
                      </a:lnTo>
                      <a:lnTo>
                        <a:pt x="2305" y="1274"/>
                      </a:lnTo>
                      <a:lnTo>
                        <a:pt x="2301" y="1258"/>
                      </a:lnTo>
                      <a:lnTo>
                        <a:pt x="2301" y="1240"/>
                      </a:lnTo>
                      <a:lnTo>
                        <a:pt x="2301" y="1227"/>
                      </a:lnTo>
                      <a:lnTo>
                        <a:pt x="2317" y="1208"/>
                      </a:lnTo>
                      <a:lnTo>
                        <a:pt x="2339" y="1193"/>
                      </a:lnTo>
                      <a:lnTo>
                        <a:pt x="2361" y="1183"/>
                      </a:lnTo>
                      <a:lnTo>
                        <a:pt x="2367" y="1183"/>
                      </a:lnTo>
                      <a:lnTo>
                        <a:pt x="2376" y="1186"/>
                      </a:lnTo>
                      <a:lnTo>
                        <a:pt x="2386" y="1190"/>
                      </a:lnTo>
                      <a:lnTo>
                        <a:pt x="2395" y="1193"/>
                      </a:lnTo>
                      <a:lnTo>
                        <a:pt x="2404" y="1196"/>
                      </a:lnTo>
                      <a:lnTo>
                        <a:pt x="2423" y="1199"/>
                      </a:lnTo>
                      <a:lnTo>
                        <a:pt x="2445" y="1199"/>
                      </a:lnTo>
                      <a:lnTo>
                        <a:pt x="2464" y="1196"/>
                      </a:lnTo>
                      <a:lnTo>
                        <a:pt x="2470" y="1190"/>
                      </a:lnTo>
                      <a:lnTo>
                        <a:pt x="2476" y="1180"/>
                      </a:lnTo>
                      <a:lnTo>
                        <a:pt x="2483" y="1171"/>
                      </a:lnTo>
                      <a:lnTo>
                        <a:pt x="2486" y="1161"/>
                      </a:lnTo>
                      <a:lnTo>
                        <a:pt x="2492" y="1152"/>
                      </a:lnTo>
                      <a:lnTo>
                        <a:pt x="2498" y="1146"/>
                      </a:lnTo>
                      <a:lnTo>
                        <a:pt x="2504" y="1146"/>
                      </a:lnTo>
                      <a:lnTo>
                        <a:pt x="2514" y="1146"/>
                      </a:lnTo>
                      <a:lnTo>
                        <a:pt x="2520" y="1146"/>
                      </a:lnTo>
                      <a:lnTo>
                        <a:pt x="2529" y="1146"/>
                      </a:lnTo>
                      <a:lnTo>
                        <a:pt x="2539" y="1146"/>
                      </a:lnTo>
                      <a:lnTo>
                        <a:pt x="2545" y="1146"/>
                      </a:lnTo>
                      <a:lnTo>
                        <a:pt x="2554" y="1140"/>
                      </a:lnTo>
                      <a:lnTo>
                        <a:pt x="2564" y="1133"/>
                      </a:lnTo>
                      <a:lnTo>
                        <a:pt x="2573" y="1124"/>
                      </a:lnTo>
                      <a:lnTo>
                        <a:pt x="2579" y="1112"/>
                      </a:lnTo>
                      <a:lnTo>
                        <a:pt x="2586" y="1105"/>
                      </a:lnTo>
                      <a:lnTo>
                        <a:pt x="2592" y="1090"/>
                      </a:lnTo>
                      <a:lnTo>
                        <a:pt x="2598" y="1071"/>
                      </a:lnTo>
                      <a:lnTo>
                        <a:pt x="2601" y="1052"/>
                      </a:lnTo>
                      <a:lnTo>
                        <a:pt x="2601" y="1040"/>
                      </a:lnTo>
                      <a:lnTo>
                        <a:pt x="2598" y="1033"/>
                      </a:lnTo>
                      <a:lnTo>
                        <a:pt x="2589" y="1030"/>
                      </a:lnTo>
                      <a:lnTo>
                        <a:pt x="2582" y="1024"/>
                      </a:lnTo>
                      <a:lnTo>
                        <a:pt x="2576" y="1021"/>
                      </a:lnTo>
                      <a:lnTo>
                        <a:pt x="2570" y="1015"/>
                      </a:lnTo>
                      <a:lnTo>
                        <a:pt x="2567" y="1008"/>
                      </a:lnTo>
                      <a:lnTo>
                        <a:pt x="2567" y="999"/>
                      </a:lnTo>
                      <a:lnTo>
                        <a:pt x="2567" y="987"/>
                      </a:lnTo>
                      <a:lnTo>
                        <a:pt x="2567" y="977"/>
                      </a:lnTo>
                      <a:lnTo>
                        <a:pt x="2570" y="971"/>
                      </a:lnTo>
                      <a:lnTo>
                        <a:pt x="2589" y="952"/>
                      </a:lnTo>
                      <a:lnTo>
                        <a:pt x="2614" y="934"/>
                      </a:lnTo>
                      <a:lnTo>
                        <a:pt x="2639" y="924"/>
                      </a:lnTo>
                      <a:lnTo>
                        <a:pt x="2657" y="921"/>
                      </a:lnTo>
                      <a:lnTo>
                        <a:pt x="2679" y="924"/>
                      </a:lnTo>
                      <a:lnTo>
                        <a:pt x="2698" y="924"/>
                      </a:lnTo>
                      <a:lnTo>
                        <a:pt x="2717" y="918"/>
                      </a:lnTo>
                      <a:lnTo>
                        <a:pt x="2742" y="909"/>
                      </a:lnTo>
                      <a:lnTo>
                        <a:pt x="2764" y="899"/>
                      </a:lnTo>
                      <a:lnTo>
                        <a:pt x="2782" y="899"/>
                      </a:lnTo>
                      <a:lnTo>
                        <a:pt x="2804" y="896"/>
                      </a:lnTo>
                      <a:lnTo>
                        <a:pt x="2823" y="890"/>
                      </a:lnTo>
                      <a:lnTo>
                        <a:pt x="2835" y="874"/>
                      </a:lnTo>
                      <a:lnTo>
                        <a:pt x="2848" y="852"/>
                      </a:lnTo>
                      <a:lnTo>
                        <a:pt x="2857" y="830"/>
                      </a:lnTo>
                      <a:lnTo>
                        <a:pt x="2857" y="815"/>
                      </a:lnTo>
                      <a:lnTo>
                        <a:pt x="2854" y="796"/>
                      </a:lnTo>
                      <a:lnTo>
                        <a:pt x="2851" y="781"/>
                      </a:lnTo>
                      <a:lnTo>
                        <a:pt x="2857" y="768"/>
                      </a:lnTo>
                      <a:lnTo>
                        <a:pt x="2860" y="762"/>
                      </a:lnTo>
                      <a:lnTo>
                        <a:pt x="2870" y="759"/>
                      </a:lnTo>
                      <a:lnTo>
                        <a:pt x="2879" y="756"/>
                      </a:lnTo>
                      <a:lnTo>
                        <a:pt x="2892" y="756"/>
                      </a:lnTo>
                      <a:lnTo>
                        <a:pt x="2898" y="756"/>
                      </a:lnTo>
                      <a:lnTo>
                        <a:pt x="2917" y="759"/>
                      </a:lnTo>
                      <a:lnTo>
                        <a:pt x="2942" y="765"/>
                      </a:lnTo>
                      <a:lnTo>
                        <a:pt x="2963" y="768"/>
                      </a:lnTo>
                      <a:lnTo>
                        <a:pt x="2982" y="768"/>
                      </a:lnTo>
                      <a:lnTo>
                        <a:pt x="2988" y="756"/>
                      </a:lnTo>
                      <a:lnTo>
                        <a:pt x="2992" y="734"/>
                      </a:lnTo>
                      <a:lnTo>
                        <a:pt x="2995" y="715"/>
                      </a:lnTo>
                      <a:lnTo>
                        <a:pt x="3001" y="702"/>
                      </a:lnTo>
                      <a:lnTo>
                        <a:pt x="3017" y="690"/>
                      </a:lnTo>
                      <a:lnTo>
                        <a:pt x="3042" y="677"/>
                      </a:lnTo>
                      <a:lnTo>
                        <a:pt x="3070" y="671"/>
                      </a:lnTo>
                      <a:lnTo>
                        <a:pt x="3091" y="668"/>
                      </a:lnTo>
                      <a:lnTo>
                        <a:pt x="3120" y="668"/>
                      </a:lnTo>
                      <a:lnTo>
                        <a:pt x="3151" y="671"/>
                      </a:lnTo>
                      <a:lnTo>
                        <a:pt x="3179" y="677"/>
                      </a:lnTo>
                      <a:lnTo>
                        <a:pt x="3195" y="681"/>
                      </a:lnTo>
                      <a:lnTo>
                        <a:pt x="3216" y="687"/>
                      </a:lnTo>
                      <a:lnTo>
                        <a:pt x="3238" y="690"/>
                      </a:lnTo>
                      <a:lnTo>
                        <a:pt x="3257" y="690"/>
                      </a:lnTo>
                      <a:lnTo>
                        <a:pt x="3263" y="687"/>
                      </a:lnTo>
                      <a:lnTo>
                        <a:pt x="3273" y="681"/>
                      </a:lnTo>
                      <a:lnTo>
                        <a:pt x="3279" y="674"/>
                      </a:lnTo>
                      <a:lnTo>
                        <a:pt x="3288" y="665"/>
                      </a:lnTo>
                      <a:lnTo>
                        <a:pt x="3294" y="659"/>
                      </a:lnTo>
                      <a:lnTo>
                        <a:pt x="3304" y="656"/>
                      </a:lnTo>
                      <a:lnTo>
                        <a:pt x="3323" y="649"/>
                      </a:lnTo>
                      <a:lnTo>
                        <a:pt x="3348" y="646"/>
                      </a:lnTo>
                      <a:lnTo>
                        <a:pt x="3369" y="643"/>
                      </a:lnTo>
                      <a:lnTo>
                        <a:pt x="3379" y="643"/>
                      </a:lnTo>
                      <a:lnTo>
                        <a:pt x="3388" y="643"/>
                      </a:lnTo>
                      <a:lnTo>
                        <a:pt x="3401" y="646"/>
                      </a:lnTo>
                      <a:lnTo>
                        <a:pt x="3410" y="646"/>
                      </a:lnTo>
                      <a:lnTo>
                        <a:pt x="3419" y="643"/>
                      </a:lnTo>
                      <a:lnTo>
                        <a:pt x="3429" y="640"/>
                      </a:lnTo>
                      <a:lnTo>
                        <a:pt x="3435" y="634"/>
                      </a:lnTo>
                      <a:lnTo>
                        <a:pt x="3444" y="628"/>
                      </a:lnTo>
                      <a:lnTo>
                        <a:pt x="3451" y="621"/>
                      </a:lnTo>
                      <a:lnTo>
                        <a:pt x="3457" y="606"/>
                      </a:lnTo>
                      <a:lnTo>
                        <a:pt x="3460" y="587"/>
                      </a:lnTo>
                      <a:lnTo>
                        <a:pt x="3463" y="568"/>
                      </a:lnTo>
                      <a:lnTo>
                        <a:pt x="3466" y="562"/>
                      </a:lnTo>
                      <a:lnTo>
                        <a:pt x="3472" y="553"/>
                      </a:lnTo>
                      <a:lnTo>
                        <a:pt x="3479" y="543"/>
                      </a:lnTo>
                      <a:lnTo>
                        <a:pt x="3485" y="537"/>
                      </a:lnTo>
                      <a:lnTo>
                        <a:pt x="3488" y="528"/>
                      </a:lnTo>
                      <a:lnTo>
                        <a:pt x="3491" y="518"/>
                      </a:lnTo>
                      <a:lnTo>
                        <a:pt x="3488" y="496"/>
                      </a:lnTo>
                      <a:lnTo>
                        <a:pt x="3482" y="475"/>
                      </a:lnTo>
                      <a:lnTo>
                        <a:pt x="3472" y="453"/>
                      </a:lnTo>
                      <a:lnTo>
                        <a:pt x="3466" y="450"/>
                      </a:lnTo>
                      <a:lnTo>
                        <a:pt x="3457" y="446"/>
                      </a:lnTo>
                      <a:lnTo>
                        <a:pt x="3447" y="440"/>
                      </a:lnTo>
                      <a:lnTo>
                        <a:pt x="3438" y="437"/>
                      </a:lnTo>
                      <a:lnTo>
                        <a:pt x="3432" y="431"/>
                      </a:lnTo>
                      <a:lnTo>
                        <a:pt x="3426" y="428"/>
                      </a:lnTo>
                      <a:lnTo>
                        <a:pt x="3416" y="409"/>
                      </a:lnTo>
                      <a:lnTo>
                        <a:pt x="3410" y="387"/>
                      </a:lnTo>
                      <a:lnTo>
                        <a:pt x="3407" y="368"/>
                      </a:lnTo>
                      <a:lnTo>
                        <a:pt x="3410" y="353"/>
                      </a:lnTo>
                      <a:lnTo>
                        <a:pt x="3413" y="331"/>
                      </a:lnTo>
                      <a:lnTo>
                        <a:pt x="3413" y="315"/>
                      </a:lnTo>
                      <a:lnTo>
                        <a:pt x="3407" y="309"/>
                      </a:lnTo>
                      <a:lnTo>
                        <a:pt x="3401" y="303"/>
                      </a:lnTo>
                      <a:lnTo>
                        <a:pt x="3394" y="297"/>
                      </a:lnTo>
                      <a:lnTo>
                        <a:pt x="3388" y="290"/>
                      </a:lnTo>
                      <a:lnTo>
                        <a:pt x="3366" y="290"/>
                      </a:lnTo>
                      <a:lnTo>
                        <a:pt x="3338" y="297"/>
                      </a:lnTo>
                      <a:lnTo>
                        <a:pt x="3319" y="300"/>
                      </a:lnTo>
                      <a:lnTo>
                        <a:pt x="3304" y="306"/>
                      </a:lnTo>
                      <a:lnTo>
                        <a:pt x="3288" y="312"/>
                      </a:lnTo>
                      <a:lnTo>
                        <a:pt x="3269" y="315"/>
                      </a:lnTo>
                      <a:lnTo>
                        <a:pt x="3257" y="315"/>
                      </a:lnTo>
                      <a:lnTo>
                        <a:pt x="3251" y="312"/>
                      </a:lnTo>
                      <a:lnTo>
                        <a:pt x="3248" y="306"/>
                      </a:lnTo>
                      <a:lnTo>
                        <a:pt x="3244" y="300"/>
                      </a:lnTo>
                      <a:lnTo>
                        <a:pt x="3238" y="293"/>
                      </a:lnTo>
                      <a:lnTo>
                        <a:pt x="3235" y="287"/>
                      </a:lnTo>
                      <a:lnTo>
                        <a:pt x="3229" y="281"/>
                      </a:lnTo>
                      <a:lnTo>
                        <a:pt x="3219" y="278"/>
                      </a:lnTo>
                      <a:lnTo>
                        <a:pt x="3213" y="272"/>
                      </a:lnTo>
                      <a:lnTo>
                        <a:pt x="3210" y="265"/>
                      </a:lnTo>
                      <a:lnTo>
                        <a:pt x="3207" y="247"/>
                      </a:lnTo>
                      <a:lnTo>
                        <a:pt x="3213" y="225"/>
                      </a:lnTo>
                      <a:lnTo>
                        <a:pt x="3219" y="206"/>
                      </a:lnTo>
                      <a:lnTo>
                        <a:pt x="3223" y="197"/>
                      </a:lnTo>
                      <a:lnTo>
                        <a:pt x="3229" y="190"/>
                      </a:lnTo>
                      <a:lnTo>
                        <a:pt x="3235" y="181"/>
                      </a:lnTo>
                      <a:lnTo>
                        <a:pt x="3241" y="175"/>
                      </a:lnTo>
                      <a:lnTo>
                        <a:pt x="3244" y="165"/>
                      </a:lnTo>
                      <a:lnTo>
                        <a:pt x="3248" y="159"/>
                      </a:lnTo>
                      <a:lnTo>
                        <a:pt x="3251" y="150"/>
                      </a:lnTo>
                      <a:lnTo>
                        <a:pt x="3254" y="140"/>
                      </a:lnTo>
                      <a:lnTo>
                        <a:pt x="3257" y="131"/>
                      </a:lnTo>
                      <a:lnTo>
                        <a:pt x="3257" y="115"/>
                      </a:lnTo>
                      <a:lnTo>
                        <a:pt x="3254" y="94"/>
                      </a:lnTo>
                      <a:lnTo>
                        <a:pt x="3257" y="78"/>
                      </a:lnTo>
                      <a:lnTo>
                        <a:pt x="3260" y="72"/>
                      </a:lnTo>
                      <a:lnTo>
                        <a:pt x="3269" y="65"/>
                      </a:lnTo>
                      <a:lnTo>
                        <a:pt x="3276" y="62"/>
                      </a:lnTo>
                      <a:lnTo>
                        <a:pt x="3285" y="59"/>
                      </a:lnTo>
                      <a:lnTo>
                        <a:pt x="3291" y="56"/>
                      </a:lnTo>
                      <a:lnTo>
                        <a:pt x="3307" y="59"/>
                      </a:lnTo>
                      <a:lnTo>
                        <a:pt x="3329" y="65"/>
                      </a:lnTo>
                      <a:lnTo>
                        <a:pt x="3344" y="69"/>
                      </a:lnTo>
                      <a:lnTo>
                        <a:pt x="3351" y="62"/>
                      </a:lnTo>
                      <a:lnTo>
                        <a:pt x="3357" y="59"/>
                      </a:lnTo>
                      <a:lnTo>
                        <a:pt x="3360" y="53"/>
                      </a:lnTo>
                      <a:lnTo>
                        <a:pt x="3366" y="47"/>
                      </a:lnTo>
                      <a:lnTo>
                        <a:pt x="3373" y="44"/>
                      </a:lnTo>
                      <a:lnTo>
                        <a:pt x="3394" y="37"/>
                      </a:lnTo>
                      <a:lnTo>
                        <a:pt x="3422" y="37"/>
                      </a:lnTo>
                      <a:lnTo>
                        <a:pt x="3444" y="44"/>
                      </a:lnTo>
                      <a:lnTo>
                        <a:pt x="3463" y="59"/>
                      </a:lnTo>
                      <a:lnTo>
                        <a:pt x="3482" y="84"/>
                      </a:lnTo>
                      <a:lnTo>
                        <a:pt x="3491" y="106"/>
                      </a:lnTo>
                      <a:lnTo>
                        <a:pt x="3494" y="119"/>
                      </a:lnTo>
                      <a:lnTo>
                        <a:pt x="3494" y="134"/>
                      </a:lnTo>
                      <a:lnTo>
                        <a:pt x="3497" y="150"/>
                      </a:lnTo>
                      <a:lnTo>
                        <a:pt x="3501" y="159"/>
                      </a:lnTo>
                      <a:lnTo>
                        <a:pt x="3519" y="165"/>
                      </a:lnTo>
                      <a:lnTo>
                        <a:pt x="3541" y="165"/>
                      </a:lnTo>
                      <a:lnTo>
                        <a:pt x="3566" y="162"/>
                      </a:lnTo>
                      <a:lnTo>
                        <a:pt x="3585" y="162"/>
                      </a:lnTo>
                      <a:lnTo>
                        <a:pt x="3604" y="172"/>
                      </a:lnTo>
                      <a:lnTo>
                        <a:pt x="3622" y="184"/>
                      </a:lnTo>
                      <a:lnTo>
                        <a:pt x="3641" y="190"/>
                      </a:lnTo>
                      <a:lnTo>
                        <a:pt x="3650" y="187"/>
                      </a:lnTo>
                      <a:lnTo>
                        <a:pt x="3657" y="184"/>
                      </a:lnTo>
                      <a:lnTo>
                        <a:pt x="3666" y="181"/>
                      </a:lnTo>
                      <a:lnTo>
                        <a:pt x="3675" y="175"/>
                      </a:lnTo>
                      <a:lnTo>
                        <a:pt x="3682" y="169"/>
                      </a:lnTo>
                      <a:lnTo>
                        <a:pt x="3691" y="150"/>
                      </a:lnTo>
                      <a:lnTo>
                        <a:pt x="3697" y="122"/>
                      </a:lnTo>
                      <a:lnTo>
                        <a:pt x="3704" y="100"/>
                      </a:lnTo>
                      <a:lnTo>
                        <a:pt x="3704" y="94"/>
                      </a:lnTo>
                      <a:lnTo>
                        <a:pt x="3704" y="87"/>
                      </a:lnTo>
                      <a:lnTo>
                        <a:pt x="3700" y="78"/>
                      </a:lnTo>
                      <a:lnTo>
                        <a:pt x="3700" y="69"/>
                      </a:lnTo>
                      <a:lnTo>
                        <a:pt x="3700" y="62"/>
                      </a:lnTo>
                      <a:lnTo>
                        <a:pt x="3700" y="56"/>
                      </a:lnTo>
                      <a:lnTo>
                        <a:pt x="3704" y="53"/>
                      </a:lnTo>
                      <a:lnTo>
                        <a:pt x="3707" y="50"/>
                      </a:lnTo>
                      <a:lnTo>
                        <a:pt x="3716" y="50"/>
                      </a:lnTo>
                      <a:lnTo>
                        <a:pt x="3722" y="53"/>
                      </a:lnTo>
                      <a:lnTo>
                        <a:pt x="3732" y="56"/>
                      </a:lnTo>
                      <a:lnTo>
                        <a:pt x="3738" y="59"/>
                      </a:lnTo>
                      <a:lnTo>
                        <a:pt x="3744" y="62"/>
                      </a:lnTo>
                      <a:lnTo>
                        <a:pt x="3750" y="62"/>
                      </a:lnTo>
                      <a:lnTo>
                        <a:pt x="3772" y="65"/>
                      </a:lnTo>
                      <a:lnTo>
                        <a:pt x="3794" y="65"/>
                      </a:lnTo>
                      <a:lnTo>
                        <a:pt x="3813" y="62"/>
                      </a:lnTo>
                      <a:lnTo>
                        <a:pt x="3825" y="50"/>
                      </a:lnTo>
                      <a:lnTo>
                        <a:pt x="3844" y="12"/>
                      </a:lnTo>
                      <a:lnTo>
                        <a:pt x="3857" y="3"/>
                      </a:lnTo>
                      <a:lnTo>
                        <a:pt x="3863" y="0"/>
                      </a:lnTo>
                      <a:lnTo>
                        <a:pt x="3875" y="0"/>
                      </a:lnTo>
                      <a:lnTo>
                        <a:pt x="3885" y="0"/>
                      </a:lnTo>
                      <a:lnTo>
                        <a:pt x="3885" y="12"/>
                      </a:lnTo>
                      <a:lnTo>
                        <a:pt x="3878" y="34"/>
                      </a:lnTo>
                      <a:lnTo>
                        <a:pt x="3875" y="65"/>
                      </a:lnTo>
                      <a:lnTo>
                        <a:pt x="3875" y="94"/>
                      </a:lnTo>
                      <a:lnTo>
                        <a:pt x="3878" y="115"/>
                      </a:lnTo>
                      <a:lnTo>
                        <a:pt x="3891" y="137"/>
                      </a:lnTo>
                      <a:lnTo>
                        <a:pt x="3906" y="162"/>
                      </a:lnTo>
                      <a:lnTo>
                        <a:pt x="3925" y="181"/>
                      </a:lnTo>
                      <a:lnTo>
                        <a:pt x="3944" y="197"/>
                      </a:lnTo>
                      <a:lnTo>
                        <a:pt x="3966" y="200"/>
                      </a:lnTo>
                      <a:lnTo>
                        <a:pt x="3991" y="200"/>
                      </a:lnTo>
                      <a:lnTo>
                        <a:pt x="4016" y="197"/>
                      </a:lnTo>
                      <a:lnTo>
                        <a:pt x="4038" y="200"/>
                      </a:lnTo>
                      <a:lnTo>
                        <a:pt x="4044" y="206"/>
                      </a:lnTo>
                      <a:lnTo>
                        <a:pt x="4050" y="209"/>
                      </a:lnTo>
                      <a:lnTo>
                        <a:pt x="4056" y="218"/>
                      </a:lnTo>
                      <a:lnTo>
                        <a:pt x="4063" y="225"/>
                      </a:lnTo>
                      <a:lnTo>
                        <a:pt x="4066" y="231"/>
                      </a:lnTo>
                      <a:lnTo>
                        <a:pt x="4078" y="250"/>
                      </a:lnTo>
                      <a:lnTo>
                        <a:pt x="4084" y="272"/>
                      </a:lnTo>
                      <a:lnTo>
                        <a:pt x="4091" y="297"/>
                      </a:lnTo>
                      <a:lnTo>
                        <a:pt x="4094" y="318"/>
                      </a:lnTo>
                      <a:lnTo>
                        <a:pt x="4088" y="337"/>
                      </a:lnTo>
                      <a:lnTo>
                        <a:pt x="4072" y="362"/>
                      </a:lnTo>
                      <a:lnTo>
                        <a:pt x="4060" y="384"/>
                      </a:lnTo>
                      <a:lnTo>
                        <a:pt x="4053" y="406"/>
                      </a:lnTo>
                      <a:lnTo>
                        <a:pt x="4056" y="425"/>
                      </a:lnTo>
                      <a:lnTo>
                        <a:pt x="4066" y="446"/>
                      </a:lnTo>
                      <a:lnTo>
                        <a:pt x="4075" y="468"/>
                      </a:lnTo>
                      <a:lnTo>
                        <a:pt x="4088" y="484"/>
                      </a:lnTo>
                      <a:lnTo>
                        <a:pt x="4103" y="487"/>
                      </a:lnTo>
                      <a:lnTo>
                        <a:pt x="4125" y="490"/>
                      </a:lnTo>
                      <a:lnTo>
                        <a:pt x="4147" y="490"/>
                      </a:lnTo>
                      <a:lnTo>
                        <a:pt x="4166" y="493"/>
                      </a:lnTo>
                      <a:lnTo>
                        <a:pt x="4194" y="506"/>
                      </a:lnTo>
                      <a:lnTo>
                        <a:pt x="4222" y="524"/>
                      </a:lnTo>
                      <a:lnTo>
                        <a:pt x="4247" y="543"/>
                      </a:lnTo>
                      <a:lnTo>
                        <a:pt x="4259" y="559"/>
                      </a:lnTo>
                      <a:lnTo>
                        <a:pt x="4272" y="581"/>
                      </a:lnTo>
                      <a:lnTo>
                        <a:pt x="4287" y="599"/>
                      </a:lnTo>
                      <a:lnTo>
                        <a:pt x="4303" y="609"/>
                      </a:lnTo>
                      <a:lnTo>
                        <a:pt x="4319" y="606"/>
                      </a:lnTo>
                      <a:lnTo>
                        <a:pt x="4334" y="599"/>
                      </a:lnTo>
                      <a:lnTo>
                        <a:pt x="4353" y="587"/>
                      </a:lnTo>
                      <a:lnTo>
                        <a:pt x="4369" y="578"/>
                      </a:lnTo>
                      <a:lnTo>
                        <a:pt x="4387" y="571"/>
                      </a:lnTo>
                      <a:lnTo>
                        <a:pt x="4412" y="562"/>
                      </a:lnTo>
                      <a:lnTo>
                        <a:pt x="4437" y="553"/>
                      </a:lnTo>
                      <a:lnTo>
                        <a:pt x="4459" y="549"/>
                      </a:lnTo>
                      <a:lnTo>
                        <a:pt x="4487" y="553"/>
                      </a:lnTo>
                      <a:lnTo>
                        <a:pt x="4519" y="562"/>
                      </a:lnTo>
                      <a:lnTo>
                        <a:pt x="4544" y="578"/>
                      </a:lnTo>
                      <a:lnTo>
                        <a:pt x="4559" y="596"/>
                      </a:lnTo>
                      <a:lnTo>
                        <a:pt x="4569" y="628"/>
                      </a:lnTo>
                      <a:lnTo>
                        <a:pt x="4575" y="653"/>
                      </a:lnTo>
                      <a:lnTo>
                        <a:pt x="4569" y="671"/>
                      </a:lnTo>
                      <a:lnTo>
                        <a:pt x="4556" y="696"/>
                      </a:lnTo>
                      <a:lnTo>
                        <a:pt x="4544" y="718"/>
                      </a:lnTo>
                      <a:lnTo>
                        <a:pt x="4537" y="737"/>
                      </a:lnTo>
                      <a:lnTo>
                        <a:pt x="4540" y="759"/>
                      </a:lnTo>
                      <a:lnTo>
                        <a:pt x="4547" y="784"/>
                      </a:lnTo>
                      <a:lnTo>
                        <a:pt x="4556" y="802"/>
                      </a:lnTo>
                      <a:lnTo>
                        <a:pt x="4581" y="824"/>
                      </a:lnTo>
                      <a:lnTo>
                        <a:pt x="4612" y="843"/>
                      </a:lnTo>
                      <a:lnTo>
                        <a:pt x="4637" y="862"/>
                      </a:lnTo>
                      <a:lnTo>
                        <a:pt x="4643" y="865"/>
                      </a:lnTo>
                      <a:lnTo>
                        <a:pt x="4653" y="871"/>
                      </a:lnTo>
                      <a:lnTo>
                        <a:pt x="4659" y="880"/>
                      </a:lnTo>
                      <a:lnTo>
                        <a:pt x="4665" y="887"/>
                      </a:lnTo>
                      <a:lnTo>
                        <a:pt x="4672" y="896"/>
                      </a:lnTo>
                      <a:lnTo>
                        <a:pt x="4672" y="902"/>
                      </a:lnTo>
                      <a:lnTo>
                        <a:pt x="4672" y="909"/>
                      </a:lnTo>
                      <a:lnTo>
                        <a:pt x="4668" y="918"/>
                      </a:lnTo>
                      <a:lnTo>
                        <a:pt x="4665" y="924"/>
                      </a:lnTo>
                      <a:lnTo>
                        <a:pt x="4659" y="930"/>
                      </a:lnTo>
                      <a:lnTo>
                        <a:pt x="4653" y="937"/>
                      </a:lnTo>
                      <a:lnTo>
                        <a:pt x="4647" y="943"/>
                      </a:lnTo>
                      <a:lnTo>
                        <a:pt x="4631" y="955"/>
                      </a:lnTo>
                      <a:lnTo>
                        <a:pt x="4609" y="965"/>
                      </a:lnTo>
                      <a:lnTo>
                        <a:pt x="4587" y="971"/>
                      </a:lnTo>
                      <a:lnTo>
                        <a:pt x="4569" y="968"/>
                      </a:lnTo>
                      <a:lnTo>
                        <a:pt x="4547" y="962"/>
                      </a:lnTo>
                      <a:lnTo>
                        <a:pt x="4525" y="952"/>
                      </a:lnTo>
                      <a:lnTo>
                        <a:pt x="4503" y="946"/>
                      </a:lnTo>
                      <a:lnTo>
                        <a:pt x="4484" y="946"/>
                      </a:lnTo>
                      <a:lnTo>
                        <a:pt x="4478" y="955"/>
                      </a:lnTo>
                      <a:lnTo>
                        <a:pt x="4472" y="971"/>
                      </a:lnTo>
                      <a:lnTo>
                        <a:pt x="4469" y="990"/>
                      </a:lnTo>
                      <a:lnTo>
                        <a:pt x="4465" y="1002"/>
                      </a:lnTo>
                      <a:lnTo>
                        <a:pt x="4459" y="1024"/>
                      </a:lnTo>
                      <a:lnTo>
                        <a:pt x="4453" y="1049"/>
                      </a:lnTo>
                      <a:lnTo>
                        <a:pt x="4450" y="1068"/>
                      </a:lnTo>
                      <a:lnTo>
                        <a:pt x="4447" y="1099"/>
                      </a:lnTo>
                      <a:lnTo>
                        <a:pt x="4444" y="1137"/>
                      </a:lnTo>
                      <a:lnTo>
                        <a:pt x="4440" y="1165"/>
                      </a:lnTo>
                      <a:lnTo>
                        <a:pt x="4434" y="1193"/>
                      </a:lnTo>
                      <a:lnTo>
                        <a:pt x="4428" y="1227"/>
                      </a:lnTo>
                      <a:lnTo>
                        <a:pt x="4415" y="1252"/>
                      </a:lnTo>
                      <a:lnTo>
                        <a:pt x="4400" y="1261"/>
                      </a:lnTo>
                      <a:lnTo>
                        <a:pt x="4378" y="1271"/>
                      </a:lnTo>
                      <a:lnTo>
                        <a:pt x="4356" y="1277"/>
                      </a:lnTo>
                      <a:lnTo>
                        <a:pt x="4341" y="1286"/>
                      </a:lnTo>
                      <a:lnTo>
                        <a:pt x="4334" y="1296"/>
                      </a:lnTo>
                      <a:lnTo>
                        <a:pt x="4328" y="1305"/>
                      </a:lnTo>
                      <a:lnTo>
                        <a:pt x="4325" y="1318"/>
                      </a:lnTo>
                      <a:lnTo>
                        <a:pt x="4322" y="1327"/>
                      </a:lnTo>
                      <a:lnTo>
                        <a:pt x="4319" y="1336"/>
                      </a:lnTo>
                      <a:lnTo>
                        <a:pt x="4312" y="1352"/>
                      </a:lnTo>
                      <a:lnTo>
                        <a:pt x="4306" y="1371"/>
                      </a:lnTo>
                      <a:lnTo>
                        <a:pt x="4300" y="1386"/>
                      </a:lnTo>
                      <a:lnTo>
                        <a:pt x="4300" y="1402"/>
                      </a:lnTo>
                      <a:lnTo>
                        <a:pt x="4312" y="1414"/>
                      </a:lnTo>
                      <a:lnTo>
                        <a:pt x="4331" y="1430"/>
                      </a:lnTo>
                      <a:lnTo>
                        <a:pt x="4350" y="1443"/>
                      </a:lnTo>
                      <a:lnTo>
                        <a:pt x="4366" y="1455"/>
                      </a:lnTo>
                      <a:lnTo>
                        <a:pt x="4387" y="1471"/>
                      </a:lnTo>
                      <a:lnTo>
                        <a:pt x="4409" y="1492"/>
                      </a:lnTo>
                      <a:lnTo>
                        <a:pt x="4425" y="1514"/>
                      </a:lnTo>
                      <a:lnTo>
                        <a:pt x="4425" y="1521"/>
                      </a:lnTo>
                      <a:lnTo>
                        <a:pt x="4425" y="1530"/>
                      </a:lnTo>
                      <a:lnTo>
                        <a:pt x="4425" y="1539"/>
                      </a:lnTo>
                      <a:lnTo>
                        <a:pt x="4425" y="1549"/>
                      </a:lnTo>
                      <a:lnTo>
                        <a:pt x="4425" y="1555"/>
                      </a:lnTo>
                      <a:lnTo>
                        <a:pt x="4412" y="1574"/>
                      </a:lnTo>
                      <a:lnTo>
                        <a:pt x="4397" y="1592"/>
                      </a:lnTo>
                      <a:lnTo>
                        <a:pt x="4387" y="1611"/>
                      </a:lnTo>
                      <a:lnTo>
                        <a:pt x="4384" y="1636"/>
                      </a:lnTo>
                      <a:lnTo>
                        <a:pt x="4384" y="1664"/>
                      </a:lnTo>
                      <a:lnTo>
                        <a:pt x="4387" y="1686"/>
                      </a:lnTo>
                      <a:lnTo>
                        <a:pt x="4397" y="1711"/>
                      </a:lnTo>
                      <a:lnTo>
                        <a:pt x="4412" y="1739"/>
                      </a:lnTo>
                      <a:lnTo>
                        <a:pt x="4428" y="1767"/>
                      </a:lnTo>
                      <a:lnTo>
                        <a:pt x="4437" y="1792"/>
                      </a:lnTo>
                      <a:lnTo>
                        <a:pt x="4440" y="1811"/>
                      </a:lnTo>
                      <a:lnTo>
                        <a:pt x="4444" y="1839"/>
                      </a:lnTo>
                      <a:lnTo>
                        <a:pt x="4447" y="1864"/>
                      </a:lnTo>
                      <a:lnTo>
                        <a:pt x="4453" y="1883"/>
                      </a:lnTo>
                      <a:lnTo>
                        <a:pt x="4472" y="1902"/>
                      </a:lnTo>
                      <a:lnTo>
                        <a:pt x="4497" y="1917"/>
                      </a:lnTo>
                      <a:lnTo>
                        <a:pt x="4525" y="1936"/>
                      </a:lnTo>
                      <a:lnTo>
                        <a:pt x="4544" y="1952"/>
                      </a:lnTo>
                      <a:lnTo>
                        <a:pt x="4553" y="1967"/>
                      </a:lnTo>
                      <a:lnTo>
                        <a:pt x="4562" y="1989"/>
                      </a:lnTo>
                      <a:lnTo>
                        <a:pt x="4572" y="2008"/>
                      </a:lnTo>
                      <a:lnTo>
                        <a:pt x="4584" y="2020"/>
                      </a:lnTo>
                      <a:lnTo>
                        <a:pt x="4606" y="2026"/>
                      </a:lnTo>
                      <a:lnTo>
                        <a:pt x="4634" y="2026"/>
                      </a:lnTo>
                      <a:lnTo>
                        <a:pt x="4665" y="2026"/>
                      </a:lnTo>
                      <a:lnTo>
                        <a:pt x="4693" y="2023"/>
                      </a:lnTo>
                      <a:lnTo>
                        <a:pt x="4718" y="2026"/>
                      </a:lnTo>
                      <a:lnTo>
                        <a:pt x="4737" y="2033"/>
                      </a:lnTo>
                      <a:lnTo>
                        <a:pt x="4756" y="2042"/>
                      </a:lnTo>
                      <a:lnTo>
                        <a:pt x="4771" y="2051"/>
                      </a:lnTo>
                      <a:lnTo>
                        <a:pt x="4800" y="2051"/>
                      </a:lnTo>
                      <a:lnTo>
                        <a:pt x="4831" y="2051"/>
                      </a:lnTo>
                      <a:lnTo>
                        <a:pt x="4865" y="2051"/>
                      </a:lnTo>
                      <a:lnTo>
                        <a:pt x="4890" y="2058"/>
                      </a:lnTo>
                      <a:lnTo>
                        <a:pt x="4896" y="2061"/>
                      </a:lnTo>
                      <a:lnTo>
                        <a:pt x="4903" y="2070"/>
                      </a:lnTo>
                      <a:lnTo>
                        <a:pt x="4912" y="2080"/>
                      </a:lnTo>
                      <a:lnTo>
                        <a:pt x="4915" y="2086"/>
                      </a:lnTo>
                      <a:lnTo>
                        <a:pt x="4931" y="2108"/>
                      </a:lnTo>
                      <a:lnTo>
                        <a:pt x="4946" y="2136"/>
                      </a:lnTo>
                      <a:lnTo>
                        <a:pt x="4965" y="2161"/>
                      </a:lnTo>
                      <a:lnTo>
                        <a:pt x="4984" y="2176"/>
                      </a:lnTo>
                      <a:lnTo>
                        <a:pt x="5006" y="2183"/>
                      </a:lnTo>
                      <a:lnTo>
                        <a:pt x="5037" y="2186"/>
                      </a:lnTo>
                      <a:lnTo>
                        <a:pt x="5062" y="2186"/>
                      </a:lnTo>
                      <a:lnTo>
                        <a:pt x="5084" y="2189"/>
                      </a:lnTo>
                      <a:lnTo>
                        <a:pt x="5112" y="2189"/>
                      </a:lnTo>
                      <a:lnTo>
                        <a:pt x="5134" y="2192"/>
                      </a:lnTo>
                      <a:lnTo>
                        <a:pt x="5156" y="2192"/>
                      </a:lnTo>
                      <a:lnTo>
                        <a:pt x="5177" y="2195"/>
                      </a:lnTo>
                      <a:lnTo>
                        <a:pt x="5196" y="2201"/>
                      </a:lnTo>
                      <a:lnTo>
                        <a:pt x="5202" y="2208"/>
                      </a:lnTo>
                      <a:lnTo>
                        <a:pt x="5209" y="2217"/>
                      </a:lnTo>
                      <a:lnTo>
                        <a:pt x="5218" y="2226"/>
                      </a:lnTo>
                      <a:lnTo>
                        <a:pt x="5224" y="2236"/>
                      </a:lnTo>
                      <a:lnTo>
                        <a:pt x="5231" y="2242"/>
                      </a:lnTo>
                      <a:lnTo>
                        <a:pt x="5252" y="2248"/>
                      </a:lnTo>
                      <a:lnTo>
                        <a:pt x="5277" y="2251"/>
                      </a:lnTo>
                      <a:lnTo>
                        <a:pt x="5299" y="2251"/>
                      </a:lnTo>
                      <a:lnTo>
                        <a:pt x="5324" y="2245"/>
                      </a:lnTo>
                      <a:lnTo>
                        <a:pt x="5352" y="2233"/>
                      </a:lnTo>
                      <a:lnTo>
                        <a:pt x="5377" y="2220"/>
                      </a:lnTo>
                      <a:lnTo>
                        <a:pt x="5384" y="2217"/>
                      </a:lnTo>
                      <a:lnTo>
                        <a:pt x="5393" y="2208"/>
                      </a:lnTo>
                      <a:lnTo>
                        <a:pt x="5402" y="2201"/>
                      </a:lnTo>
                      <a:lnTo>
                        <a:pt x="5409" y="2192"/>
                      </a:lnTo>
                      <a:lnTo>
                        <a:pt x="5418" y="2186"/>
                      </a:lnTo>
                      <a:lnTo>
                        <a:pt x="5427" y="2183"/>
                      </a:lnTo>
                      <a:lnTo>
                        <a:pt x="5449" y="2179"/>
                      </a:lnTo>
                      <a:lnTo>
                        <a:pt x="5477" y="2179"/>
                      </a:lnTo>
                      <a:lnTo>
                        <a:pt x="5502" y="2179"/>
                      </a:lnTo>
                      <a:lnTo>
                        <a:pt x="5530" y="2173"/>
                      </a:lnTo>
                      <a:lnTo>
                        <a:pt x="5565" y="2161"/>
                      </a:lnTo>
                      <a:lnTo>
                        <a:pt x="5590" y="2148"/>
                      </a:lnTo>
                      <a:lnTo>
                        <a:pt x="5593" y="2142"/>
                      </a:lnTo>
                      <a:lnTo>
                        <a:pt x="5596" y="2133"/>
                      </a:lnTo>
                      <a:lnTo>
                        <a:pt x="5599" y="2123"/>
                      </a:lnTo>
                      <a:lnTo>
                        <a:pt x="5605" y="2114"/>
                      </a:lnTo>
                      <a:lnTo>
                        <a:pt x="5608" y="2108"/>
                      </a:lnTo>
                      <a:lnTo>
                        <a:pt x="5621" y="2095"/>
                      </a:lnTo>
                      <a:lnTo>
                        <a:pt x="5640" y="2086"/>
                      </a:lnTo>
                      <a:lnTo>
                        <a:pt x="5661" y="2076"/>
                      </a:lnTo>
                      <a:lnTo>
                        <a:pt x="5677" y="2076"/>
                      </a:lnTo>
                      <a:lnTo>
                        <a:pt x="5693" y="2080"/>
                      </a:lnTo>
                      <a:lnTo>
                        <a:pt x="5715" y="2092"/>
                      </a:lnTo>
                      <a:lnTo>
                        <a:pt x="5730" y="2105"/>
                      </a:lnTo>
                      <a:lnTo>
                        <a:pt x="5740" y="2120"/>
                      </a:lnTo>
                      <a:lnTo>
                        <a:pt x="5743" y="2136"/>
                      </a:lnTo>
                      <a:lnTo>
                        <a:pt x="5736" y="2154"/>
                      </a:lnTo>
                      <a:lnTo>
                        <a:pt x="5730" y="2176"/>
                      </a:lnTo>
                      <a:lnTo>
                        <a:pt x="5724" y="2195"/>
                      </a:lnTo>
                      <a:lnTo>
                        <a:pt x="5724" y="2211"/>
                      </a:lnTo>
                      <a:lnTo>
                        <a:pt x="5730" y="2220"/>
                      </a:lnTo>
                      <a:lnTo>
                        <a:pt x="5736" y="2229"/>
                      </a:lnTo>
                      <a:lnTo>
                        <a:pt x="5746" y="2239"/>
                      </a:lnTo>
                      <a:lnTo>
                        <a:pt x="5755" y="2245"/>
                      </a:lnTo>
                      <a:lnTo>
                        <a:pt x="5764" y="2254"/>
                      </a:lnTo>
                      <a:lnTo>
                        <a:pt x="5771" y="2261"/>
                      </a:lnTo>
                      <a:lnTo>
                        <a:pt x="5777" y="2264"/>
                      </a:lnTo>
                      <a:lnTo>
                        <a:pt x="5786" y="2267"/>
                      </a:lnTo>
                      <a:lnTo>
                        <a:pt x="5796" y="2270"/>
                      </a:lnTo>
                      <a:lnTo>
                        <a:pt x="5805" y="2273"/>
                      </a:lnTo>
                      <a:lnTo>
                        <a:pt x="5811" y="2276"/>
                      </a:lnTo>
                      <a:lnTo>
                        <a:pt x="5818" y="2279"/>
                      </a:lnTo>
                      <a:close/>
                    </a:path>
                  </a:pathLst>
                </a:custGeom>
                <a:grpFill/>
                <a:ln w="6350" cap="rnd" cmpd="sng">
                  <a:solidFill>
                    <a:srgbClr val="808080">
                      <a:lumMod val="60000"/>
                      <a:lumOff val="4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1219170">
                    <a:defRPr/>
                  </a:pPr>
                  <a:endParaRPr lang="en-AU" sz="2400" kern="0">
                    <a:solidFill>
                      <a:srgbClr val="7EA2D1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94" name="Group 46">
                  <a:extLst>
                    <a:ext uri="{FF2B5EF4-FFF2-40B4-BE49-F238E27FC236}">
                      <a16:creationId xmlns:a16="http://schemas.microsoft.com/office/drawing/2014/main" id="{94660C90-D90C-4518-A628-9C66018991A7}"/>
                    </a:ext>
                  </a:extLst>
                </p:cNvPr>
                <p:cNvGrpSpPr/>
                <p:nvPr/>
              </p:nvGrpSpPr>
              <p:grpSpPr>
                <a:xfrm>
                  <a:off x="3055322" y="2077795"/>
                  <a:ext cx="1250684" cy="968888"/>
                  <a:chOff x="3055322" y="2077795"/>
                  <a:chExt cx="1250684" cy="968888"/>
                </a:xfrm>
                <a:grpFill/>
              </p:grpSpPr>
              <p:grpSp>
                <p:nvGrpSpPr>
                  <p:cNvPr id="131" name="Group 83">
                    <a:extLst>
                      <a:ext uri="{FF2B5EF4-FFF2-40B4-BE49-F238E27FC236}">
                        <a16:creationId xmlns:a16="http://schemas.microsoft.com/office/drawing/2014/main" id="{2E8F3D4A-1560-41EB-9380-F3B87DB28B41}"/>
                      </a:ext>
                    </a:extLst>
                  </p:cNvPr>
                  <p:cNvGrpSpPr/>
                  <p:nvPr/>
                </p:nvGrpSpPr>
                <p:grpSpPr>
                  <a:xfrm>
                    <a:off x="3055322" y="2077795"/>
                    <a:ext cx="1250684" cy="968888"/>
                    <a:chOff x="3055322" y="2077795"/>
                    <a:chExt cx="1250684" cy="968888"/>
                  </a:xfrm>
                  <a:grpFill/>
                </p:grpSpPr>
                <p:sp>
                  <p:nvSpPr>
                    <p:cNvPr id="133" name="Freeform 15">
                      <a:extLst>
                        <a:ext uri="{FF2B5EF4-FFF2-40B4-BE49-F238E27FC236}">
                          <a16:creationId xmlns:a16="http://schemas.microsoft.com/office/drawing/2014/main" id="{B094B193-E4EB-4401-8644-6ABD459AE4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55322" y="2212386"/>
                      <a:ext cx="966932" cy="834297"/>
                    </a:xfrm>
                    <a:custGeom>
                      <a:avLst/>
                      <a:gdLst>
                        <a:gd name="T0" fmla="*/ 980 w 4447"/>
                        <a:gd name="T1" fmla="*/ 2879 h 3837"/>
                        <a:gd name="T2" fmla="*/ 859 w 4447"/>
                        <a:gd name="T3" fmla="*/ 2941 h 3837"/>
                        <a:gd name="T4" fmla="*/ 684 w 4447"/>
                        <a:gd name="T5" fmla="*/ 3035 h 3837"/>
                        <a:gd name="T6" fmla="*/ 468 w 4447"/>
                        <a:gd name="T7" fmla="*/ 2716 h 3837"/>
                        <a:gd name="T8" fmla="*/ 712 w 4447"/>
                        <a:gd name="T9" fmla="*/ 2616 h 3837"/>
                        <a:gd name="T10" fmla="*/ 671 w 4447"/>
                        <a:gd name="T11" fmla="*/ 2529 h 3837"/>
                        <a:gd name="T12" fmla="*/ 471 w 4447"/>
                        <a:gd name="T13" fmla="*/ 2235 h 3837"/>
                        <a:gd name="T14" fmla="*/ 515 w 4447"/>
                        <a:gd name="T15" fmla="*/ 1883 h 3837"/>
                        <a:gd name="T16" fmla="*/ 534 w 4447"/>
                        <a:gd name="T17" fmla="*/ 1655 h 3837"/>
                        <a:gd name="T18" fmla="*/ 446 w 4447"/>
                        <a:gd name="T19" fmla="*/ 1555 h 3837"/>
                        <a:gd name="T20" fmla="*/ 471 w 4447"/>
                        <a:gd name="T21" fmla="*/ 1249 h 3837"/>
                        <a:gd name="T22" fmla="*/ 403 w 4447"/>
                        <a:gd name="T23" fmla="*/ 1111 h 3837"/>
                        <a:gd name="T24" fmla="*/ 268 w 4447"/>
                        <a:gd name="T25" fmla="*/ 896 h 3837"/>
                        <a:gd name="T26" fmla="*/ 109 w 4447"/>
                        <a:gd name="T27" fmla="*/ 577 h 3837"/>
                        <a:gd name="T28" fmla="*/ 156 w 4447"/>
                        <a:gd name="T29" fmla="*/ 352 h 3837"/>
                        <a:gd name="T30" fmla="*/ 9 w 4447"/>
                        <a:gd name="T31" fmla="*/ 109 h 3837"/>
                        <a:gd name="T32" fmla="*/ 159 w 4447"/>
                        <a:gd name="T33" fmla="*/ 28 h 3837"/>
                        <a:gd name="T34" fmla="*/ 474 w 4447"/>
                        <a:gd name="T35" fmla="*/ 178 h 3837"/>
                        <a:gd name="T36" fmla="*/ 809 w 4447"/>
                        <a:gd name="T37" fmla="*/ 90 h 3837"/>
                        <a:gd name="T38" fmla="*/ 1115 w 4447"/>
                        <a:gd name="T39" fmla="*/ 199 h 3837"/>
                        <a:gd name="T40" fmla="*/ 1030 w 4447"/>
                        <a:gd name="T41" fmla="*/ 368 h 3837"/>
                        <a:gd name="T42" fmla="*/ 1049 w 4447"/>
                        <a:gd name="T43" fmla="*/ 602 h 3837"/>
                        <a:gd name="T44" fmla="*/ 1146 w 4447"/>
                        <a:gd name="T45" fmla="*/ 843 h 3837"/>
                        <a:gd name="T46" fmla="*/ 1183 w 4447"/>
                        <a:gd name="T47" fmla="*/ 1124 h 3837"/>
                        <a:gd name="T48" fmla="*/ 1265 w 4447"/>
                        <a:gd name="T49" fmla="*/ 924 h 3837"/>
                        <a:gd name="T50" fmla="*/ 1549 w 4447"/>
                        <a:gd name="T51" fmla="*/ 861 h 3837"/>
                        <a:gd name="T52" fmla="*/ 1989 w 4447"/>
                        <a:gd name="T53" fmla="*/ 974 h 3837"/>
                        <a:gd name="T54" fmla="*/ 2576 w 4447"/>
                        <a:gd name="T55" fmla="*/ 1114 h 3837"/>
                        <a:gd name="T56" fmla="*/ 3073 w 4447"/>
                        <a:gd name="T57" fmla="*/ 989 h 3837"/>
                        <a:gd name="T58" fmla="*/ 3441 w 4447"/>
                        <a:gd name="T59" fmla="*/ 899 h 3837"/>
                        <a:gd name="T60" fmla="*/ 3488 w 4447"/>
                        <a:gd name="T61" fmla="*/ 1174 h 3837"/>
                        <a:gd name="T62" fmla="*/ 3485 w 4447"/>
                        <a:gd name="T63" fmla="*/ 1330 h 3837"/>
                        <a:gd name="T64" fmla="*/ 3594 w 4447"/>
                        <a:gd name="T65" fmla="*/ 1655 h 3837"/>
                        <a:gd name="T66" fmla="*/ 3603 w 4447"/>
                        <a:gd name="T67" fmla="*/ 1870 h 3837"/>
                        <a:gd name="T68" fmla="*/ 3594 w 4447"/>
                        <a:gd name="T69" fmla="*/ 2148 h 3837"/>
                        <a:gd name="T70" fmla="*/ 3828 w 4447"/>
                        <a:gd name="T71" fmla="*/ 2179 h 3837"/>
                        <a:gd name="T72" fmla="*/ 3884 w 4447"/>
                        <a:gd name="T73" fmla="*/ 2235 h 3837"/>
                        <a:gd name="T74" fmla="*/ 4059 w 4447"/>
                        <a:gd name="T75" fmla="*/ 2360 h 3837"/>
                        <a:gd name="T76" fmla="*/ 4078 w 4447"/>
                        <a:gd name="T77" fmla="*/ 2594 h 3837"/>
                        <a:gd name="T78" fmla="*/ 4203 w 4447"/>
                        <a:gd name="T79" fmla="*/ 2698 h 3837"/>
                        <a:gd name="T80" fmla="*/ 4322 w 4447"/>
                        <a:gd name="T81" fmla="*/ 2885 h 3837"/>
                        <a:gd name="T82" fmla="*/ 4447 w 4447"/>
                        <a:gd name="T83" fmla="*/ 3153 h 3837"/>
                        <a:gd name="T84" fmla="*/ 4187 w 4447"/>
                        <a:gd name="T85" fmla="*/ 3438 h 3837"/>
                        <a:gd name="T86" fmla="*/ 4187 w 4447"/>
                        <a:gd name="T87" fmla="*/ 3631 h 3837"/>
                        <a:gd name="T88" fmla="*/ 4141 w 4447"/>
                        <a:gd name="T89" fmla="*/ 3834 h 3837"/>
                        <a:gd name="T90" fmla="*/ 3950 w 4447"/>
                        <a:gd name="T91" fmla="*/ 3644 h 3837"/>
                        <a:gd name="T92" fmla="*/ 3688 w 4447"/>
                        <a:gd name="T93" fmla="*/ 3650 h 3837"/>
                        <a:gd name="T94" fmla="*/ 3519 w 4447"/>
                        <a:gd name="T95" fmla="*/ 3506 h 3837"/>
                        <a:gd name="T96" fmla="*/ 3491 w 4447"/>
                        <a:gd name="T97" fmla="*/ 3194 h 3837"/>
                        <a:gd name="T98" fmla="*/ 3204 w 4447"/>
                        <a:gd name="T99" fmla="*/ 3150 h 3837"/>
                        <a:gd name="T100" fmla="*/ 3035 w 4447"/>
                        <a:gd name="T101" fmla="*/ 3310 h 3837"/>
                        <a:gd name="T102" fmla="*/ 2857 w 4447"/>
                        <a:gd name="T103" fmla="*/ 3328 h 3837"/>
                        <a:gd name="T104" fmla="*/ 2685 w 4447"/>
                        <a:gd name="T105" fmla="*/ 3122 h 3837"/>
                        <a:gd name="T106" fmla="*/ 2582 w 4447"/>
                        <a:gd name="T107" fmla="*/ 2897 h 3837"/>
                        <a:gd name="T108" fmla="*/ 2498 w 4447"/>
                        <a:gd name="T109" fmla="*/ 2994 h 3837"/>
                        <a:gd name="T110" fmla="*/ 2376 w 4447"/>
                        <a:gd name="T111" fmla="*/ 3044 h 3837"/>
                        <a:gd name="T112" fmla="*/ 2055 w 4447"/>
                        <a:gd name="T113" fmla="*/ 3035 h 3837"/>
                        <a:gd name="T114" fmla="*/ 1886 w 4447"/>
                        <a:gd name="T115" fmla="*/ 3122 h 3837"/>
                        <a:gd name="T116" fmla="*/ 1799 w 4447"/>
                        <a:gd name="T117" fmla="*/ 3113 h 3837"/>
                        <a:gd name="T118" fmla="*/ 1617 w 4447"/>
                        <a:gd name="T119" fmla="*/ 3078 h 3837"/>
                        <a:gd name="T120" fmla="*/ 1471 w 4447"/>
                        <a:gd name="T121" fmla="*/ 2963 h 38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4447" h="3837">
                          <a:moveTo>
                            <a:pt x="1230" y="2982"/>
                          </a:moveTo>
                          <a:lnTo>
                            <a:pt x="1218" y="2975"/>
                          </a:lnTo>
                          <a:lnTo>
                            <a:pt x="1208" y="2972"/>
                          </a:lnTo>
                          <a:lnTo>
                            <a:pt x="1186" y="2957"/>
                          </a:lnTo>
                          <a:lnTo>
                            <a:pt x="1158" y="2938"/>
                          </a:lnTo>
                          <a:lnTo>
                            <a:pt x="1130" y="2916"/>
                          </a:lnTo>
                          <a:lnTo>
                            <a:pt x="1105" y="2904"/>
                          </a:lnTo>
                          <a:lnTo>
                            <a:pt x="1083" y="2904"/>
                          </a:lnTo>
                          <a:lnTo>
                            <a:pt x="1055" y="2907"/>
                          </a:lnTo>
                          <a:lnTo>
                            <a:pt x="1030" y="2907"/>
                          </a:lnTo>
                          <a:lnTo>
                            <a:pt x="1008" y="2904"/>
                          </a:lnTo>
                          <a:lnTo>
                            <a:pt x="1002" y="2900"/>
                          </a:lnTo>
                          <a:lnTo>
                            <a:pt x="993" y="2894"/>
                          </a:lnTo>
                          <a:lnTo>
                            <a:pt x="987" y="2885"/>
                          </a:lnTo>
                          <a:lnTo>
                            <a:pt x="980" y="2879"/>
                          </a:lnTo>
                          <a:lnTo>
                            <a:pt x="971" y="2872"/>
                          </a:lnTo>
                          <a:lnTo>
                            <a:pt x="965" y="2869"/>
                          </a:lnTo>
                          <a:lnTo>
                            <a:pt x="959" y="2869"/>
                          </a:lnTo>
                          <a:lnTo>
                            <a:pt x="952" y="2872"/>
                          </a:lnTo>
                          <a:lnTo>
                            <a:pt x="946" y="2875"/>
                          </a:lnTo>
                          <a:lnTo>
                            <a:pt x="940" y="2882"/>
                          </a:lnTo>
                          <a:lnTo>
                            <a:pt x="934" y="2885"/>
                          </a:lnTo>
                          <a:lnTo>
                            <a:pt x="924" y="2904"/>
                          </a:lnTo>
                          <a:lnTo>
                            <a:pt x="912" y="2925"/>
                          </a:lnTo>
                          <a:lnTo>
                            <a:pt x="899" y="2941"/>
                          </a:lnTo>
                          <a:lnTo>
                            <a:pt x="893" y="2941"/>
                          </a:lnTo>
                          <a:lnTo>
                            <a:pt x="887" y="2941"/>
                          </a:lnTo>
                          <a:lnTo>
                            <a:pt x="877" y="2941"/>
                          </a:lnTo>
                          <a:lnTo>
                            <a:pt x="868" y="2941"/>
                          </a:lnTo>
                          <a:lnTo>
                            <a:pt x="859" y="2941"/>
                          </a:lnTo>
                          <a:lnTo>
                            <a:pt x="852" y="2944"/>
                          </a:lnTo>
                          <a:lnTo>
                            <a:pt x="827" y="2957"/>
                          </a:lnTo>
                          <a:lnTo>
                            <a:pt x="802" y="2975"/>
                          </a:lnTo>
                          <a:lnTo>
                            <a:pt x="781" y="2994"/>
                          </a:lnTo>
                          <a:lnTo>
                            <a:pt x="777" y="3004"/>
                          </a:lnTo>
                          <a:lnTo>
                            <a:pt x="774" y="3013"/>
                          </a:lnTo>
                          <a:lnTo>
                            <a:pt x="771" y="3022"/>
                          </a:lnTo>
                          <a:lnTo>
                            <a:pt x="768" y="3028"/>
                          </a:lnTo>
                          <a:lnTo>
                            <a:pt x="765" y="3032"/>
                          </a:lnTo>
                          <a:lnTo>
                            <a:pt x="759" y="3038"/>
                          </a:lnTo>
                          <a:lnTo>
                            <a:pt x="752" y="3041"/>
                          </a:lnTo>
                          <a:lnTo>
                            <a:pt x="746" y="3044"/>
                          </a:lnTo>
                          <a:lnTo>
                            <a:pt x="727" y="3044"/>
                          </a:lnTo>
                          <a:lnTo>
                            <a:pt x="706" y="3041"/>
                          </a:lnTo>
                          <a:lnTo>
                            <a:pt x="684" y="3035"/>
                          </a:lnTo>
                          <a:lnTo>
                            <a:pt x="665" y="3028"/>
                          </a:lnTo>
                          <a:lnTo>
                            <a:pt x="634" y="3022"/>
                          </a:lnTo>
                          <a:lnTo>
                            <a:pt x="599" y="3010"/>
                          </a:lnTo>
                          <a:lnTo>
                            <a:pt x="574" y="2994"/>
                          </a:lnTo>
                          <a:lnTo>
                            <a:pt x="562" y="2975"/>
                          </a:lnTo>
                          <a:lnTo>
                            <a:pt x="549" y="2947"/>
                          </a:lnTo>
                          <a:lnTo>
                            <a:pt x="537" y="2925"/>
                          </a:lnTo>
                          <a:lnTo>
                            <a:pt x="521" y="2900"/>
                          </a:lnTo>
                          <a:lnTo>
                            <a:pt x="503" y="2872"/>
                          </a:lnTo>
                          <a:lnTo>
                            <a:pt x="481" y="2844"/>
                          </a:lnTo>
                          <a:lnTo>
                            <a:pt x="468" y="2819"/>
                          </a:lnTo>
                          <a:lnTo>
                            <a:pt x="465" y="2797"/>
                          </a:lnTo>
                          <a:lnTo>
                            <a:pt x="468" y="2769"/>
                          </a:lnTo>
                          <a:lnTo>
                            <a:pt x="468" y="2738"/>
                          </a:lnTo>
                          <a:lnTo>
                            <a:pt x="468" y="2716"/>
                          </a:lnTo>
                          <a:lnTo>
                            <a:pt x="462" y="2691"/>
                          </a:lnTo>
                          <a:lnTo>
                            <a:pt x="453" y="2663"/>
                          </a:lnTo>
                          <a:lnTo>
                            <a:pt x="440" y="2632"/>
                          </a:lnTo>
                          <a:lnTo>
                            <a:pt x="434" y="2604"/>
                          </a:lnTo>
                          <a:lnTo>
                            <a:pt x="462" y="2594"/>
                          </a:lnTo>
                          <a:lnTo>
                            <a:pt x="487" y="2582"/>
                          </a:lnTo>
                          <a:lnTo>
                            <a:pt x="512" y="2579"/>
                          </a:lnTo>
                          <a:lnTo>
                            <a:pt x="531" y="2582"/>
                          </a:lnTo>
                          <a:lnTo>
                            <a:pt x="553" y="2591"/>
                          </a:lnTo>
                          <a:lnTo>
                            <a:pt x="574" y="2598"/>
                          </a:lnTo>
                          <a:lnTo>
                            <a:pt x="593" y="2604"/>
                          </a:lnTo>
                          <a:lnTo>
                            <a:pt x="624" y="2610"/>
                          </a:lnTo>
                          <a:lnTo>
                            <a:pt x="662" y="2613"/>
                          </a:lnTo>
                          <a:lnTo>
                            <a:pt x="696" y="2616"/>
                          </a:lnTo>
                          <a:lnTo>
                            <a:pt x="712" y="2616"/>
                          </a:lnTo>
                          <a:lnTo>
                            <a:pt x="731" y="2616"/>
                          </a:lnTo>
                          <a:lnTo>
                            <a:pt x="746" y="2616"/>
                          </a:lnTo>
                          <a:lnTo>
                            <a:pt x="762" y="2610"/>
                          </a:lnTo>
                          <a:lnTo>
                            <a:pt x="762" y="2607"/>
                          </a:lnTo>
                          <a:lnTo>
                            <a:pt x="765" y="2601"/>
                          </a:lnTo>
                          <a:lnTo>
                            <a:pt x="762" y="2594"/>
                          </a:lnTo>
                          <a:lnTo>
                            <a:pt x="762" y="2588"/>
                          </a:lnTo>
                          <a:lnTo>
                            <a:pt x="759" y="2582"/>
                          </a:lnTo>
                          <a:lnTo>
                            <a:pt x="749" y="2573"/>
                          </a:lnTo>
                          <a:lnTo>
                            <a:pt x="743" y="2566"/>
                          </a:lnTo>
                          <a:lnTo>
                            <a:pt x="734" y="2560"/>
                          </a:lnTo>
                          <a:lnTo>
                            <a:pt x="727" y="2554"/>
                          </a:lnTo>
                          <a:lnTo>
                            <a:pt x="709" y="2545"/>
                          </a:lnTo>
                          <a:lnTo>
                            <a:pt x="690" y="2538"/>
                          </a:lnTo>
                          <a:lnTo>
                            <a:pt x="671" y="2529"/>
                          </a:lnTo>
                          <a:lnTo>
                            <a:pt x="649" y="2520"/>
                          </a:lnTo>
                          <a:lnTo>
                            <a:pt x="618" y="2507"/>
                          </a:lnTo>
                          <a:lnTo>
                            <a:pt x="593" y="2491"/>
                          </a:lnTo>
                          <a:lnTo>
                            <a:pt x="571" y="2476"/>
                          </a:lnTo>
                          <a:lnTo>
                            <a:pt x="565" y="2460"/>
                          </a:lnTo>
                          <a:lnTo>
                            <a:pt x="562" y="2438"/>
                          </a:lnTo>
                          <a:lnTo>
                            <a:pt x="559" y="2413"/>
                          </a:lnTo>
                          <a:lnTo>
                            <a:pt x="556" y="2398"/>
                          </a:lnTo>
                          <a:lnTo>
                            <a:pt x="543" y="2379"/>
                          </a:lnTo>
                          <a:lnTo>
                            <a:pt x="524" y="2363"/>
                          </a:lnTo>
                          <a:lnTo>
                            <a:pt x="509" y="2345"/>
                          </a:lnTo>
                          <a:lnTo>
                            <a:pt x="499" y="2323"/>
                          </a:lnTo>
                          <a:lnTo>
                            <a:pt x="487" y="2292"/>
                          </a:lnTo>
                          <a:lnTo>
                            <a:pt x="481" y="2260"/>
                          </a:lnTo>
                          <a:lnTo>
                            <a:pt x="471" y="2235"/>
                          </a:lnTo>
                          <a:lnTo>
                            <a:pt x="468" y="2210"/>
                          </a:lnTo>
                          <a:lnTo>
                            <a:pt x="465" y="2182"/>
                          </a:lnTo>
                          <a:lnTo>
                            <a:pt x="462" y="2157"/>
                          </a:lnTo>
                          <a:lnTo>
                            <a:pt x="459" y="2139"/>
                          </a:lnTo>
                          <a:lnTo>
                            <a:pt x="450" y="2117"/>
                          </a:lnTo>
                          <a:lnTo>
                            <a:pt x="446" y="2095"/>
                          </a:lnTo>
                          <a:lnTo>
                            <a:pt x="450" y="2076"/>
                          </a:lnTo>
                          <a:lnTo>
                            <a:pt x="459" y="2054"/>
                          </a:lnTo>
                          <a:lnTo>
                            <a:pt x="468" y="2032"/>
                          </a:lnTo>
                          <a:lnTo>
                            <a:pt x="468" y="2014"/>
                          </a:lnTo>
                          <a:lnTo>
                            <a:pt x="471" y="1989"/>
                          </a:lnTo>
                          <a:lnTo>
                            <a:pt x="474" y="1970"/>
                          </a:lnTo>
                          <a:lnTo>
                            <a:pt x="484" y="1945"/>
                          </a:lnTo>
                          <a:lnTo>
                            <a:pt x="499" y="1914"/>
                          </a:lnTo>
                          <a:lnTo>
                            <a:pt x="515" y="1883"/>
                          </a:lnTo>
                          <a:lnTo>
                            <a:pt x="521" y="1858"/>
                          </a:lnTo>
                          <a:lnTo>
                            <a:pt x="518" y="1836"/>
                          </a:lnTo>
                          <a:lnTo>
                            <a:pt x="512" y="1808"/>
                          </a:lnTo>
                          <a:lnTo>
                            <a:pt x="509" y="1786"/>
                          </a:lnTo>
                          <a:lnTo>
                            <a:pt x="515" y="1764"/>
                          </a:lnTo>
                          <a:lnTo>
                            <a:pt x="524" y="1739"/>
                          </a:lnTo>
                          <a:lnTo>
                            <a:pt x="534" y="1720"/>
                          </a:lnTo>
                          <a:lnTo>
                            <a:pt x="543" y="1705"/>
                          </a:lnTo>
                          <a:lnTo>
                            <a:pt x="553" y="1689"/>
                          </a:lnTo>
                          <a:lnTo>
                            <a:pt x="562" y="1673"/>
                          </a:lnTo>
                          <a:lnTo>
                            <a:pt x="562" y="1661"/>
                          </a:lnTo>
                          <a:lnTo>
                            <a:pt x="559" y="1658"/>
                          </a:lnTo>
                          <a:lnTo>
                            <a:pt x="553" y="1655"/>
                          </a:lnTo>
                          <a:lnTo>
                            <a:pt x="543" y="1655"/>
                          </a:lnTo>
                          <a:lnTo>
                            <a:pt x="534" y="1655"/>
                          </a:lnTo>
                          <a:lnTo>
                            <a:pt x="528" y="1655"/>
                          </a:lnTo>
                          <a:lnTo>
                            <a:pt x="521" y="1655"/>
                          </a:lnTo>
                          <a:lnTo>
                            <a:pt x="515" y="1658"/>
                          </a:lnTo>
                          <a:lnTo>
                            <a:pt x="512" y="1664"/>
                          </a:lnTo>
                          <a:lnTo>
                            <a:pt x="506" y="1670"/>
                          </a:lnTo>
                          <a:lnTo>
                            <a:pt x="503" y="1673"/>
                          </a:lnTo>
                          <a:lnTo>
                            <a:pt x="493" y="1670"/>
                          </a:lnTo>
                          <a:lnTo>
                            <a:pt x="487" y="1667"/>
                          </a:lnTo>
                          <a:lnTo>
                            <a:pt x="478" y="1661"/>
                          </a:lnTo>
                          <a:lnTo>
                            <a:pt x="471" y="1651"/>
                          </a:lnTo>
                          <a:lnTo>
                            <a:pt x="465" y="1645"/>
                          </a:lnTo>
                          <a:lnTo>
                            <a:pt x="459" y="1639"/>
                          </a:lnTo>
                          <a:lnTo>
                            <a:pt x="450" y="1614"/>
                          </a:lnTo>
                          <a:lnTo>
                            <a:pt x="446" y="1583"/>
                          </a:lnTo>
                          <a:lnTo>
                            <a:pt x="446" y="1555"/>
                          </a:lnTo>
                          <a:lnTo>
                            <a:pt x="453" y="1536"/>
                          </a:lnTo>
                          <a:lnTo>
                            <a:pt x="462" y="1511"/>
                          </a:lnTo>
                          <a:lnTo>
                            <a:pt x="471" y="1489"/>
                          </a:lnTo>
                          <a:lnTo>
                            <a:pt x="474" y="1480"/>
                          </a:lnTo>
                          <a:lnTo>
                            <a:pt x="478" y="1470"/>
                          </a:lnTo>
                          <a:lnTo>
                            <a:pt x="481" y="1458"/>
                          </a:lnTo>
                          <a:lnTo>
                            <a:pt x="484" y="1448"/>
                          </a:lnTo>
                          <a:lnTo>
                            <a:pt x="484" y="1427"/>
                          </a:lnTo>
                          <a:lnTo>
                            <a:pt x="481" y="1402"/>
                          </a:lnTo>
                          <a:lnTo>
                            <a:pt x="478" y="1380"/>
                          </a:lnTo>
                          <a:lnTo>
                            <a:pt x="471" y="1355"/>
                          </a:lnTo>
                          <a:lnTo>
                            <a:pt x="462" y="1324"/>
                          </a:lnTo>
                          <a:lnTo>
                            <a:pt x="459" y="1299"/>
                          </a:lnTo>
                          <a:lnTo>
                            <a:pt x="462" y="1277"/>
                          </a:lnTo>
                          <a:lnTo>
                            <a:pt x="471" y="1249"/>
                          </a:lnTo>
                          <a:lnTo>
                            <a:pt x="474" y="1227"/>
                          </a:lnTo>
                          <a:lnTo>
                            <a:pt x="474" y="1217"/>
                          </a:lnTo>
                          <a:lnTo>
                            <a:pt x="471" y="1208"/>
                          </a:lnTo>
                          <a:lnTo>
                            <a:pt x="468" y="1199"/>
                          </a:lnTo>
                          <a:lnTo>
                            <a:pt x="462" y="1189"/>
                          </a:lnTo>
                          <a:lnTo>
                            <a:pt x="459" y="1183"/>
                          </a:lnTo>
                          <a:lnTo>
                            <a:pt x="453" y="1180"/>
                          </a:lnTo>
                          <a:lnTo>
                            <a:pt x="446" y="1180"/>
                          </a:lnTo>
                          <a:lnTo>
                            <a:pt x="440" y="1180"/>
                          </a:lnTo>
                          <a:lnTo>
                            <a:pt x="431" y="1177"/>
                          </a:lnTo>
                          <a:lnTo>
                            <a:pt x="425" y="1177"/>
                          </a:lnTo>
                          <a:lnTo>
                            <a:pt x="421" y="1174"/>
                          </a:lnTo>
                          <a:lnTo>
                            <a:pt x="412" y="1158"/>
                          </a:lnTo>
                          <a:lnTo>
                            <a:pt x="406" y="1136"/>
                          </a:lnTo>
                          <a:lnTo>
                            <a:pt x="403" y="1111"/>
                          </a:lnTo>
                          <a:lnTo>
                            <a:pt x="403" y="1089"/>
                          </a:lnTo>
                          <a:lnTo>
                            <a:pt x="403" y="1074"/>
                          </a:lnTo>
                          <a:lnTo>
                            <a:pt x="406" y="1055"/>
                          </a:lnTo>
                          <a:lnTo>
                            <a:pt x="406" y="1039"/>
                          </a:lnTo>
                          <a:lnTo>
                            <a:pt x="403" y="1024"/>
                          </a:lnTo>
                          <a:lnTo>
                            <a:pt x="387" y="1014"/>
                          </a:lnTo>
                          <a:lnTo>
                            <a:pt x="365" y="1008"/>
                          </a:lnTo>
                          <a:lnTo>
                            <a:pt x="340" y="1005"/>
                          </a:lnTo>
                          <a:lnTo>
                            <a:pt x="315" y="999"/>
                          </a:lnTo>
                          <a:lnTo>
                            <a:pt x="300" y="989"/>
                          </a:lnTo>
                          <a:lnTo>
                            <a:pt x="293" y="977"/>
                          </a:lnTo>
                          <a:lnTo>
                            <a:pt x="290" y="955"/>
                          </a:lnTo>
                          <a:lnTo>
                            <a:pt x="290" y="933"/>
                          </a:lnTo>
                          <a:lnTo>
                            <a:pt x="284" y="918"/>
                          </a:lnTo>
                          <a:lnTo>
                            <a:pt x="268" y="896"/>
                          </a:lnTo>
                          <a:lnTo>
                            <a:pt x="247" y="871"/>
                          </a:lnTo>
                          <a:lnTo>
                            <a:pt x="228" y="852"/>
                          </a:lnTo>
                          <a:lnTo>
                            <a:pt x="209" y="833"/>
                          </a:lnTo>
                          <a:lnTo>
                            <a:pt x="187" y="815"/>
                          </a:lnTo>
                          <a:lnTo>
                            <a:pt x="175" y="793"/>
                          </a:lnTo>
                          <a:lnTo>
                            <a:pt x="175" y="771"/>
                          </a:lnTo>
                          <a:lnTo>
                            <a:pt x="178" y="746"/>
                          </a:lnTo>
                          <a:lnTo>
                            <a:pt x="184" y="718"/>
                          </a:lnTo>
                          <a:lnTo>
                            <a:pt x="184" y="696"/>
                          </a:lnTo>
                          <a:lnTo>
                            <a:pt x="178" y="677"/>
                          </a:lnTo>
                          <a:lnTo>
                            <a:pt x="165" y="655"/>
                          </a:lnTo>
                          <a:lnTo>
                            <a:pt x="153" y="633"/>
                          </a:lnTo>
                          <a:lnTo>
                            <a:pt x="140" y="618"/>
                          </a:lnTo>
                          <a:lnTo>
                            <a:pt x="128" y="599"/>
                          </a:lnTo>
                          <a:lnTo>
                            <a:pt x="109" y="577"/>
                          </a:lnTo>
                          <a:lnTo>
                            <a:pt x="90" y="559"/>
                          </a:lnTo>
                          <a:lnTo>
                            <a:pt x="81" y="540"/>
                          </a:lnTo>
                          <a:lnTo>
                            <a:pt x="75" y="515"/>
                          </a:lnTo>
                          <a:lnTo>
                            <a:pt x="75" y="490"/>
                          </a:lnTo>
                          <a:lnTo>
                            <a:pt x="75" y="462"/>
                          </a:lnTo>
                          <a:lnTo>
                            <a:pt x="81" y="440"/>
                          </a:lnTo>
                          <a:lnTo>
                            <a:pt x="87" y="418"/>
                          </a:lnTo>
                          <a:lnTo>
                            <a:pt x="100" y="399"/>
                          </a:lnTo>
                          <a:lnTo>
                            <a:pt x="115" y="384"/>
                          </a:lnTo>
                          <a:lnTo>
                            <a:pt x="119" y="381"/>
                          </a:lnTo>
                          <a:lnTo>
                            <a:pt x="128" y="377"/>
                          </a:lnTo>
                          <a:lnTo>
                            <a:pt x="134" y="377"/>
                          </a:lnTo>
                          <a:lnTo>
                            <a:pt x="140" y="374"/>
                          </a:lnTo>
                          <a:lnTo>
                            <a:pt x="147" y="371"/>
                          </a:lnTo>
                          <a:lnTo>
                            <a:pt x="156" y="352"/>
                          </a:lnTo>
                          <a:lnTo>
                            <a:pt x="165" y="324"/>
                          </a:lnTo>
                          <a:lnTo>
                            <a:pt x="172" y="302"/>
                          </a:lnTo>
                          <a:lnTo>
                            <a:pt x="172" y="271"/>
                          </a:lnTo>
                          <a:lnTo>
                            <a:pt x="168" y="237"/>
                          </a:lnTo>
                          <a:lnTo>
                            <a:pt x="159" y="203"/>
                          </a:lnTo>
                          <a:lnTo>
                            <a:pt x="147" y="178"/>
                          </a:lnTo>
                          <a:lnTo>
                            <a:pt x="128" y="162"/>
                          </a:lnTo>
                          <a:lnTo>
                            <a:pt x="97" y="153"/>
                          </a:lnTo>
                          <a:lnTo>
                            <a:pt x="72" y="146"/>
                          </a:lnTo>
                          <a:lnTo>
                            <a:pt x="59" y="146"/>
                          </a:lnTo>
                          <a:lnTo>
                            <a:pt x="44" y="143"/>
                          </a:lnTo>
                          <a:lnTo>
                            <a:pt x="28" y="140"/>
                          </a:lnTo>
                          <a:lnTo>
                            <a:pt x="22" y="137"/>
                          </a:lnTo>
                          <a:lnTo>
                            <a:pt x="15" y="128"/>
                          </a:lnTo>
                          <a:lnTo>
                            <a:pt x="9" y="109"/>
                          </a:lnTo>
                          <a:lnTo>
                            <a:pt x="3" y="87"/>
                          </a:lnTo>
                          <a:lnTo>
                            <a:pt x="0" y="68"/>
                          </a:lnTo>
                          <a:lnTo>
                            <a:pt x="3" y="46"/>
                          </a:lnTo>
                          <a:lnTo>
                            <a:pt x="9" y="21"/>
                          </a:lnTo>
                          <a:lnTo>
                            <a:pt x="22" y="6"/>
                          </a:lnTo>
                          <a:lnTo>
                            <a:pt x="37" y="0"/>
                          </a:lnTo>
                          <a:lnTo>
                            <a:pt x="59" y="0"/>
                          </a:lnTo>
                          <a:lnTo>
                            <a:pt x="75" y="3"/>
                          </a:lnTo>
                          <a:lnTo>
                            <a:pt x="81" y="6"/>
                          </a:lnTo>
                          <a:lnTo>
                            <a:pt x="87" y="12"/>
                          </a:lnTo>
                          <a:lnTo>
                            <a:pt x="94" y="21"/>
                          </a:lnTo>
                          <a:lnTo>
                            <a:pt x="100" y="28"/>
                          </a:lnTo>
                          <a:lnTo>
                            <a:pt x="106" y="31"/>
                          </a:lnTo>
                          <a:lnTo>
                            <a:pt x="131" y="31"/>
                          </a:lnTo>
                          <a:lnTo>
                            <a:pt x="159" y="28"/>
                          </a:lnTo>
                          <a:lnTo>
                            <a:pt x="187" y="25"/>
                          </a:lnTo>
                          <a:lnTo>
                            <a:pt x="209" y="28"/>
                          </a:lnTo>
                          <a:lnTo>
                            <a:pt x="218" y="34"/>
                          </a:lnTo>
                          <a:lnTo>
                            <a:pt x="225" y="43"/>
                          </a:lnTo>
                          <a:lnTo>
                            <a:pt x="231" y="53"/>
                          </a:lnTo>
                          <a:lnTo>
                            <a:pt x="237" y="62"/>
                          </a:lnTo>
                          <a:lnTo>
                            <a:pt x="243" y="68"/>
                          </a:lnTo>
                          <a:lnTo>
                            <a:pt x="272" y="84"/>
                          </a:lnTo>
                          <a:lnTo>
                            <a:pt x="306" y="96"/>
                          </a:lnTo>
                          <a:lnTo>
                            <a:pt x="334" y="109"/>
                          </a:lnTo>
                          <a:lnTo>
                            <a:pt x="362" y="121"/>
                          </a:lnTo>
                          <a:lnTo>
                            <a:pt x="390" y="137"/>
                          </a:lnTo>
                          <a:lnTo>
                            <a:pt x="418" y="153"/>
                          </a:lnTo>
                          <a:lnTo>
                            <a:pt x="443" y="162"/>
                          </a:lnTo>
                          <a:lnTo>
                            <a:pt x="474" y="178"/>
                          </a:lnTo>
                          <a:lnTo>
                            <a:pt x="503" y="190"/>
                          </a:lnTo>
                          <a:lnTo>
                            <a:pt x="531" y="196"/>
                          </a:lnTo>
                          <a:lnTo>
                            <a:pt x="556" y="203"/>
                          </a:lnTo>
                          <a:lnTo>
                            <a:pt x="587" y="206"/>
                          </a:lnTo>
                          <a:lnTo>
                            <a:pt x="621" y="209"/>
                          </a:lnTo>
                          <a:lnTo>
                            <a:pt x="649" y="206"/>
                          </a:lnTo>
                          <a:lnTo>
                            <a:pt x="674" y="199"/>
                          </a:lnTo>
                          <a:lnTo>
                            <a:pt x="687" y="187"/>
                          </a:lnTo>
                          <a:lnTo>
                            <a:pt x="699" y="168"/>
                          </a:lnTo>
                          <a:lnTo>
                            <a:pt x="709" y="146"/>
                          </a:lnTo>
                          <a:lnTo>
                            <a:pt x="721" y="131"/>
                          </a:lnTo>
                          <a:lnTo>
                            <a:pt x="740" y="118"/>
                          </a:lnTo>
                          <a:lnTo>
                            <a:pt x="765" y="106"/>
                          </a:lnTo>
                          <a:lnTo>
                            <a:pt x="787" y="96"/>
                          </a:lnTo>
                          <a:lnTo>
                            <a:pt x="809" y="90"/>
                          </a:lnTo>
                          <a:lnTo>
                            <a:pt x="840" y="84"/>
                          </a:lnTo>
                          <a:lnTo>
                            <a:pt x="868" y="78"/>
                          </a:lnTo>
                          <a:lnTo>
                            <a:pt x="893" y="78"/>
                          </a:lnTo>
                          <a:lnTo>
                            <a:pt x="915" y="84"/>
                          </a:lnTo>
                          <a:lnTo>
                            <a:pt x="940" y="93"/>
                          </a:lnTo>
                          <a:lnTo>
                            <a:pt x="959" y="103"/>
                          </a:lnTo>
                          <a:lnTo>
                            <a:pt x="977" y="100"/>
                          </a:lnTo>
                          <a:lnTo>
                            <a:pt x="996" y="100"/>
                          </a:lnTo>
                          <a:lnTo>
                            <a:pt x="1018" y="96"/>
                          </a:lnTo>
                          <a:lnTo>
                            <a:pt x="1033" y="96"/>
                          </a:lnTo>
                          <a:lnTo>
                            <a:pt x="1058" y="112"/>
                          </a:lnTo>
                          <a:lnTo>
                            <a:pt x="1083" y="134"/>
                          </a:lnTo>
                          <a:lnTo>
                            <a:pt x="1099" y="156"/>
                          </a:lnTo>
                          <a:lnTo>
                            <a:pt x="1108" y="174"/>
                          </a:lnTo>
                          <a:lnTo>
                            <a:pt x="1115" y="199"/>
                          </a:lnTo>
                          <a:lnTo>
                            <a:pt x="1118" y="221"/>
                          </a:lnTo>
                          <a:lnTo>
                            <a:pt x="1121" y="243"/>
                          </a:lnTo>
                          <a:lnTo>
                            <a:pt x="1124" y="265"/>
                          </a:lnTo>
                          <a:lnTo>
                            <a:pt x="1124" y="290"/>
                          </a:lnTo>
                          <a:lnTo>
                            <a:pt x="1118" y="306"/>
                          </a:lnTo>
                          <a:lnTo>
                            <a:pt x="1105" y="312"/>
                          </a:lnTo>
                          <a:lnTo>
                            <a:pt x="1090" y="315"/>
                          </a:lnTo>
                          <a:lnTo>
                            <a:pt x="1074" y="318"/>
                          </a:lnTo>
                          <a:lnTo>
                            <a:pt x="1062" y="324"/>
                          </a:lnTo>
                          <a:lnTo>
                            <a:pt x="1055" y="327"/>
                          </a:lnTo>
                          <a:lnTo>
                            <a:pt x="1049" y="334"/>
                          </a:lnTo>
                          <a:lnTo>
                            <a:pt x="1043" y="343"/>
                          </a:lnTo>
                          <a:lnTo>
                            <a:pt x="1040" y="349"/>
                          </a:lnTo>
                          <a:lnTo>
                            <a:pt x="1033" y="356"/>
                          </a:lnTo>
                          <a:lnTo>
                            <a:pt x="1030" y="368"/>
                          </a:lnTo>
                          <a:lnTo>
                            <a:pt x="1024" y="377"/>
                          </a:lnTo>
                          <a:lnTo>
                            <a:pt x="1021" y="384"/>
                          </a:lnTo>
                          <a:lnTo>
                            <a:pt x="1015" y="390"/>
                          </a:lnTo>
                          <a:lnTo>
                            <a:pt x="1005" y="399"/>
                          </a:lnTo>
                          <a:lnTo>
                            <a:pt x="996" y="406"/>
                          </a:lnTo>
                          <a:lnTo>
                            <a:pt x="990" y="412"/>
                          </a:lnTo>
                          <a:lnTo>
                            <a:pt x="987" y="434"/>
                          </a:lnTo>
                          <a:lnTo>
                            <a:pt x="987" y="462"/>
                          </a:lnTo>
                          <a:lnTo>
                            <a:pt x="990" y="487"/>
                          </a:lnTo>
                          <a:lnTo>
                            <a:pt x="999" y="515"/>
                          </a:lnTo>
                          <a:lnTo>
                            <a:pt x="1012" y="546"/>
                          </a:lnTo>
                          <a:lnTo>
                            <a:pt x="1027" y="574"/>
                          </a:lnTo>
                          <a:lnTo>
                            <a:pt x="1033" y="580"/>
                          </a:lnTo>
                          <a:lnTo>
                            <a:pt x="1040" y="593"/>
                          </a:lnTo>
                          <a:lnTo>
                            <a:pt x="1049" y="602"/>
                          </a:lnTo>
                          <a:lnTo>
                            <a:pt x="1055" y="615"/>
                          </a:lnTo>
                          <a:lnTo>
                            <a:pt x="1062" y="624"/>
                          </a:lnTo>
                          <a:lnTo>
                            <a:pt x="1068" y="643"/>
                          </a:lnTo>
                          <a:lnTo>
                            <a:pt x="1077" y="668"/>
                          </a:lnTo>
                          <a:lnTo>
                            <a:pt x="1087" y="687"/>
                          </a:lnTo>
                          <a:lnTo>
                            <a:pt x="1093" y="693"/>
                          </a:lnTo>
                          <a:lnTo>
                            <a:pt x="1105" y="699"/>
                          </a:lnTo>
                          <a:lnTo>
                            <a:pt x="1118" y="708"/>
                          </a:lnTo>
                          <a:lnTo>
                            <a:pt x="1127" y="715"/>
                          </a:lnTo>
                          <a:lnTo>
                            <a:pt x="1133" y="721"/>
                          </a:lnTo>
                          <a:lnTo>
                            <a:pt x="1140" y="740"/>
                          </a:lnTo>
                          <a:lnTo>
                            <a:pt x="1146" y="758"/>
                          </a:lnTo>
                          <a:lnTo>
                            <a:pt x="1149" y="777"/>
                          </a:lnTo>
                          <a:lnTo>
                            <a:pt x="1149" y="805"/>
                          </a:lnTo>
                          <a:lnTo>
                            <a:pt x="1146" y="843"/>
                          </a:lnTo>
                          <a:lnTo>
                            <a:pt x="1143" y="874"/>
                          </a:lnTo>
                          <a:lnTo>
                            <a:pt x="1143" y="905"/>
                          </a:lnTo>
                          <a:lnTo>
                            <a:pt x="1143" y="939"/>
                          </a:lnTo>
                          <a:lnTo>
                            <a:pt x="1143" y="971"/>
                          </a:lnTo>
                          <a:lnTo>
                            <a:pt x="1149" y="993"/>
                          </a:lnTo>
                          <a:lnTo>
                            <a:pt x="1152" y="1014"/>
                          </a:lnTo>
                          <a:lnTo>
                            <a:pt x="1158" y="1033"/>
                          </a:lnTo>
                          <a:lnTo>
                            <a:pt x="1155" y="1049"/>
                          </a:lnTo>
                          <a:lnTo>
                            <a:pt x="1152" y="1068"/>
                          </a:lnTo>
                          <a:lnTo>
                            <a:pt x="1149" y="1086"/>
                          </a:lnTo>
                          <a:lnTo>
                            <a:pt x="1152" y="1099"/>
                          </a:lnTo>
                          <a:lnTo>
                            <a:pt x="1155" y="1105"/>
                          </a:lnTo>
                          <a:lnTo>
                            <a:pt x="1165" y="1111"/>
                          </a:lnTo>
                          <a:lnTo>
                            <a:pt x="1174" y="1117"/>
                          </a:lnTo>
                          <a:lnTo>
                            <a:pt x="1183" y="1124"/>
                          </a:lnTo>
                          <a:lnTo>
                            <a:pt x="1193" y="1124"/>
                          </a:lnTo>
                          <a:lnTo>
                            <a:pt x="1202" y="1124"/>
                          </a:lnTo>
                          <a:lnTo>
                            <a:pt x="1208" y="1121"/>
                          </a:lnTo>
                          <a:lnTo>
                            <a:pt x="1211" y="1114"/>
                          </a:lnTo>
                          <a:lnTo>
                            <a:pt x="1218" y="1105"/>
                          </a:lnTo>
                          <a:lnTo>
                            <a:pt x="1221" y="1096"/>
                          </a:lnTo>
                          <a:lnTo>
                            <a:pt x="1224" y="1086"/>
                          </a:lnTo>
                          <a:lnTo>
                            <a:pt x="1227" y="1068"/>
                          </a:lnTo>
                          <a:lnTo>
                            <a:pt x="1227" y="1049"/>
                          </a:lnTo>
                          <a:lnTo>
                            <a:pt x="1227" y="1030"/>
                          </a:lnTo>
                          <a:lnTo>
                            <a:pt x="1240" y="1011"/>
                          </a:lnTo>
                          <a:lnTo>
                            <a:pt x="1252" y="986"/>
                          </a:lnTo>
                          <a:lnTo>
                            <a:pt x="1261" y="964"/>
                          </a:lnTo>
                          <a:lnTo>
                            <a:pt x="1265" y="946"/>
                          </a:lnTo>
                          <a:lnTo>
                            <a:pt x="1265" y="924"/>
                          </a:lnTo>
                          <a:lnTo>
                            <a:pt x="1265" y="899"/>
                          </a:lnTo>
                          <a:lnTo>
                            <a:pt x="1268" y="880"/>
                          </a:lnTo>
                          <a:lnTo>
                            <a:pt x="1283" y="865"/>
                          </a:lnTo>
                          <a:lnTo>
                            <a:pt x="1305" y="849"/>
                          </a:lnTo>
                          <a:lnTo>
                            <a:pt x="1327" y="840"/>
                          </a:lnTo>
                          <a:lnTo>
                            <a:pt x="1355" y="836"/>
                          </a:lnTo>
                          <a:lnTo>
                            <a:pt x="1389" y="836"/>
                          </a:lnTo>
                          <a:lnTo>
                            <a:pt x="1418" y="840"/>
                          </a:lnTo>
                          <a:lnTo>
                            <a:pt x="1436" y="846"/>
                          </a:lnTo>
                          <a:lnTo>
                            <a:pt x="1458" y="855"/>
                          </a:lnTo>
                          <a:lnTo>
                            <a:pt x="1474" y="861"/>
                          </a:lnTo>
                          <a:lnTo>
                            <a:pt x="1492" y="861"/>
                          </a:lnTo>
                          <a:lnTo>
                            <a:pt x="1511" y="858"/>
                          </a:lnTo>
                          <a:lnTo>
                            <a:pt x="1527" y="855"/>
                          </a:lnTo>
                          <a:lnTo>
                            <a:pt x="1549" y="861"/>
                          </a:lnTo>
                          <a:lnTo>
                            <a:pt x="1574" y="871"/>
                          </a:lnTo>
                          <a:lnTo>
                            <a:pt x="1596" y="880"/>
                          </a:lnTo>
                          <a:lnTo>
                            <a:pt x="1617" y="893"/>
                          </a:lnTo>
                          <a:lnTo>
                            <a:pt x="1642" y="908"/>
                          </a:lnTo>
                          <a:lnTo>
                            <a:pt x="1664" y="921"/>
                          </a:lnTo>
                          <a:lnTo>
                            <a:pt x="1686" y="933"/>
                          </a:lnTo>
                          <a:lnTo>
                            <a:pt x="1711" y="943"/>
                          </a:lnTo>
                          <a:lnTo>
                            <a:pt x="1739" y="955"/>
                          </a:lnTo>
                          <a:lnTo>
                            <a:pt x="1767" y="964"/>
                          </a:lnTo>
                          <a:lnTo>
                            <a:pt x="1792" y="971"/>
                          </a:lnTo>
                          <a:lnTo>
                            <a:pt x="1830" y="974"/>
                          </a:lnTo>
                          <a:lnTo>
                            <a:pt x="1870" y="974"/>
                          </a:lnTo>
                          <a:lnTo>
                            <a:pt x="1914" y="974"/>
                          </a:lnTo>
                          <a:lnTo>
                            <a:pt x="1948" y="974"/>
                          </a:lnTo>
                          <a:lnTo>
                            <a:pt x="1989" y="974"/>
                          </a:lnTo>
                          <a:lnTo>
                            <a:pt x="2036" y="974"/>
                          </a:lnTo>
                          <a:lnTo>
                            <a:pt x="2086" y="971"/>
                          </a:lnTo>
                          <a:lnTo>
                            <a:pt x="2133" y="971"/>
                          </a:lnTo>
                          <a:lnTo>
                            <a:pt x="2173" y="974"/>
                          </a:lnTo>
                          <a:lnTo>
                            <a:pt x="2208" y="980"/>
                          </a:lnTo>
                          <a:lnTo>
                            <a:pt x="2248" y="989"/>
                          </a:lnTo>
                          <a:lnTo>
                            <a:pt x="2289" y="1002"/>
                          </a:lnTo>
                          <a:lnTo>
                            <a:pt x="2329" y="1014"/>
                          </a:lnTo>
                          <a:lnTo>
                            <a:pt x="2364" y="1024"/>
                          </a:lnTo>
                          <a:lnTo>
                            <a:pt x="2401" y="1039"/>
                          </a:lnTo>
                          <a:lnTo>
                            <a:pt x="2445" y="1055"/>
                          </a:lnTo>
                          <a:lnTo>
                            <a:pt x="2492" y="1074"/>
                          </a:lnTo>
                          <a:lnTo>
                            <a:pt x="2529" y="1089"/>
                          </a:lnTo>
                          <a:lnTo>
                            <a:pt x="2551" y="1099"/>
                          </a:lnTo>
                          <a:lnTo>
                            <a:pt x="2576" y="1114"/>
                          </a:lnTo>
                          <a:lnTo>
                            <a:pt x="2604" y="1127"/>
                          </a:lnTo>
                          <a:lnTo>
                            <a:pt x="2626" y="1133"/>
                          </a:lnTo>
                          <a:lnTo>
                            <a:pt x="2660" y="1139"/>
                          </a:lnTo>
                          <a:lnTo>
                            <a:pt x="2704" y="1139"/>
                          </a:lnTo>
                          <a:lnTo>
                            <a:pt x="2745" y="1136"/>
                          </a:lnTo>
                          <a:lnTo>
                            <a:pt x="2779" y="1133"/>
                          </a:lnTo>
                          <a:lnTo>
                            <a:pt x="2817" y="1124"/>
                          </a:lnTo>
                          <a:lnTo>
                            <a:pt x="2863" y="1111"/>
                          </a:lnTo>
                          <a:lnTo>
                            <a:pt x="2907" y="1096"/>
                          </a:lnTo>
                          <a:lnTo>
                            <a:pt x="2941" y="1080"/>
                          </a:lnTo>
                          <a:lnTo>
                            <a:pt x="2966" y="1068"/>
                          </a:lnTo>
                          <a:lnTo>
                            <a:pt x="2995" y="1049"/>
                          </a:lnTo>
                          <a:lnTo>
                            <a:pt x="3023" y="1027"/>
                          </a:lnTo>
                          <a:lnTo>
                            <a:pt x="3044" y="1011"/>
                          </a:lnTo>
                          <a:lnTo>
                            <a:pt x="3073" y="989"/>
                          </a:lnTo>
                          <a:lnTo>
                            <a:pt x="3104" y="964"/>
                          </a:lnTo>
                          <a:lnTo>
                            <a:pt x="3135" y="936"/>
                          </a:lnTo>
                          <a:lnTo>
                            <a:pt x="3163" y="915"/>
                          </a:lnTo>
                          <a:lnTo>
                            <a:pt x="3188" y="899"/>
                          </a:lnTo>
                          <a:lnTo>
                            <a:pt x="3213" y="883"/>
                          </a:lnTo>
                          <a:lnTo>
                            <a:pt x="3238" y="871"/>
                          </a:lnTo>
                          <a:lnTo>
                            <a:pt x="3263" y="858"/>
                          </a:lnTo>
                          <a:lnTo>
                            <a:pt x="3294" y="849"/>
                          </a:lnTo>
                          <a:lnTo>
                            <a:pt x="3326" y="840"/>
                          </a:lnTo>
                          <a:lnTo>
                            <a:pt x="3354" y="833"/>
                          </a:lnTo>
                          <a:lnTo>
                            <a:pt x="3382" y="833"/>
                          </a:lnTo>
                          <a:lnTo>
                            <a:pt x="3413" y="833"/>
                          </a:lnTo>
                          <a:lnTo>
                            <a:pt x="3441" y="836"/>
                          </a:lnTo>
                          <a:lnTo>
                            <a:pt x="3441" y="871"/>
                          </a:lnTo>
                          <a:lnTo>
                            <a:pt x="3441" y="899"/>
                          </a:lnTo>
                          <a:lnTo>
                            <a:pt x="3444" y="921"/>
                          </a:lnTo>
                          <a:lnTo>
                            <a:pt x="3457" y="949"/>
                          </a:lnTo>
                          <a:lnTo>
                            <a:pt x="3466" y="977"/>
                          </a:lnTo>
                          <a:lnTo>
                            <a:pt x="3472" y="1002"/>
                          </a:lnTo>
                          <a:lnTo>
                            <a:pt x="3475" y="1024"/>
                          </a:lnTo>
                          <a:lnTo>
                            <a:pt x="3466" y="1039"/>
                          </a:lnTo>
                          <a:lnTo>
                            <a:pt x="3447" y="1058"/>
                          </a:lnTo>
                          <a:lnTo>
                            <a:pt x="3432" y="1074"/>
                          </a:lnTo>
                          <a:lnTo>
                            <a:pt x="3422" y="1089"/>
                          </a:lnTo>
                          <a:lnTo>
                            <a:pt x="3422" y="1108"/>
                          </a:lnTo>
                          <a:lnTo>
                            <a:pt x="3429" y="1130"/>
                          </a:lnTo>
                          <a:lnTo>
                            <a:pt x="3438" y="1152"/>
                          </a:lnTo>
                          <a:lnTo>
                            <a:pt x="3450" y="1164"/>
                          </a:lnTo>
                          <a:lnTo>
                            <a:pt x="3466" y="1171"/>
                          </a:lnTo>
                          <a:lnTo>
                            <a:pt x="3488" y="1174"/>
                          </a:lnTo>
                          <a:lnTo>
                            <a:pt x="3504" y="1180"/>
                          </a:lnTo>
                          <a:lnTo>
                            <a:pt x="3510" y="1186"/>
                          </a:lnTo>
                          <a:lnTo>
                            <a:pt x="3513" y="1199"/>
                          </a:lnTo>
                          <a:lnTo>
                            <a:pt x="3519" y="1208"/>
                          </a:lnTo>
                          <a:lnTo>
                            <a:pt x="3519" y="1217"/>
                          </a:lnTo>
                          <a:lnTo>
                            <a:pt x="3522" y="1239"/>
                          </a:lnTo>
                          <a:lnTo>
                            <a:pt x="3522" y="1267"/>
                          </a:lnTo>
                          <a:lnTo>
                            <a:pt x="3519" y="1286"/>
                          </a:lnTo>
                          <a:lnTo>
                            <a:pt x="3513" y="1292"/>
                          </a:lnTo>
                          <a:lnTo>
                            <a:pt x="3507" y="1299"/>
                          </a:lnTo>
                          <a:lnTo>
                            <a:pt x="3500" y="1302"/>
                          </a:lnTo>
                          <a:lnTo>
                            <a:pt x="3494" y="1305"/>
                          </a:lnTo>
                          <a:lnTo>
                            <a:pt x="3488" y="1311"/>
                          </a:lnTo>
                          <a:lnTo>
                            <a:pt x="3485" y="1317"/>
                          </a:lnTo>
                          <a:lnTo>
                            <a:pt x="3485" y="1330"/>
                          </a:lnTo>
                          <a:lnTo>
                            <a:pt x="3494" y="1345"/>
                          </a:lnTo>
                          <a:lnTo>
                            <a:pt x="3504" y="1358"/>
                          </a:lnTo>
                          <a:lnTo>
                            <a:pt x="3510" y="1370"/>
                          </a:lnTo>
                          <a:lnTo>
                            <a:pt x="3522" y="1392"/>
                          </a:lnTo>
                          <a:lnTo>
                            <a:pt x="3535" y="1420"/>
                          </a:lnTo>
                          <a:lnTo>
                            <a:pt x="3547" y="1445"/>
                          </a:lnTo>
                          <a:lnTo>
                            <a:pt x="3553" y="1470"/>
                          </a:lnTo>
                          <a:lnTo>
                            <a:pt x="3557" y="1492"/>
                          </a:lnTo>
                          <a:lnTo>
                            <a:pt x="3553" y="1517"/>
                          </a:lnTo>
                          <a:lnTo>
                            <a:pt x="3553" y="1539"/>
                          </a:lnTo>
                          <a:lnTo>
                            <a:pt x="3563" y="1564"/>
                          </a:lnTo>
                          <a:lnTo>
                            <a:pt x="3575" y="1589"/>
                          </a:lnTo>
                          <a:lnTo>
                            <a:pt x="3585" y="1617"/>
                          </a:lnTo>
                          <a:lnTo>
                            <a:pt x="3594" y="1639"/>
                          </a:lnTo>
                          <a:lnTo>
                            <a:pt x="3594" y="1655"/>
                          </a:lnTo>
                          <a:lnTo>
                            <a:pt x="3597" y="1676"/>
                          </a:lnTo>
                          <a:lnTo>
                            <a:pt x="3591" y="1692"/>
                          </a:lnTo>
                          <a:lnTo>
                            <a:pt x="3578" y="1698"/>
                          </a:lnTo>
                          <a:lnTo>
                            <a:pt x="3563" y="1701"/>
                          </a:lnTo>
                          <a:lnTo>
                            <a:pt x="3544" y="1705"/>
                          </a:lnTo>
                          <a:lnTo>
                            <a:pt x="3532" y="1711"/>
                          </a:lnTo>
                          <a:lnTo>
                            <a:pt x="3525" y="1726"/>
                          </a:lnTo>
                          <a:lnTo>
                            <a:pt x="3519" y="1745"/>
                          </a:lnTo>
                          <a:lnTo>
                            <a:pt x="3519" y="1764"/>
                          </a:lnTo>
                          <a:lnTo>
                            <a:pt x="3528" y="1783"/>
                          </a:lnTo>
                          <a:lnTo>
                            <a:pt x="3544" y="1801"/>
                          </a:lnTo>
                          <a:lnTo>
                            <a:pt x="3560" y="1817"/>
                          </a:lnTo>
                          <a:lnTo>
                            <a:pt x="3572" y="1836"/>
                          </a:lnTo>
                          <a:lnTo>
                            <a:pt x="3591" y="1851"/>
                          </a:lnTo>
                          <a:lnTo>
                            <a:pt x="3603" y="1870"/>
                          </a:lnTo>
                          <a:lnTo>
                            <a:pt x="3607" y="1889"/>
                          </a:lnTo>
                          <a:lnTo>
                            <a:pt x="3603" y="1914"/>
                          </a:lnTo>
                          <a:lnTo>
                            <a:pt x="3600" y="1939"/>
                          </a:lnTo>
                          <a:lnTo>
                            <a:pt x="3594" y="1957"/>
                          </a:lnTo>
                          <a:lnTo>
                            <a:pt x="3591" y="1967"/>
                          </a:lnTo>
                          <a:lnTo>
                            <a:pt x="3585" y="1979"/>
                          </a:lnTo>
                          <a:lnTo>
                            <a:pt x="3578" y="1989"/>
                          </a:lnTo>
                          <a:lnTo>
                            <a:pt x="3572" y="1998"/>
                          </a:lnTo>
                          <a:lnTo>
                            <a:pt x="3569" y="2007"/>
                          </a:lnTo>
                          <a:lnTo>
                            <a:pt x="3563" y="2032"/>
                          </a:lnTo>
                          <a:lnTo>
                            <a:pt x="3557" y="2064"/>
                          </a:lnTo>
                          <a:lnTo>
                            <a:pt x="3553" y="2095"/>
                          </a:lnTo>
                          <a:lnTo>
                            <a:pt x="3560" y="2120"/>
                          </a:lnTo>
                          <a:lnTo>
                            <a:pt x="3572" y="2135"/>
                          </a:lnTo>
                          <a:lnTo>
                            <a:pt x="3594" y="2148"/>
                          </a:lnTo>
                          <a:lnTo>
                            <a:pt x="3613" y="2157"/>
                          </a:lnTo>
                          <a:lnTo>
                            <a:pt x="3635" y="2157"/>
                          </a:lnTo>
                          <a:lnTo>
                            <a:pt x="3657" y="2157"/>
                          </a:lnTo>
                          <a:lnTo>
                            <a:pt x="3675" y="2157"/>
                          </a:lnTo>
                          <a:lnTo>
                            <a:pt x="3682" y="2164"/>
                          </a:lnTo>
                          <a:lnTo>
                            <a:pt x="3691" y="2170"/>
                          </a:lnTo>
                          <a:lnTo>
                            <a:pt x="3697" y="2179"/>
                          </a:lnTo>
                          <a:lnTo>
                            <a:pt x="3703" y="2189"/>
                          </a:lnTo>
                          <a:lnTo>
                            <a:pt x="3713" y="2195"/>
                          </a:lnTo>
                          <a:lnTo>
                            <a:pt x="3719" y="2201"/>
                          </a:lnTo>
                          <a:lnTo>
                            <a:pt x="3744" y="2204"/>
                          </a:lnTo>
                          <a:lnTo>
                            <a:pt x="3775" y="2201"/>
                          </a:lnTo>
                          <a:lnTo>
                            <a:pt x="3803" y="2195"/>
                          </a:lnTo>
                          <a:lnTo>
                            <a:pt x="3828" y="2182"/>
                          </a:lnTo>
                          <a:lnTo>
                            <a:pt x="3828" y="2179"/>
                          </a:lnTo>
                          <a:lnTo>
                            <a:pt x="3831" y="2173"/>
                          </a:lnTo>
                          <a:lnTo>
                            <a:pt x="3835" y="2167"/>
                          </a:lnTo>
                          <a:lnTo>
                            <a:pt x="3835" y="2160"/>
                          </a:lnTo>
                          <a:lnTo>
                            <a:pt x="3838" y="2157"/>
                          </a:lnTo>
                          <a:lnTo>
                            <a:pt x="3844" y="2157"/>
                          </a:lnTo>
                          <a:lnTo>
                            <a:pt x="3853" y="2157"/>
                          </a:lnTo>
                          <a:lnTo>
                            <a:pt x="3859" y="2160"/>
                          </a:lnTo>
                          <a:lnTo>
                            <a:pt x="3869" y="2167"/>
                          </a:lnTo>
                          <a:lnTo>
                            <a:pt x="3875" y="2170"/>
                          </a:lnTo>
                          <a:lnTo>
                            <a:pt x="3878" y="2176"/>
                          </a:lnTo>
                          <a:lnTo>
                            <a:pt x="3881" y="2185"/>
                          </a:lnTo>
                          <a:lnTo>
                            <a:pt x="3878" y="2201"/>
                          </a:lnTo>
                          <a:lnTo>
                            <a:pt x="3878" y="2217"/>
                          </a:lnTo>
                          <a:lnTo>
                            <a:pt x="3878" y="2229"/>
                          </a:lnTo>
                          <a:lnTo>
                            <a:pt x="3884" y="2235"/>
                          </a:lnTo>
                          <a:lnTo>
                            <a:pt x="3891" y="2242"/>
                          </a:lnTo>
                          <a:lnTo>
                            <a:pt x="3897" y="2251"/>
                          </a:lnTo>
                          <a:lnTo>
                            <a:pt x="3906" y="2257"/>
                          </a:lnTo>
                          <a:lnTo>
                            <a:pt x="3913" y="2263"/>
                          </a:lnTo>
                          <a:lnTo>
                            <a:pt x="3919" y="2282"/>
                          </a:lnTo>
                          <a:lnTo>
                            <a:pt x="3925" y="2304"/>
                          </a:lnTo>
                          <a:lnTo>
                            <a:pt x="3931" y="2329"/>
                          </a:lnTo>
                          <a:lnTo>
                            <a:pt x="3938" y="2348"/>
                          </a:lnTo>
                          <a:lnTo>
                            <a:pt x="3953" y="2363"/>
                          </a:lnTo>
                          <a:lnTo>
                            <a:pt x="3972" y="2379"/>
                          </a:lnTo>
                          <a:lnTo>
                            <a:pt x="3991" y="2385"/>
                          </a:lnTo>
                          <a:lnTo>
                            <a:pt x="4006" y="2382"/>
                          </a:lnTo>
                          <a:lnTo>
                            <a:pt x="4025" y="2373"/>
                          </a:lnTo>
                          <a:lnTo>
                            <a:pt x="4044" y="2363"/>
                          </a:lnTo>
                          <a:lnTo>
                            <a:pt x="4059" y="2360"/>
                          </a:lnTo>
                          <a:lnTo>
                            <a:pt x="4069" y="2363"/>
                          </a:lnTo>
                          <a:lnTo>
                            <a:pt x="4075" y="2373"/>
                          </a:lnTo>
                          <a:lnTo>
                            <a:pt x="4081" y="2379"/>
                          </a:lnTo>
                          <a:lnTo>
                            <a:pt x="4084" y="2388"/>
                          </a:lnTo>
                          <a:lnTo>
                            <a:pt x="4091" y="2395"/>
                          </a:lnTo>
                          <a:lnTo>
                            <a:pt x="4097" y="2410"/>
                          </a:lnTo>
                          <a:lnTo>
                            <a:pt x="4106" y="2432"/>
                          </a:lnTo>
                          <a:lnTo>
                            <a:pt x="4116" y="2451"/>
                          </a:lnTo>
                          <a:lnTo>
                            <a:pt x="4116" y="2470"/>
                          </a:lnTo>
                          <a:lnTo>
                            <a:pt x="4106" y="2485"/>
                          </a:lnTo>
                          <a:lnTo>
                            <a:pt x="4091" y="2507"/>
                          </a:lnTo>
                          <a:lnTo>
                            <a:pt x="4078" y="2523"/>
                          </a:lnTo>
                          <a:lnTo>
                            <a:pt x="4075" y="2545"/>
                          </a:lnTo>
                          <a:lnTo>
                            <a:pt x="4072" y="2573"/>
                          </a:lnTo>
                          <a:lnTo>
                            <a:pt x="4078" y="2594"/>
                          </a:lnTo>
                          <a:lnTo>
                            <a:pt x="4084" y="2601"/>
                          </a:lnTo>
                          <a:lnTo>
                            <a:pt x="4091" y="2610"/>
                          </a:lnTo>
                          <a:lnTo>
                            <a:pt x="4100" y="2616"/>
                          </a:lnTo>
                          <a:lnTo>
                            <a:pt x="4109" y="2623"/>
                          </a:lnTo>
                          <a:lnTo>
                            <a:pt x="4119" y="2626"/>
                          </a:lnTo>
                          <a:lnTo>
                            <a:pt x="4125" y="2635"/>
                          </a:lnTo>
                          <a:lnTo>
                            <a:pt x="4134" y="2644"/>
                          </a:lnTo>
                          <a:lnTo>
                            <a:pt x="4144" y="2657"/>
                          </a:lnTo>
                          <a:lnTo>
                            <a:pt x="4153" y="2666"/>
                          </a:lnTo>
                          <a:lnTo>
                            <a:pt x="4159" y="2673"/>
                          </a:lnTo>
                          <a:lnTo>
                            <a:pt x="4175" y="2676"/>
                          </a:lnTo>
                          <a:lnTo>
                            <a:pt x="4194" y="2676"/>
                          </a:lnTo>
                          <a:lnTo>
                            <a:pt x="4212" y="2673"/>
                          </a:lnTo>
                          <a:lnTo>
                            <a:pt x="4206" y="2685"/>
                          </a:lnTo>
                          <a:lnTo>
                            <a:pt x="4203" y="2698"/>
                          </a:lnTo>
                          <a:lnTo>
                            <a:pt x="4200" y="2707"/>
                          </a:lnTo>
                          <a:lnTo>
                            <a:pt x="4197" y="2716"/>
                          </a:lnTo>
                          <a:lnTo>
                            <a:pt x="4197" y="2738"/>
                          </a:lnTo>
                          <a:lnTo>
                            <a:pt x="4200" y="2766"/>
                          </a:lnTo>
                          <a:lnTo>
                            <a:pt x="4206" y="2791"/>
                          </a:lnTo>
                          <a:lnTo>
                            <a:pt x="4212" y="2813"/>
                          </a:lnTo>
                          <a:lnTo>
                            <a:pt x="4228" y="2835"/>
                          </a:lnTo>
                          <a:lnTo>
                            <a:pt x="4250" y="2857"/>
                          </a:lnTo>
                          <a:lnTo>
                            <a:pt x="4272" y="2872"/>
                          </a:lnTo>
                          <a:lnTo>
                            <a:pt x="4278" y="2875"/>
                          </a:lnTo>
                          <a:lnTo>
                            <a:pt x="4287" y="2875"/>
                          </a:lnTo>
                          <a:lnTo>
                            <a:pt x="4297" y="2879"/>
                          </a:lnTo>
                          <a:lnTo>
                            <a:pt x="4306" y="2879"/>
                          </a:lnTo>
                          <a:lnTo>
                            <a:pt x="4315" y="2882"/>
                          </a:lnTo>
                          <a:lnTo>
                            <a:pt x="4322" y="2885"/>
                          </a:lnTo>
                          <a:lnTo>
                            <a:pt x="4334" y="2900"/>
                          </a:lnTo>
                          <a:lnTo>
                            <a:pt x="4347" y="2925"/>
                          </a:lnTo>
                          <a:lnTo>
                            <a:pt x="4356" y="2950"/>
                          </a:lnTo>
                          <a:lnTo>
                            <a:pt x="4365" y="2972"/>
                          </a:lnTo>
                          <a:lnTo>
                            <a:pt x="4372" y="2994"/>
                          </a:lnTo>
                          <a:lnTo>
                            <a:pt x="4378" y="3019"/>
                          </a:lnTo>
                          <a:lnTo>
                            <a:pt x="4384" y="3044"/>
                          </a:lnTo>
                          <a:lnTo>
                            <a:pt x="4393" y="3063"/>
                          </a:lnTo>
                          <a:lnTo>
                            <a:pt x="4400" y="3069"/>
                          </a:lnTo>
                          <a:lnTo>
                            <a:pt x="4409" y="3078"/>
                          </a:lnTo>
                          <a:lnTo>
                            <a:pt x="4418" y="3085"/>
                          </a:lnTo>
                          <a:lnTo>
                            <a:pt x="4428" y="3091"/>
                          </a:lnTo>
                          <a:lnTo>
                            <a:pt x="4434" y="3097"/>
                          </a:lnTo>
                          <a:lnTo>
                            <a:pt x="4443" y="3122"/>
                          </a:lnTo>
                          <a:lnTo>
                            <a:pt x="4447" y="3153"/>
                          </a:lnTo>
                          <a:lnTo>
                            <a:pt x="4447" y="3185"/>
                          </a:lnTo>
                          <a:lnTo>
                            <a:pt x="4447" y="3213"/>
                          </a:lnTo>
                          <a:lnTo>
                            <a:pt x="4437" y="3241"/>
                          </a:lnTo>
                          <a:lnTo>
                            <a:pt x="4425" y="3272"/>
                          </a:lnTo>
                          <a:lnTo>
                            <a:pt x="4409" y="3306"/>
                          </a:lnTo>
                          <a:lnTo>
                            <a:pt x="4397" y="3331"/>
                          </a:lnTo>
                          <a:lnTo>
                            <a:pt x="4381" y="3359"/>
                          </a:lnTo>
                          <a:lnTo>
                            <a:pt x="4359" y="3388"/>
                          </a:lnTo>
                          <a:lnTo>
                            <a:pt x="4340" y="3409"/>
                          </a:lnTo>
                          <a:lnTo>
                            <a:pt x="4319" y="3425"/>
                          </a:lnTo>
                          <a:lnTo>
                            <a:pt x="4290" y="3441"/>
                          </a:lnTo>
                          <a:lnTo>
                            <a:pt x="4262" y="3450"/>
                          </a:lnTo>
                          <a:lnTo>
                            <a:pt x="4240" y="3450"/>
                          </a:lnTo>
                          <a:lnTo>
                            <a:pt x="4212" y="3444"/>
                          </a:lnTo>
                          <a:lnTo>
                            <a:pt x="4187" y="3438"/>
                          </a:lnTo>
                          <a:lnTo>
                            <a:pt x="4166" y="3441"/>
                          </a:lnTo>
                          <a:lnTo>
                            <a:pt x="4147" y="3450"/>
                          </a:lnTo>
                          <a:lnTo>
                            <a:pt x="4125" y="3472"/>
                          </a:lnTo>
                          <a:lnTo>
                            <a:pt x="4109" y="3494"/>
                          </a:lnTo>
                          <a:lnTo>
                            <a:pt x="4103" y="3512"/>
                          </a:lnTo>
                          <a:lnTo>
                            <a:pt x="4106" y="3528"/>
                          </a:lnTo>
                          <a:lnTo>
                            <a:pt x="4116" y="3550"/>
                          </a:lnTo>
                          <a:lnTo>
                            <a:pt x="4128" y="3569"/>
                          </a:lnTo>
                          <a:lnTo>
                            <a:pt x="4141" y="3581"/>
                          </a:lnTo>
                          <a:lnTo>
                            <a:pt x="4147" y="3587"/>
                          </a:lnTo>
                          <a:lnTo>
                            <a:pt x="4156" y="3594"/>
                          </a:lnTo>
                          <a:lnTo>
                            <a:pt x="4166" y="3600"/>
                          </a:lnTo>
                          <a:lnTo>
                            <a:pt x="4175" y="3603"/>
                          </a:lnTo>
                          <a:lnTo>
                            <a:pt x="4178" y="3609"/>
                          </a:lnTo>
                          <a:lnTo>
                            <a:pt x="4187" y="3631"/>
                          </a:lnTo>
                          <a:lnTo>
                            <a:pt x="4194" y="3659"/>
                          </a:lnTo>
                          <a:lnTo>
                            <a:pt x="4194" y="3681"/>
                          </a:lnTo>
                          <a:lnTo>
                            <a:pt x="4184" y="3700"/>
                          </a:lnTo>
                          <a:lnTo>
                            <a:pt x="4172" y="3722"/>
                          </a:lnTo>
                          <a:lnTo>
                            <a:pt x="4162" y="3740"/>
                          </a:lnTo>
                          <a:lnTo>
                            <a:pt x="4162" y="3759"/>
                          </a:lnTo>
                          <a:lnTo>
                            <a:pt x="4169" y="3784"/>
                          </a:lnTo>
                          <a:lnTo>
                            <a:pt x="4178" y="3806"/>
                          </a:lnTo>
                          <a:lnTo>
                            <a:pt x="4184" y="3825"/>
                          </a:lnTo>
                          <a:lnTo>
                            <a:pt x="4187" y="3831"/>
                          </a:lnTo>
                          <a:lnTo>
                            <a:pt x="4191" y="3837"/>
                          </a:lnTo>
                          <a:lnTo>
                            <a:pt x="4181" y="3837"/>
                          </a:lnTo>
                          <a:lnTo>
                            <a:pt x="4169" y="3837"/>
                          </a:lnTo>
                          <a:lnTo>
                            <a:pt x="4159" y="3837"/>
                          </a:lnTo>
                          <a:lnTo>
                            <a:pt x="4141" y="3834"/>
                          </a:lnTo>
                          <a:lnTo>
                            <a:pt x="4116" y="3831"/>
                          </a:lnTo>
                          <a:lnTo>
                            <a:pt x="4094" y="3828"/>
                          </a:lnTo>
                          <a:lnTo>
                            <a:pt x="4075" y="3822"/>
                          </a:lnTo>
                          <a:lnTo>
                            <a:pt x="4066" y="3809"/>
                          </a:lnTo>
                          <a:lnTo>
                            <a:pt x="4059" y="3787"/>
                          </a:lnTo>
                          <a:lnTo>
                            <a:pt x="4050" y="3769"/>
                          </a:lnTo>
                          <a:lnTo>
                            <a:pt x="4041" y="3753"/>
                          </a:lnTo>
                          <a:lnTo>
                            <a:pt x="4022" y="3744"/>
                          </a:lnTo>
                          <a:lnTo>
                            <a:pt x="4000" y="3731"/>
                          </a:lnTo>
                          <a:lnTo>
                            <a:pt x="3981" y="3719"/>
                          </a:lnTo>
                          <a:lnTo>
                            <a:pt x="3978" y="3706"/>
                          </a:lnTo>
                          <a:lnTo>
                            <a:pt x="3975" y="3687"/>
                          </a:lnTo>
                          <a:lnTo>
                            <a:pt x="3972" y="3669"/>
                          </a:lnTo>
                          <a:lnTo>
                            <a:pt x="3966" y="3656"/>
                          </a:lnTo>
                          <a:lnTo>
                            <a:pt x="3950" y="3644"/>
                          </a:lnTo>
                          <a:lnTo>
                            <a:pt x="3925" y="3634"/>
                          </a:lnTo>
                          <a:lnTo>
                            <a:pt x="3900" y="3628"/>
                          </a:lnTo>
                          <a:lnTo>
                            <a:pt x="3878" y="3628"/>
                          </a:lnTo>
                          <a:lnTo>
                            <a:pt x="3869" y="3644"/>
                          </a:lnTo>
                          <a:lnTo>
                            <a:pt x="3863" y="3662"/>
                          </a:lnTo>
                          <a:lnTo>
                            <a:pt x="3853" y="3684"/>
                          </a:lnTo>
                          <a:lnTo>
                            <a:pt x="3844" y="3697"/>
                          </a:lnTo>
                          <a:lnTo>
                            <a:pt x="3831" y="3697"/>
                          </a:lnTo>
                          <a:lnTo>
                            <a:pt x="3816" y="3687"/>
                          </a:lnTo>
                          <a:lnTo>
                            <a:pt x="3800" y="3681"/>
                          </a:lnTo>
                          <a:lnTo>
                            <a:pt x="3788" y="3675"/>
                          </a:lnTo>
                          <a:lnTo>
                            <a:pt x="3769" y="3669"/>
                          </a:lnTo>
                          <a:lnTo>
                            <a:pt x="3741" y="3662"/>
                          </a:lnTo>
                          <a:lnTo>
                            <a:pt x="3713" y="3656"/>
                          </a:lnTo>
                          <a:lnTo>
                            <a:pt x="3688" y="3650"/>
                          </a:lnTo>
                          <a:lnTo>
                            <a:pt x="3669" y="3644"/>
                          </a:lnTo>
                          <a:lnTo>
                            <a:pt x="3663" y="3641"/>
                          </a:lnTo>
                          <a:lnTo>
                            <a:pt x="3663" y="3628"/>
                          </a:lnTo>
                          <a:lnTo>
                            <a:pt x="3666" y="3603"/>
                          </a:lnTo>
                          <a:lnTo>
                            <a:pt x="3669" y="3575"/>
                          </a:lnTo>
                          <a:lnTo>
                            <a:pt x="3669" y="3550"/>
                          </a:lnTo>
                          <a:lnTo>
                            <a:pt x="3663" y="3531"/>
                          </a:lnTo>
                          <a:lnTo>
                            <a:pt x="3647" y="3519"/>
                          </a:lnTo>
                          <a:lnTo>
                            <a:pt x="3622" y="3509"/>
                          </a:lnTo>
                          <a:lnTo>
                            <a:pt x="3603" y="3506"/>
                          </a:lnTo>
                          <a:lnTo>
                            <a:pt x="3585" y="3506"/>
                          </a:lnTo>
                          <a:lnTo>
                            <a:pt x="3566" y="3506"/>
                          </a:lnTo>
                          <a:lnTo>
                            <a:pt x="3544" y="3509"/>
                          </a:lnTo>
                          <a:lnTo>
                            <a:pt x="3525" y="3509"/>
                          </a:lnTo>
                          <a:lnTo>
                            <a:pt x="3519" y="3506"/>
                          </a:lnTo>
                          <a:lnTo>
                            <a:pt x="3519" y="3497"/>
                          </a:lnTo>
                          <a:lnTo>
                            <a:pt x="3513" y="3481"/>
                          </a:lnTo>
                          <a:lnTo>
                            <a:pt x="3507" y="3459"/>
                          </a:lnTo>
                          <a:lnTo>
                            <a:pt x="3504" y="3447"/>
                          </a:lnTo>
                          <a:lnTo>
                            <a:pt x="3507" y="3419"/>
                          </a:lnTo>
                          <a:lnTo>
                            <a:pt x="3513" y="3388"/>
                          </a:lnTo>
                          <a:lnTo>
                            <a:pt x="3513" y="3363"/>
                          </a:lnTo>
                          <a:lnTo>
                            <a:pt x="3510" y="3344"/>
                          </a:lnTo>
                          <a:lnTo>
                            <a:pt x="3504" y="3319"/>
                          </a:lnTo>
                          <a:lnTo>
                            <a:pt x="3497" y="3294"/>
                          </a:lnTo>
                          <a:lnTo>
                            <a:pt x="3491" y="3272"/>
                          </a:lnTo>
                          <a:lnTo>
                            <a:pt x="3491" y="3256"/>
                          </a:lnTo>
                          <a:lnTo>
                            <a:pt x="3494" y="3235"/>
                          </a:lnTo>
                          <a:lnTo>
                            <a:pt x="3494" y="3213"/>
                          </a:lnTo>
                          <a:lnTo>
                            <a:pt x="3491" y="3194"/>
                          </a:lnTo>
                          <a:lnTo>
                            <a:pt x="3479" y="3175"/>
                          </a:lnTo>
                          <a:lnTo>
                            <a:pt x="3460" y="3157"/>
                          </a:lnTo>
                          <a:lnTo>
                            <a:pt x="3444" y="3144"/>
                          </a:lnTo>
                          <a:lnTo>
                            <a:pt x="3422" y="3132"/>
                          </a:lnTo>
                          <a:lnTo>
                            <a:pt x="3397" y="3125"/>
                          </a:lnTo>
                          <a:lnTo>
                            <a:pt x="3375" y="3119"/>
                          </a:lnTo>
                          <a:lnTo>
                            <a:pt x="3347" y="3116"/>
                          </a:lnTo>
                          <a:lnTo>
                            <a:pt x="3316" y="3113"/>
                          </a:lnTo>
                          <a:lnTo>
                            <a:pt x="3279" y="3110"/>
                          </a:lnTo>
                          <a:lnTo>
                            <a:pt x="3247" y="3113"/>
                          </a:lnTo>
                          <a:lnTo>
                            <a:pt x="3222" y="3119"/>
                          </a:lnTo>
                          <a:lnTo>
                            <a:pt x="3216" y="3125"/>
                          </a:lnTo>
                          <a:lnTo>
                            <a:pt x="3213" y="3132"/>
                          </a:lnTo>
                          <a:lnTo>
                            <a:pt x="3207" y="3141"/>
                          </a:lnTo>
                          <a:lnTo>
                            <a:pt x="3204" y="3150"/>
                          </a:lnTo>
                          <a:lnTo>
                            <a:pt x="3197" y="3160"/>
                          </a:lnTo>
                          <a:lnTo>
                            <a:pt x="3191" y="3163"/>
                          </a:lnTo>
                          <a:lnTo>
                            <a:pt x="3173" y="3169"/>
                          </a:lnTo>
                          <a:lnTo>
                            <a:pt x="3151" y="3175"/>
                          </a:lnTo>
                          <a:lnTo>
                            <a:pt x="3126" y="3178"/>
                          </a:lnTo>
                          <a:lnTo>
                            <a:pt x="3110" y="3188"/>
                          </a:lnTo>
                          <a:lnTo>
                            <a:pt x="3107" y="3200"/>
                          </a:lnTo>
                          <a:lnTo>
                            <a:pt x="3110" y="3216"/>
                          </a:lnTo>
                          <a:lnTo>
                            <a:pt x="3110" y="3235"/>
                          </a:lnTo>
                          <a:lnTo>
                            <a:pt x="3110" y="3247"/>
                          </a:lnTo>
                          <a:lnTo>
                            <a:pt x="3091" y="3263"/>
                          </a:lnTo>
                          <a:lnTo>
                            <a:pt x="3066" y="3278"/>
                          </a:lnTo>
                          <a:lnTo>
                            <a:pt x="3044" y="3294"/>
                          </a:lnTo>
                          <a:lnTo>
                            <a:pt x="3041" y="3300"/>
                          </a:lnTo>
                          <a:lnTo>
                            <a:pt x="3035" y="3310"/>
                          </a:lnTo>
                          <a:lnTo>
                            <a:pt x="3032" y="3319"/>
                          </a:lnTo>
                          <a:lnTo>
                            <a:pt x="3026" y="3328"/>
                          </a:lnTo>
                          <a:lnTo>
                            <a:pt x="3019" y="3335"/>
                          </a:lnTo>
                          <a:lnTo>
                            <a:pt x="3001" y="3338"/>
                          </a:lnTo>
                          <a:lnTo>
                            <a:pt x="2976" y="3338"/>
                          </a:lnTo>
                          <a:lnTo>
                            <a:pt x="2954" y="3335"/>
                          </a:lnTo>
                          <a:lnTo>
                            <a:pt x="2938" y="3328"/>
                          </a:lnTo>
                          <a:lnTo>
                            <a:pt x="2920" y="3319"/>
                          </a:lnTo>
                          <a:lnTo>
                            <a:pt x="2904" y="3313"/>
                          </a:lnTo>
                          <a:lnTo>
                            <a:pt x="2898" y="3316"/>
                          </a:lnTo>
                          <a:lnTo>
                            <a:pt x="2888" y="3319"/>
                          </a:lnTo>
                          <a:lnTo>
                            <a:pt x="2879" y="3322"/>
                          </a:lnTo>
                          <a:lnTo>
                            <a:pt x="2873" y="3325"/>
                          </a:lnTo>
                          <a:lnTo>
                            <a:pt x="2863" y="3328"/>
                          </a:lnTo>
                          <a:lnTo>
                            <a:pt x="2857" y="3328"/>
                          </a:lnTo>
                          <a:lnTo>
                            <a:pt x="2841" y="3316"/>
                          </a:lnTo>
                          <a:lnTo>
                            <a:pt x="2829" y="3294"/>
                          </a:lnTo>
                          <a:lnTo>
                            <a:pt x="2820" y="3275"/>
                          </a:lnTo>
                          <a:lnTo>
                            <a:pt x="2813" y="3256"/>
                          </a:lnTo>
                          <a:lnTo>
                            <a:pt x="2813" y="3231"/>
                          </a:lnTo>
                          <a:lnTo>
                            <a:pt x="2813" y="3210"/>
                          </a:lnTo>
                          <a:lnTo>
                            <a:pt x="2810" y="3185"/>
                          </a:lnTo>
                          <a:lnTo>
                            <a:pt x="2801" y="3169"/>
                          </a:lnTo>
                          <a:lnTo>
                            <a:pt x="2785" y="3160"/>
                          </a:lnTo>
                          <a:lnTo>
                            <a:pt x="2760" y="3153"/>
                          </a:lnTo>
                          <a:lnTo>
                            <a:pt x="2735" y="3147"/>
                          </a:lnTo>
                          <a:lnTo>
                            <a:pt x="2717" y="3141"/>
                          </a:lnTo>
                          <a:lnTo>
                            <a:pt x="2707" y="3135"/>
                          </a:lnTo>
                          <a:lnTo>
                            <a:pt x="2698" y="3128"/>
                          </a:lnTo>
                          <a:lnTo>
                            <a:pt x="2685" y="3122"/>
                          </a:lnTo>
                          <a:lnTo>
                            <a:pt x="2679" y="3113"/>
                          </a:lnTo>
                          <a:lnTo>
                            <a:pt x="2673" y="3103"/>
                          </a:lnTo>
                          <a:lnTo>
                            <a:pt x="2673" y="3085"/>
                          </a:lnTo>
                          <a:lnTo>
                            <a:pt x="2679" y="3060"/>
                          </a:lnTo>
                          <a:lnTo>
                            <a:pt x="2685" y="3038"/>
                          </a:lnTo>
                          <a:lnTo>
                            <a:pt x="2685" y="3016"/>
                          </a:lnTo>
                          <a:lnTo>
                            <a:pt x="2682" y="2991"/>
                          </a:lnTo>
                          <a:lnTo>
                            <a:pt x="2673" y="2966"/>
                          </a:lnTo>
                          <a:lnTo>
                            <a:pt x="2660" y="2944"/>
                          </a:lnTo>
                          <a:lnTo>
                            <a:pt x="2654" y="2938"/>
                          </a:lnTo>
                          <a:lnTo>
                            <a:pt x="2645" y="2932"/>
                          </a:lnTo>
                          <a:lnTo>
                            <a:pt x="2632" y="2925"/>
                          </a:lnTo>
                          <a:lnTo>
                            <a:pt x="2626" y="2922"/>
                          </a:lnTo>
                          <a:lnTo>
                            <a:pt x="2607" y="2910"/>
                          </a:lnTo>
                          <a:lnTo>
                            <a:pt x="2582" y="2897"/>
                          </a:lnTo>
                          <a:lnTo>
                            <a:pt x="2564" y="2891"/>
                          </a:lnTo>
                          <a:lnTo>
                            <a:pt x="2551" y="2888"/>
                          </a:lnTo>
                          <a:lnTo>
                            <a:pt x="2535" y="2885"/>
                          </a:lnTo>
                          <a:lnTo>
                            <a:pt x="2520" y="2885"/>
                          </a:lnTo>
                          <a:lnTo>
                            <a:pt x="2507" y="2891"/>
                          </a:lnTo>
                          <a:lnTo>
                            <a:pt x="2504" y="2904"/>
                          </a:lnTo>
                          <a:lnTo>
                            <a:pt x="2510" y="2919"/>
                          </a:lnTo>
                          <a:lnTo>
                            <a:pt x="2517" y="2938"/>
                          </a:lnTo>
                          <a:lnTo>
                            <a:pt x="2523" y="2957"/>
                          </a:lnTo>
                          <a:lnTo>
                            <a:pt x="2523" y="2969"/>
                          </a:lnTo>
                          <a:lnTo>
                            <a:pt x="2520" y="2975"/>
                          </a:lnTo>
                          <a:lnTo>
                            <a:pt x="2514" y="2982"/>
                          </a:lnTo>
                          <a:lnTo>
                            <a:pt x="2507" y="2988"/>
                          </a:lnTo>
                          <a:lnTo>
                            <a:pt x="2501" y="2991"/>
                          </a:lnTo>
                          <a:lnTo>
                            <a:pt x="2498" y="2994"/>
                          </a:lnTo>
                          <a:lnTo>
                            <a:pt x="2479" y="2991"/>
                          </a:lnTo>
                          <a:lnTo>
                            <a:pt x="2457" y="2982"/>
                          </a:lnTo>
                          <a:lnTo>
                            <a:pt x="2442" y="2975"/>
                          </a:lnTo>
                          <a:lnTo>
                            <a:pt x="2432" y="2979"/>
                          </a:lnTo>
                          <a:lnTo>
                            <a:pt x="2420" y="2982"/>
                          </a:lnTo>
                          <a:lnTo>
                            <a:pt x="2407" y="2985"/>
                          </a:lnTo>
                          <a:lnTo>
                            <a:pt x="2398" y="2991"/>
                          </a:lnTo>
                          <a:lnTo>
                            <a:pt x="2392" y="3000"/>
                          </a:lnTo>
                          <a:lnTo>
                            <a:pt x="2389" y="3004"/>
                          </a:lnTo>
                          <a:lnTo>
                            <a:pt x="2392" y="3010"/>
                          </a:lnTo>
                          <a:lnTo>
                            <a:pt x="2392" y="3019"/>
                          </a:lnTo>
                          <a:lnTo>
                            <a:pt x="2392" y="3025"/>
                          </a:lnTo>
                          <a:lnTo>
                            <a:pt x="2392" y="3032"/>
                          </a:lnTo>
                          <a:lnTo>
                            <a:pt x="2392" y="3038"/>
                          </a:lnTo>
                          <a:lnTo>
                            <a:pt x="2376" y="3044"/>
                          </a:lnTo>
                          <a:lnTo>
                            <a:pt x="2354" y="3044"/>
                          </a:lnTo>
                          <a:lnTo>
                            <a:pt x="2332" y="3044"/>
                          </a:lnTo>
                          <a:lnTo>
                            <a:pt x="2314" y="3038"/>
                          </a:lnTo>
                          <a:lnTo>
                            <a:pt x="2295" y="3028"/>
                          </a:lnTo>
                          <a:lnTo>
                            <a:pt x="2273" y="3010"/>
                          </a:lnTo>
                          <a:lnTo>
                            <a:pt x="2254" y="2997"/>
                          </a:lnTo>
                          <a:lnTo>
                            <a:pt x="2233" y="2991"/>
                          </a:lnTo>
                          <a:lnTo>
                            <a:pt x="2204" y="2985"/>
                          </a:lnTo>
                          <a:lnTo>
                            <a:pt x="2179" y="2979"/>
                          </a:lnTo>
                          <a:lnTo>
                            <a:pt x="2158" y="2979"/>
                          </a:lnTo>
                          <a:lnTo>
                            <a:pt x="2133" y="2985"/>
                          </a:lnTo>
                          <a:lnTo>
                            <a:pt x="2101" y="2997"/>
                          </a:lnTo>
                          <a:lnTo>
                            <a:pt x="2073" y="3013"/>
                          </a:lnTo>
                          <a:lnTo>
                            <a:pt x="2055" y="3028"/>
                          </a:lnTo>
                          <a:lnTo>
                            <a:pt x="2055" y="3035"/>
                          </a:lnTo>
                          <a:lnTo>
                            <a:pt x="2055" y="3041"/>
                          </a:lnTo>
                          <a:lnTo>
                            <a:pt x="2055" y="3050"/>
                          </a:lnTo>
                          <a:lnTo>
                            <a:pt x="2058" y="3057"/>
                          </a:lnTo>
                          <a:lnTo>
                            <a:pt x="2058" y="3066"/>
                          </a:lnTo>
                          <a:lnTo>
                            <a:pt x="2058" y="3072"/>
                          </a:lnTo>
                          <a:lnTo>
                            <a:pt x="2055" y="3075"/>
                          </a:lnTo>
                          <a:lnTo>
                            <a:pt x="2039" y="3085"/>
                          </a:lnTo>
                          <a:lnTo>
                            <a:pt x="2017" y="3088"/>
                          </a:lnTo>
                          <a:lnTo>
                            <a:pt x="1989" y="3088"/>
                          </a:lnTo>
                          <a:lnTo>
                            <a:pt x="1964" y="3088"/>
                          </a:lnTo>
                          <a:lnTo>
                            <a:pt x="1945" y="3091"/>
                          </a:lnTo>
                          <a:lnTo>
                            <a:pt x="1933" y="3100"/>
                          </a:lnTo>
                          <a:lnTo>
                            <a:pt x="1917" y="3110"/>
                          </a:lnTo>
                          <a:lnTo>
                            <a:pt x="1902" y="3122"/>
                          </a:lnTo>
                          <a:lnTo>
                            <a:pt x="1886" y="3122"/>
                          </a:lnTo>
                          <a:lnTo>
                            <a:pt x="1880" y="3116"/>
                          </a:lnTo>
                          <a:lnTo>
                            <a:pt x="1873" y="3100"/>
                          </a:lnTo>
                          <a:lnTo>
                            <a:pt x="1867" y="3082"/>
                          </a:lnTo>
                          <a:lnTo>
                            <a:pt x="1864" y="3066"/>
                          </a:lnTo>
                          <a:lnTo>
                            <a:pt x="1855" y="3053"/>
                          </a:lnTo>
                          <a:lnTo>
                            <a:pt x="1848" y="3053"/>
                          </a:lnTo>
                          <a:lnTo>
                            <a:pt x="1839" y="3050"/>
                          </a:lnTo>
                          <a:lnTo>
                            <a:pt x="1830" y="3050"/>
                          </a:lnTo>
                          <a:lnTo>
                            <a:pt x="1820" y="3050"/>
                          </a:lnTo>
                          <a:lnTo>
                            <a:pt x="1814" y="3053"/>
                          </a:lnTo>
                          <a:lnTo>
                            <a:pt x="1808" y="3057"/>
                          </a:lnTo>
                          <a:lnTo>
                            <a:pt x="1802" y="3069"/>
                          </a:lnTo>
                          <a:lnTo>
                            <a:pt x="1802" y="3085"/>
                          </a:lnTo>
                          <a:lnTo>
                            <a:pt x="1799" y="3100"/>
                          </a:lnTo>
                          <a:lnTo>
                            <a:pt x="1799" y="3113"/>
                          </a:lnTo>
                          <a:lnTo>
                            <a:pt x="1792" y="3122"/>
                          </a:lnTo>
                          <a:lnTo>
                            <a:pt x="1786" y="3128"/>
                          </a:lnTo>
                          <a:lnTo>
                            <a:pt x="1780" y="3135"/>
                          </a:lnTo>
                          <a:lnTo>
                            <a:pt x="1774" y="3138"/>
                          </a:lnTo>
                          <a:lnTo>
                            <a:pt x="1752" y="3141"/>
                          </a:lnTo>
                          <a:lnTo>
                            <a:pt x="1727" y="3138"/>
                          </a:lnTo>
                          <a:lnTo>
                            <a:pt x="1702" y="3132"/>
                          </a:lnTo>
                          <a:lnTo>
                            <a:pt x="1683" y="3122"/>
                          </a:lnTo>
                          <a:lnTo>
                            <a:pt x="1680" y="3116"/>
                          </a:lnTo>
                          <a:lnTo>
                            <a:pt x="1674" y="3110"/>
                          </a:lnTo>
                          <a:lnTo>
                            <a:pt x="1667" y="3100"/>
                          </a:lnTo>
                          <a:lnTo>
                            <a:pt x="1661" y="3091"/>
                          </a:lnTo>
                          <a:lnTo>
                            <a:pt x="1655" y="3088"/>
                          </a:lnTo>
                          <a:lnTo>
                            <a:pt x="1639" y="3082"/>
                          </a:lnTo>
                          <a:lnTo>
                            <a:pt x="1617" y="3078"/>
                          </a:lnTo>
                          <a:lnTo>
                            <a:pt x="1596" y="3072"/>
                          </a:lnTo>
                          <a:lnTo>
                            <a:pt x="1580" y="3066"/>
                          </a:lnTo>
                          <a:lnTo>
                            <a:pt x="1577" y="3060"/>
                          </a:lnTo>
                          <a:lnTo>
                            <a:pt x="1574" y="3050"/>
                          </a:lnTo>
                          <a:lnTo>
                            <a:pt x="1574" y="3041"/>
                          </a:lnTo>
                          <a:lnTo>
                            <a:pt x="1571" y="3035"/>
                          </a:lnTo>
                          <a:lnTo>
                            <a:pt x="1567" y="3028"/>
                          </a:lnTo>
                          <a:lnTo>
                            <a:pt x="1561" y="3025"/>
                          </a:lnTo>
                          <a:lnTo>
                            <a:pt x="1552" y="3022"/>
                          </a:lnTo>
                          <a:lnTo>
                            <a:pt x="1546" y="3019"/>
                          </a:lnTo>
                          <a:lnTo>
                            <a:pt x="1536" y="3016"/>
                          </a:lnTo>
                          <a:lnTo>
                            <a:pt x="1530" y="3013"/>
                          </a:lnTo>
                          <a:lnTo>
                            <a:pt x="1511" y="2997"/>
                          </a:lnTo>
                          <a:lnTo>
                            <a:pt x="1489" y="2979"/>
                          </a:lnTo>
                          <a:lnTo>
                            <a:pt x="1471" y="2963"/>
                          </a:lnTo>
                          <a:lnTo>
                            <a:pt x="1452" y="2963"/>
                          </a:lnTo>
                          <a:lnTo>
                            <a:pt x="1430" y="2963"/>
                          </a:lnTo>
                          <a:lnTo>
                            <a:pt x="1411" y="2963"/>
                          </a:lnTo>
                          <a:lnTo>
                            <a:pt x="1402" y="2969"/>
                          </a:lnTo>
                          <a:lnTo>
                            <a:pt x="1393" y="2972"/>
                          </a:lnTo>
                          <a:lnTo>
                            <a:pt x="1383" y="2979"/>
                          </a:lnTo>
                          <a:lnTo>
                            <a:pt x="1374" y="2985"/>
                          </a:lnTo>
                          <a:lnTo>
                            <a:pt x="1364" y="2988"/>
                          </a:lnTo>
                          <a:lnTo>
                            <a:pt x="1339" y="2994"/>
                          </a:lnTo>
                          <a:lnTo>
                            <a:pt x="1311" y="2997"/>
                          </a:lnTo>
                          <a:lnTo>
                            <a:pt x="1286" y="2997"/>
                          </a:lnTo>
                          <a:lnTo>
                            <a:pt x="1261" y="2991"/>
                          </a:lnTo>
                          <a:lnTo>
                            <a:pt x="1230" y="2982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pPr defTabSz="1219170">
                        <a:defRPr/>
                      </a:pPr>
                      <a:endParaRPr lang="en-AU" sz="2400" kern="0">
                        <a:solidFill>
                          <a:srgbClr val="7EA2D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34" name="Freeform 47">
                      <a:extLst>
                        <a:ext uri="{FF2B5EF4-FFF2-40B4-BE49-F238E27FC236}">
                          <a16:creationId xmlns:a16="http://schemas.microsoft.com/office/drawing/2014/main" id="{7C3A8521-35D3-40F2-9328-713C24BF40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26760" y="2077795"/>
                      <a:ext cx="579246" cy="716447"/>
                    </a:xfrm>
                    <a:custGeom>
                      <a:avLst/>
                      <a:gdLst>
                        <a:gd name="T0" fmla="*/ 2427 w 2664"/>
                        <a:gd name="T1" fmla="*/ 2130 h 3295"/>
                        <a:gd name="T2" fmla="*/ 2370 w 2664"/>
                        <a:gd name="T3" fmla="*/ 2349 h 3295"/>
                        <a:gd name="T4" fmla="*/ 2145 w 2664"/>
                        <a:gd name="T5" fmla="*/ 2398 h 3295"/>
                        <a:gd name="T6" fmla="*/ 2127 w 2664"/>
                        <a:gd name="T7" fmla="*/ 2545 h 3295"/>
                        <a:gd name="T8" fmla="*/ 2161 w 2664"/>
                        <a:gd name="T9" fmla="*/ 2630 h 3295"/>
                        <a:gd name="T10" fmla="*/ 2092 w 2664"/>
                        <a:gd name="T11" fmla="*/ 2745 h 3295"/>
                        <a:gd name="T12" fmla="*/ 2077 w 2664"/>
                        <a:gd name="T13" fmla="*/ 2854 h 3295"/>
                        <a:gd name="T14" fmla="*/ 1958 w 2664"/>
                        <a:gd name="T15" fmla="*/ 2973 h 3295"/>
                        <a:gd name="T16" fmla="*/ 1789 w 2664"/>
                        <a:gd name="T17" fmla="*/ 3114 h 3295"/>
                        <a:gd name="T18" fmla="*/ 1674 w 2664"/>
                        <a:gd name="T19" fmla="*/ 3070 h 3295"/>
                        <a:gd name="T20" fmla="*/ 1443 w 2664"/>
                        <a:gd name="T21" fmla="*/ 3123 h 3295"/>
                        <a:gd name="T22" fmla="*/ 1206 w 2664"/>
                        <a:gd name="T23" fmla="*/ 3217 h 3295"/>
                        <a:gd name="T24" fmla="*/ 1065 w 2664"/>
                        <a:gd name="T25" fmla="*/ 3285 h 3295"/>
                        <a:gd name="T26" fmla="*/ 990 w 2664"/>
                        <a:gd name="T27" fmla="*/ 3213 h 3295"/>
                        <a:gd name="T28" fmla="*/ 1009 w 2664"/>
                        <a:gd name="T29" fmla="*/ 3029 h 3295"/>
                        <a:gd name="T30" fmla="*/ 918 w 2664"/>
                        <a:gd name="T31" fmla="*/ 3001 h 3295"/>
                        <a:gd name="T32" fmla="*/ 818 w 2664"/>
                        <a:gd name="T33" fmla="*/ 2876 h 3295"/>
                        <a:gd name="T34" fmla="*/ 787 w 2664"/>
                        <a:gd name="T35" fmla="*/ 2789 h 3295"/>
                        <a:gd name="T36" fmla="*/ 740 w 2664"/>
                        <a:gd name="T37" fmla="*/ 2798 h 3295"/>
                        <a:gd name="T38" fmla="*/ 603 w 2664"/>
                        <a:gd name="T39" fmla="*/ 2789 h 3295"/>
                        <a:gd name="T40" fmla="*/ 465 w 2664"/>
                        <a:gd name="T41" fmla="*/ 2714 h 3295"/>
                        <a:gd name="T42" fmla="*/ 512 w 2664"/>
                        <a:gd name="T43" fmla="*/ 2558 h 3295"/>
                        <a:gd name="T44" fmla="*/ 431 w 2664"/>
                        <a:gd name="T45" fmla="*/ 2383 h 3295"/>
                        <a:gd name="T46" fmla="*/ 506 w 2664"/>
                        <a:gd name="T47" fmla="*/ 2274 h 3295"/>
                        <a:gd name="T48" fmla="*/ 459 w 2664"/>
                        <a:gd name="T49" fmla="*/ 2064 h 3295"/>
                        <a:gd name="T50" fmla="*/ 406 w 2664"/>
                        <a:gd name="T51" fmla="*/ 1924 h 3295"/>
                        <a:gd name="T52" fmla="*/ 425 w 2664"/>
                        <a:gd name="T53" fmla="*/ 1818 h 3295"/>
                        <a:gd name="T54" fmla="*/ 334 w 2664"/>
                        <a:gd name="T55" fmla="*/ 1708 h 3295"/>
                        <a:gd name="T56" fmla="*/ 353 w 2664"/>
                        <a:gd name="T57" fmla="*/ 1518 h 3295"/>
                        <a:gd name="T58" fmla="*/ 534 w 2664"/>
                        <a:gd name="T59" fmla="*/ 1421 h 3295"/>
                        <a:gd name="T60" fmla="*/ 550 w 2664"/>
                        <a:gd name="T61" fmla="*/ 1362 h 3295"/>
                        <a:gd name="T62" fmla="*/ 422 w 2664"/>
                        <a:gd name="T63" fmla="*/ 1396 h 3295"/>
                        <a:gd name="T64" fmla="*/ 166 w 2664"/>
                        <a:gd name="T65" fmla="*/ 1377 h 3295"/>
                        <a:gd name="T66" fmla="*/ 0 w 2664"/>
                        <a:gd name="T67" fmla="*/ 1206 h 3295"/>
                        <a:gd name="T68" fmla="*/ 128 w 2664"/>
                        <a:gd name="T69" fmla="*/ 975 h 3295"/>
                        <a:gd name="T70" fmla="*/ 262 w 2664"/>
                        <a:gd name="T71" fmla="*/ 756 h 3295"/>
                        <a:gd name="T72" fmla="*/ 490 w 2664"/>
                        <a:gd name="T73" fmla="*/ 619 h 3295"/>
                        <a:gd name="T74" fmla="*/ 700 w 2664"/>
                        <a:gd name="T75" fmla="*/ 534 h 3295"/>
                        <a:gd name="T76" fmla="*/ 943 w 2664"/>
                        <a:gd name="T77" fmla="*/ 434 h 3295"/>
                        <a:gd name="T78" fmla="*/ 1243 w 2664"/>
                        <a:gd name="T79" fmla="*/ 378 h 3295"/>
                        <a:gd name="T80" fmla="*/ 1577 w 2664"/>
                        <a:gd name="T81" fmla="*/ 297 h 3295"/>
                        <a:gd name="T82" fmla="*/ 1849 w 2664"/>
                        <a:gd name="T83" fmla="*/ 131 h 3295"/>
                        <a:gd name="T84" fmla="*/ 2102 w 2664"/>
                        <a:gd name="T85" fmla="*/ 35 h 3295"/>
                        <a:gd name="T86" fmla="*/ 2308 w 2664"/>
                        <a:gd name="T87" fmla="*/ 166 h 3295"/>
                        <a:gd name="T88" fmla="*/ 2448 w 2664"/>
                        <a:gd name="T89" fmla="*/ 356 h 3295"/>
                        <a:gd name="T90" fmla="*/ 2508 w 2664"/>
                        <a:gd name="T91" fmla="*/ 553 h 3295"/>
                        <a:gd name="T92" fmla="*/ 2595 w 2664"/>
                        <a:gd name="T93" fmla="*/ 734 h 3295"/>
                        <a:gd name="T94" fmla="*/ 2476 w 2664"/>
                        <a:gd name="T95" fmla="*/ 868 h 3295"/>
                        <a:gd name="T96" fmla="*/ 2573 w 2664"/>
                        <a:gd name="T97" fmla="*/ 872 h 3295"/>
                        <a:gd name="T98" fmla="*/ 2555 w 2664"/>
                        <a:gd name="T99" fmla="*/ 975 h 3295"/>
                        <a:gd name="T100" fmla="*/ 2501 w 2664"/>
                        <a:gd name="T101" fmla="*/ 1112 h 3295"/>
                        <a:gd name="T102" fmla="*/ 2542 w 2664"/>
                        <a:gd name="T103" fmla="*/ 1306 h 3295"/>
                        <a:gd name="T104" fmla="*/ 2639 w 2664"/>
                        <a:gd name="T105" fmla="*/ 1402 h 3295"/>
                        <a:gd name="T106" fmla="*/ 2539 w 2664"/>
                        <a:gd name="T107" fmla="*/ 1593 h 3295"/>
                        <a:gd name="T108" fmla="*/ 2617 w 2664"/>
                        <a:gd name="T109" fmla="*/ 1815 h 3295"/>
                        <a:gd name="T110" fmla="*/ 2664 w 2664"/>
                        <a:gd name="T111" fmla="*/ 1924 h 3295"/>
                        <a:gd name="T112" fmla="*/ 2589 w 2664"/>
                        <a:gd name="T113" fmla="*/ 1908 h 3295"/>
                        <a:gd name="T114" fmla="*/ 2514 w 2664"/>
                        <a:gd name="T115" fmla="*/ 1952 h 32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2664" h="3295">
                          <a:moveTo>
                            <a:pt x="2492" y="1989"/>
                          </a:moveTo>
                          <a:lnTo>
                            <a:pt x="2480" y="1999"/>
                          </a:lnTo>
                          <a:lnTo>
                            <a:pt x="2470" y="2008"/>
                          </a:lnTo>
                          <a:lnTo>
                            <a:pt x="2464" y="2018"/>
                          </a:lnTo>
                          <a:lnTo>
                            <a:pt x="2458" y="2042"/>
                          </a:lnTo>
                          <a:lnTo>
                            <a:pt x="2452" y="2071"/>
                          </a:lnTo>
                          <a:lnTo>
                            <a:pt x="2445" y="2096"/>
                          </a:lnTo>
                          <a:lnTo>
                            <a:pt x="2436" y="2111"/>
                          </a:lnTo>
                          <a:lnTo>
                            <a:pt x="2427" y="2130"/>
                          </a:lnTo>
                          <a:lnTo>
                            <a:pt x="2417" y="2149"/>
                          </a:lnTo>
                          <a:lnTo>
                            <a:pt x="2417" y="2171"/>
                          </a:lnTo>
                          <a:lnTo>
                            <a:pt x="2420" y="2202"/>
                          </a:lnTo>
                          <a:lnTo>
                            <a:pt x="2423" y="2230"/>
                          </a:lnTo>
                          <a:lnTo>
                            <a:pt x="2423" y="2252"/>
                          </a:lnTo>
                          <a:lnTo>
                            <a:pt x="2414" y="2277"/>
                          </a:lnTo>
                          <a:lnTo>
                            <a:pt x="2402" y="2305"/>
                          </a:lnTo>
                          <a:lnTo>
                            <a:pt x="2389" y="2327"/>
                          </a:lnTo>
                          <a:lnTo>
                            <a:pt x="2370" y="2349"/>
                          </a:lnTo>
                          <a:lnTo>
                            <a:pt x="2348" y="2373"/>
                          </a:lnTo>
                          <a:lnTo>
                            <a:pt x="2327" y="2389"/>
                          </a:lnTo>
                          <a:lnTo>
                            <a:pt x="2305" y="2392"/>
                          </a:lnTo>
                          <a:lnTo>
                            <a:pt x="2280" y="2389"/>
                          </a:lnTo>
                          <a:lnTo>
                            <a:pt x="2258" y="2389"/>
                          </a:lnTo>
                          <a:lnTo>
                            <a:pt x="2233" y="2389"/>
                          </a:lnTo>
                          <a:lnTo>
                            <a:pt x="2202" y="2386"/>
                          </a:lnTo>
                          <a:lnTo>
                            <a:pt x="2170" y="2389"/>
                          </a:lnTo>
                          <a:lnTo>
                            <a:pt x="2145" y="2398"/>
                          </a:lnTo>
                          <a:lnTo>
                            <a:pt x="2133" y="2417"/>
                          </a:lnTo>
                          <a:lnTo>
                            <a:pt x="2124" y="2445"/>
                          </a:lnTo>
                          <a:lnTo>
                            <a:pt x="2117" y="2477"/>
                          </a:lnTo>
                          <a:lnTo>
                            <a:pt x="2114" y="2502"/>
                          </a:lnTo>
                          <a:lnTo>
                            <a:pt x="2114" y="2508"/>
                          </a:lnTo>
                          <a:lnTo>
                            <a:pt x="2114" y="2520"/>
                          </a:lnTo>
                          <a:lnTo>
                            <a:pt x="2117" y="2530"/>
                          </a:lnTo>
                          <a:lnTo>
                            <a:pt x="2121" y="2539"/>
                          </a:lnTo>
                          <a:lnTo>
                            <a:pt x="2127" y="2545"/>
                          </a:lnTo>
                          <a:lnTo>
                            <a:pt x="2133" y="2551"/>
                          </a:lnTo>
                          <a:lnTo>
                            <a:pt x="2139" y="2555"/>
                          </a:lnTo>
                          <a:lnTo>
                            <a:pt x="2149" y="2558"/>
                          </a:lnTo>
                          <a:lnTo>
                            <a:pt x="2158" y="2561"/>
                          </a:lnTo>
                          <a:lnTo>
                            <a:pt x="2161" y="2564"/>
                          </a:lnTo>
                          <a:lnTo>
                            <a:pt x="2164" y="2580"/>
                          </a:lnTo>
                          <a:lnTo>
                            <a:pt x="2164" y="2598"/>
                          </a:lnTo>
                          <a:lnTo>
                            <a:pt x="2161" y="2617"/>
                          </a:lnTo>
                          <a:lnTo>
                            <a:pt x="2161" y="2630"/>
                          </a:lnTo>
                          <a:lnTo>
                            <a:pt x="2167" y="2642"/>
                          </a:lnTo>
                          <a:lnTo>
                            <a:pt x="2174" y="2651"/>
                          </a:lnTo>
                          <a:lnTo>
                            <a:pt x="2180" y="2664"/>
                          </a:lnTo>
                          <a:lnTo>
                            <a:pt x="2158" y="2673"/>
                          </a:lnTo>
                          <a:lnTo>
                            <a:pt x="2139" y="2683"/>
                          </a:lnTo>
                          <a:lnTo>
                            <a:pt x="2124" y="2695"/>
                          </a:lnTo>
                          <a:lnTo>
                            <a:pt x="2111" y="2711"/>
                          </a:lnTo>
                          <a:lnTo>
                            <a:pt x="2099" y="2729"/>
                          </a:lnTo>
                          <a:lnTo>
                            <a:pt x="2092" y="2745"/>
                          </a:lnTo>
                          <a:lnTo>
                            <a:pt x="2096" y="2761"/>
                          </a:lnTo>
                          <a:lnTo>
                            <a:pt x="2102" y="2779"/>
                          </a:lnTo>
                          <a:lnTo>
                            <a:pt x="2108" y="2798"/>
                          </a:lnTo>
                          <a:lnTo>
                            <a:pt x="2108" y="2814"/>
                          </a:lnTo>
                          <a:lnTo>
                            <a:pt x="2105" y="2820"/>
                          </a:lnTo>
                          <a:lnTo>
                            <a:pt x="2102" y="2829"/>
                          </a:lnTo>
                          <a:lnTo>
                            <a:pt x="2092" y="2839"/>
                          </a:lnTo>
                          <a:lnTo>
                            <a:pt x="2086" y="2848"/>
                          </a:lnTo>
                          <a:lnTo>
                            <a:pt x="2077" y="2854"/>
                          </a:lnTo>
                          <a:lnTo>
                            <a:pt x="2071" y="2861"/>
                          </a:lnTo>
                          <a:lnTo>
                            <a:pt x="2055" y="2870"/>
                          </a:lnTo>
                          <a:lnTo>
                            <a:pt x="2030" y="2873"/>
                          </a:lnTo>
                          <a:lnTo>
                            <a:pt x="2008" y="2879"/>
                          </a:lnTo>
                          <a:lnTo>
                            <a:pt x="1992" y="2889"/>
                          </a:lnTo>
                          <a:lnTo>
                            <a:pt x="1980" y="2907"/>
                          </a:lnTo>
                          <a:lnTo>
                            <a:pt x="1974" y="2929"/>
                          </a:lnTo>
                          <a:lnTo>
                            <a:pt x="1964" y="2954"/>
                          </a:lnTo>
                          <a:lnTo>
                            <a:pt x="1958" y="2973"/>
                          </a:lnTo>
                          <a:lnTo>
                            <a:pt x="1949" y="2992"/>
                          </a:lnTo>
                          <a:lnTo>
                            <a:pt x="1939" y="3017"/>
                          </a:lnTo>
                          <a:lnTo>
                            <a:pt x="1930" y="3035"/>
                          </a:lnTo>
                          <a:lnTo>
                            <a:pt x="1908" y="3054"/>
                          </a:lnTo>
                          <a:lnTo>
                            <a:pt x="1883" y="3070"/>
                          </a:lnTo>
                          <a:lnTo>
                            <a:pt x="1855" y="3085"/>
                          </a:lnTo>
                          <a:lnTo>
                            <a:pt x="1830" y="3098"/>
                          </a:lnTo>
                          <a:lnTo>
                            <a:pt x="1811" y="3107"/>
                          </a:lnTo>
                          <a:lnTo>
                            <a:pt x="1789" y="3114"/>
                          </a:lnTo>
                          <a:lnTo>
                            <a:pt x="1768" y="3114"/>
                          </a:lnTo>
                          <a:lnTo>
                            <a:pt x="1761" y="3110"/>
                          </a:lnTo>
                          <a:lnTo>
                            <a:pt x="1752" y="3101"/>
                          </a:lnTo>
                          <a:lnTo>
                            <a:pt x="1746" y="3092"/>
                          </a:lnTo>
                          <a:lnTo>
                            <a:pt x="1740" y="3082"/>
                          </a:lnTo>
                          <a:lnTo>
                            <a:pt x="1730" y="3076"/>
                          </a:lnTo>
                          <a:lnTo>
                            <a:pt x="1724" y="3070"/>
                          </a:lnTo>
                          <a:lnTo>
                            <a:pt x="1702" y="3067"/>
                          </a:lnTo>
                          <a:lnTo>
                            <a:pt x="1674" y="3070"/>
                          </a:lnTo>
                          <a:lnTo>
                            <a:pt x="1643" y="3076"/>
                          </a:lnTo>
                          <a:lnTo>
                            <a:pt x="1615" y="3082"/>
                          </a:lnTo>
                          <a:lnTo>
                            <a:pt x="1590" y="3089"/>
                          </a:lnTo>
                          <a:lnTo>
                            <a:pt x="1565" y="3089"/>
                          </a:lnTo>
                          <a:lnTo>
                            <a:pt x="1537" y="3089"/>
                          </a:lnTo>
                          <a:lnTo>
                            <a:pt x="1512" y="3092"/>
                          </a:lnTo>
                          <a:lnTo>
                            <a:pt x="1490" y="3101"/>
                          </a:lnTo>
                          <a:lnTo>
                            <a:pt x="1465" y="3114"/>
                          </a:lnTo>
                          <a:lnTo>
                            <a:pt x="1443" y="3123"/>
                          </a:lnTo>
                          <a:lnTo>
                            <a:pt x="1424" y="3139"/>
                          </a:lnTo>
                          <a:lnTo>
                            <a:pt x="1402" y="3160"/>
                          </a:lnTo>
                          <a:lnTo>
                            <a:pt x="1377" y="3182"/>
                          </a:lnTo>
                          <a:lnTo>
                            <a:pt x="1359" y="3195"/>
                          </a:lnTo>
                          <a:lnTo>
                            <a:pt x="1330" y="3201"/>
                          </a:lnTo>
                          <a:lnTo>
                            <a:pt x="1296" y="3201"/>
                          </a:lnTo>
                          <a:lnTo>
                            <a:pt x="1259" y="3201"/>
                          </a:lnTo>
                          <a:lnTo>
                            <a:pt x="1231" y="3207"/>
                          </a:lnTo>
                          <a:lnTo>
                            <a:pt x="1206" y="3217"/>
                          </a:lnTo>
                          <a:lnTo>
                            <a:pt x="1174" y="3235"/>
                          </a:lnTo>
                          <a:lnTo>
                            <a:pt x="1152" y="3251"/>
                          </a:lnTo>
                          <a:lnTo>
                            <a:pt x="1143" y="3263"/>
                          </a:lnTo>
                          <a:lnTo>
                            <a:pt x="1134" y="3276"/>
                          </a:lnTo>
                          <a:lnTo>
                            <a:pt x="1124" y="3292"/>
                          </a:lnTo>
                          <a:lnTo>
                            <a:pt x="1106" y="3295"/>
                          </a:lnTo>
                          <a:lnTo>
                            <a:pt x="1087" y="3295"/>
                          </a:lnTo>
                          <a:lnTo>
                            <a:pt x="1071" y="3292"/>
                          </a:lnTo>
                          <a:lnTo>
                            <a:pt x="1065" y="3285"/>
                          </a:lnTo>
                          <a:lnTo>
                            <a:pt x="1056" y="3276"/>
                          </a:lnTo>
                          <a:lnTo>
                            <a:pt x="1046" y="3263"/>
                          </a:lnTo>
                          <a:lnTo>
                            <a:pt x="1037" y="3254"/>
                          </a:lnTo>
                          <a:lnTo>
                            <a:pt x="1031" y="3245"/>
                          </a:lnTo>
                          <a:lnTo>
                            <a:pt x="1021" y="3242"/>
                          </a:lnTo>
                          <a:lnTo>
                            <a:pt x="1012" y="3235"/>
                          </a:lnTo>
                          <a:lnTo>
                            <a:pt x="1003" y="3229"/>
                          </a:lnTo>
                          <a:lnTo>
                            <a:pt x="996" y="3220"/>
                          </a:lnTo>
                          <a:lnTo>
                            <a:pt x="990" y="3213"/>
                          </a:lnTo>
                          <a:lnTo>
                            <a:pt x="984" y="3192"/>
                          </a:lnTo>
                          <a:lnTo>
                            <a:pt x="987" y="3164"/>
                          </a:lnTo>
                          <a:lnTo>
                            <a:pt x="990" y="3142"/>
                          </a:lnTo>
                          <a:lnTo>
                            <a:pt x="1003" y="3126"/>
                          </a:lnTo>
                          <a:lnTo>
                            <a:pt x="1018" y="3104"/>
                          </a:lnTo>
                          <a:lnTo>
                            <a:pt x="1028" y="3089"/>
                          </a:lnTo>
                          <a:lnTo>
                            <a:pt x="1028" y="3070"/>
                          </a:lnTo>
                          <a:lnTo>
                            <a:pt x="1018" y="3051"/>
                          </a:lnTo>
                          <a:lnTo>
                            <a:pt x="1009" y="3029"/>
                          </a:lnTo>
                          <a:lnTo>
                            <a:pt x="1003" y="3014"/>
                          </a:lnTo>
                          <a:lnTo>
                            <a:pt x="996" y="3007"/>
                          </a:lnTo>
                          <a:lnTo>
                            <a:pt x="993" y="2998"/>
                          </a:lnTo>
                          <a:lnTo>
                            <a:pt x="987" y="2992"/>
                          </a:lnTo>
                          <a:lnTo>
                            <a:pt x="981" y="2982"/>
                          </a:lnTo>
                          <a:lnTo>
                            <a:pt x="971" y="2979"/>
                          </a:lnTo>
                          <a:lnTo>
                            <a:pt x="956" y="2982"/>
                          </a:lnTo>
                          <a:lnTo>
                            <a:pt x="937" y="2992"/>
                          </a:lnTo>
                          <a:lnTo>
                            <a:pt x="918" y="3001"/>
                          </a:lnTo>
                          <a:lnTo>
                            <a:pt x="903" y="3004"/>
                          </a:lnTo>
                          <a:lnTo>
                            <a:pt x="884" y="2998"/>
                          </a:lnTo>
                          <a:lnTo>
                            <a:pt x="865" y="2982"/>
                          </a:lnTo>
                          <a:lnTo>
                            <a:pt x="850" y="2967"/>
                          </a:lnTo>
                          <a:lnTo>
                            <a:pt x="843" y="2948"/>
                          </a:lnTo>
                          <a:lnTo>
                            <a:pt x="837" y="2923"/>
                          </a:lnTo>
                          <a:lnTo>
                            <a:pt x="831" y="2901"/>
                          </a:lnTo>
                          <a:lnTo>
                            <a:pt x="825" y="2882"/>
                          </a:lnTo>
                          <a:lnTo>
                            <a:pt x="818" y="2876"/>
                          </a:lnTo>
                          <a:lnTo>
                            <a:pt x="809" y="2870"/>
                          </a:lnTo>
                          <a:lnTo>
                            <a:pt x="803" y="2861"/>
                          </a:lnTo>
                          <a:lnTo>
                            <a:pt x="796" y="2854"/>
                          </a:lnTo>
                          <a:lnTo>
                            <a:pt x="790" y="2848"/>
                          </a:lnTo>
                          <a:lnTo>
                            <a:pt x="790" y="2836"/>
                          </a:lnTo>
                          <a:lnTo>
                            <a:pt x="790" y="2820"/>
                          </a:lnTo>
                          <a:lnTo>
                            <a:pt x="793" y="2804"/>
                          </a:lnTo>
                          <a:lnTo>
                            <a:pt x="790" y="2795"/>
                          </a:lnTo>
                          <a:lnTo>
                            <a:pt x="787" y="2789"/>
                          </a:lnTo>
                          <a:lnTo>
                            <a:pt x="781" y="2786"/>
                          </a:lnTo>
                          <a:lnTo>
                            <a:pt x="771" y="2779"/>
                          </a:lnTo>
                          <a:lnTo>
                            <a:pt x="765" y="2776"/>
                          </a:lnTo>
                          <a:lnTo>
                            <a:pt x="756" y="2776"/>
                          </a:lnTo>
                          <a:lnTo>
                            <a:pt x="750" y="2776"/>
                          </a:lnTo>
                          <a:lnTo>
                            <a:pt x="747" y="2779"/>
                          </a:lnTo>
                          <a:lnTo>
                            <a:pt x="747" y="2786"/>
                          </a:lnTo>
                          <a:lnTo>
                            <a:pt x="743" y="2792"/>
                          </a:lnTo>
                          <a:lnTo>
                            <a:pt x="740" y="2798"/>
                          </a:lnTo>
                          <a:lnTo>
                            <a:pt x="740" y="2801"/>
                          </a:lnTo>
                          <a:lnTo>
                            <a:pt x="715" y="2814"/>
                          </a:lnTo>
                          <a:lnTo>
                            <a:pt x="687" y="2820"/>
                          </a:lnTo>
                          <a:lnTo>
                            <a:pt x="656" y="2823"/>
                          </a:lnTo>
                          <a:lnTo>
                            <a:pt x="631" y="2820"/>
                          </a:lnTo>
                          <a:lnTo>
                            <a:pt x="625" y="2814"/>
                          </a:lnTo>
                          <a:lnTo>
                            <a:pt x="615" y="2808"/>
                          </a:lnTo>
                          <a:lnTo>
                            <a:pt x="609" y="2798"/>
                          </a:lnTo>
                          <a:lnTo>
                            <a:pt x="603" y="2789"/>
                          </a:lnTo>
                          <a:lnTo>
                            <a:pt x="594" y="2783"/>
                          </a:lnTo>
                          <a:lnTo>
                            <a:pt x="587" y="2776"/>
                          </a:lnTo>
                          <a:lnTo>
                            <a:pt x="569" y="2776"/>
                          </a:lnTo>
                          <a:lnTo>
                            <a:pt x="547" y="2776"/>
                          </a:lnTo>
                          <a:lnTo>
                            <a:pt x="525" y="2776"/>
                          </a:lnTo>
                          <a:lnTo>
                            <a:pt x="506" y="2767"/>
                          </a:lnTo>
                          <a:lnTo>
                            <a:pt x="484" y="2754"/>
                          </a:lnTo>
                          <a:lnTo>
                            <a:pt x="472" y="2739"/>
                          </a:lnTo>
                          <a:lnTo>
                            <a:pt x="465" y="2714"/>
                          </a:lnTo>
                          <a:lnTo>
                            <a:pt x="469" y="2683"/>
                          </a:lnTo>
                          <a:lnTo>
                            <a:pt x="475" y="2651"/>
                          </a:lnTo>
                          <a:lnTo>
                            <a:pt x="481" y="2626"/>
                          </a:lnTo>
                          <a:lnTo>
                            <a:pt x="484" y="2617"/>
                          </a:lnTo>
                          <a:lnTo>
                            <a:pt x="490" y="2608"/>
                          </a:lnTo>
                          <a:lnTo>
                            <a:pt x="497" y="2598"/>
                          </a:lnTo>
                          <a:lnTo>
                            <a:pt x="503" y="2586"/>
                          </a:lnTo>
                          <a:lnTo>
                            <a:pt x="506" y="2576"/>
                          </a:lnTo>
                          <a:lnTo>
                            <a:pt x="512" y="2558"/>
                          </a:lnTo>
                          <a:lnTo>
                            <a:pt x="515" y="2533"/>
                          </a:lnTo>
                          <a:lnTo>
                            <a:pt x="519" y="2508"/>
                          </a:lnTo>
                          <a:lnTo>
                            <a:pt x="515" y="2489"/>
                          </a:lnTo>
                          <a:lnTo>
                            <a:pt x="503" y="2470"/>
                          </a:lnTo>
                          <a:lnTo>
                            <a:pt x="484" y="2455"/>
                          </a:lnTo>
                          <a:lnTo>
                            <a:pt x="472" y="2436"/>
                          </a:lnTo>
                          <a:lnTo>
                            <a:pt x="456" y="2420"/>
                          </a:lnTo>
                          <a:lnTo>
                            <a:pt x="440" y="2402"/>
                          </a:lnTo>
                          <a:lnTo>
                            <a:pt x="431" y="2383"/>
                          </a:lnTo>
                          <a:lnTo>
                            <a:pt x="431" y="2364"/>
                          </a:lnTo>
                          <a:lnTo>
                            <a:pt x="437" y="2345"/>
                          </a:lnTo>
                          <a:lnTo>
                            <a:pt x="444" y="2330"/>
                          </a:lnTo>
                          <a:lnTo>
                            <a:pt x="456" y="2324"/>
                          </a:lnTo>
                          <a:lnTo>
                            <a:pt x="475" y="2320"/>
                          </a:lnTo>
                          <a:lnTo>
                            <a:pt x="490" y="2317"/>
                          </a:lnTo>
                          <a:lnTo>
                            <a:pt x="503" y="2311"/>
                          </a:lnTo>
                          <a:lnTo>
                            <a:pt x="509" y="2295"/>
                          </a:lnTo>
                          <a:lnTo>
                            <a:pt x="506" y="2274"/>
                          </a:lnTo>
                          <a:lnTo>
                            <a:pt x="506" y="2258"/>
                          </a:lnTo>
                          <a:lnTo>
                            <a:pt x="497" y="2236"/>
                          </a:lnTo>
                          <a:lnTo>
                            <a:pt x="487" y="2208"/>
                          </a:lnTo>
                          <a:lnTo>
                            <a:pt x="475" y="2183"/>
                          </a:lnTo>
                          <a:lnTo>
                            <a:pt x="465" y="2158"/>
                          </a:lnTo>
                          <a:lnTo>
                            <a:pt x="465" y="2136"/>
                          </a:lnTo>
                          <a:lnTo>
                            <a:pt x="469" y="2111"/>
                          </a:lnTo>
                          <a:lnTo>
                            <a:pt x="465" y="2089"/>
                          </a:lnTo>
                          <a:lnTo>
                            <a:pt x="459" y="2064"/>
                          </a:lnTo>
                          <a:lnTo>
                            <a:pt x="447" y="2039"/>
                          </a:lnTo>
                          <a:lnTo>
                            <a:pt x="434" y="2011"/>
                          </a:lnTo>
                          <a:lnTo>
                            <a:pt x="422" y="1989"/>
                          </a:lnTo>
                          <a:lnTo>
                            <a:pt x="416" y="1977"/>
                          </a:lnTo>
                          <a:lnTo>
                            <a:pt x="406" y="1964"/>
                          </a:lnTo>
                          <a:lnTo>
                            <a:pt x="397" y="1949"/>
                          </a:lnTo>
                          <a:lnTo>
                            <a:pt x="397" y="1936"/>
                          </a:lnTo>
                          <a:lnTo>
                            <a:pt x="400" y="1930"/>
                          </a:lnTo>
                          <a:lnTo>
                            <a:pt x="406" y="1924"/>
                          </a:lnTo>
                          <a:lnTo>
                            <a:pt x="412" y="1921"/>
                          </a:lnTo>
                          <a:lnTo>
                            <a:pt x="419" y="1918"/>
                          </a:lnTo>
                          <a:lnTo>
                            <a:pt x="425" y="1911"/>
                          </a:lnTo>
                          <a:lnTo>
                            <a:pt x="431" y="1905"/>
                          </a:lnTo>
                          <a:lnTo>
                            <a:pt x="434" y="1886"/>
                          </a:lnTo>
                          <a:lnTo>
                            <a:pt x="434" y="1858"/>
                          </a:lnTo>
                          <a:lnTo>
                            <a:pt x="431" y="1836"/>
                          </a:lnTo>
                          <a:lnTo>
                            <a:pt x="431" y="1827"/>
                          </a:lnTo>
                          <a:lnTo>
                            <a:pt x="425" y="1818"/>
                          </a:lnTo>
                          <a:lnTo>
                            <a:pt x="422" y="1805"/>
                          </a:lnTo>
                          <a:lnTo>
                            <a:pt x="416" y="1799"/>
                          </a:lnTo>
                          <a:lnTo>
                            <a:pt x="400" y="1793"/>
                          </a:lnTo>
                          <a:lnTo>
                            <a:pt x="378" y="1790"/>
                          </a:lnTo>
                          <a:lnTo>
                            <a:pt x="362" y="1783"/>
                          </a:lnTo>
                          <a:lnTo>
                            <a:pt x="350" y="1771"/>
                          </a:lnTo>
                          <a:lnTo>
                            <a:pt x="341" y="1749"/>
                          </a:lnTo>
                          <a:lnTo>
                            <a:pt x="334" y="1727"/>
                          </a:lnTo>
                          <a:lnTo>
                            <a:pt x="334" y="1708"/>
                          </a:lnTo>
                          <a:lnTo>
                            <a:pt x="344" y="1693"/>
                          </a:lnTo>
                          <a:lnTo>
                            <a:pt x="359" y="1677"/>
                          </a:lnTo>
                          <a:lnTo>
                            <a:pt x="378" y="1658"/>
                          </a:lnTo>
                          <a:lnTo>
                            <a:pt x="387" y="1643"/>
                          </a:lnTo>
                          <a:lnTo>
                            <a:pt x="384" y="1621"/>
                          </a:lnTo>
                          <a:lnTo>
                            <a:pt x="378" y="1596"/>
                          </a:lnTo>
                          <a:lnTo>
                            <a:pt x="369" y="1568"/>
                          </a:lnTo>
                          <a:lnTo>
                            <a:pt x="356" y="1540"/>
                          </a:lnTo>
                          <a:lnTo>
                            <a:pt x="353" y="1518"/>
                          </a:lnTo>
                          <a:lnTo>
                            <a:pt x="353" y="1490"/>
                          </a:lnTo>
                          <a:lnTo>
                            <a:pt x="353" y="1455"/>
                          </a:lnTo>
                          <a:lnTo>
                            <a:pt x="362" y="1455"/>
                          </a:lnTo>
                          <a:lnTo>
                            <a:pt x="394" y="1452"/>
                          </a:lnTo>
                          <a:lnTo>
                            <a:pt x="428" y="1449"/>
                          </a:lnTo>
                          <a:lnTo>
                            <a:pt x="459" y="1446"/>
                          </a:lnTo>
                          <a:lnTo>
                            <a:pt x="484" y="1440"/>
                          </a:lnTo>
                          <a:lnTo>
                            <a:pt x="512" y="1430"/>
                          </a:lnTo>
                          <a:lnTo>
                            <a:pt x="534" y="1421"/>
                          </a:lnTo>
                          <a:lnTo>
                            <a:pt x="544" y="1415"/>
                          </a:lnTo>
                          <a:lnTo>
                            <a:pt x="550" y="1412"/>
                          </a:lnTo>
                          <a:lnTo>
                            <a:pt x="559" y="1405"/>
                          </a:lnTo>
                          <a:lnTo>
                            <a:pt x="565" y="1399"/>
                          </a:lnTo>
                          <a:lnTo>
                            <a:pt x="572" y="1393"/>
                          </a:lnTo>
                          <a:lnTo>
                            <a:pt x="578" y="1387"/>
                          </a:lnTo>
                          <a:lnTo>
                            <a:pt x="578" y="1381"/>
                          </a:lnTo>
                          <a:lnTo>
                            <a:pt x="569" y="1371"/>
                          </a:lnTo>
                          <a:lnTo>
                            <a:pt x="550" y="1362"/>
                          </a:lnTo>
                          <a:lnTo>
                            <a:pt x="528" y="1356"/>
                          </a:lnTo>
                          <a:lnTo>
                            <a:pt x="509" y="1356"/>
                          </a:lnTo>
                          <a:lnTo>
                            <a:pt x="503" y="1359"/>
                          </a:lnTo>
                          <a:lnTo>
                            <a:pt x="494" y="1365"/>
                          </a:lnTo>
                          <a:lnTo>
                            <a:pt x="487" y="1371"/>
                          </a:lnTo>
                          <a:lnTo>
                            <a:pt x="481" y="1374"/>
                          </a:lnTo>
                          <a:lnTo>
                            <a:pt x="475" y="1381"/>
                          </a:lnTo>
                          <a:lnTo>
                            <a:pt x="450" y="1390"/>
                          </a:lnTo>
                          <a:lnTo>
                            <a:pt x="422" y="1396"/>
                          </a:lnTo>
                          <a:lnTo>
                            <a:pt x="397" y="1399"/>
                          </a:lnTo>
                          <a:lnTo>
                            <a:pt x="375" y="1399"/>
                          </a:lnTo>
                          <a:lnTo>
                            <a:pt x="347" y="1396"/>
                          </a:lnTo>
                          <a:lnTo>
                            <a:pt x="322" y="1390"/>
                          </a:lnTo>
                          <a:lnTo>
                            <a:pt x="300" y="1387"/>
                          </a:lnTo>
                          <a:lnTo>
                            <a:pt x="269" y="1387"/>
                          </a:lnTo>
                          <a:lnTo>
                            <a:pt x="228" y="1387"/>
                          </a:lnTo>
                          <a:lnTo>
                            <a:pt x="197" y="1387"/>
                          </a:lnTo>
                          <a:lnTo>
                            <a:pt x="166" y="1377"/>
                          </a:lnTo>
                          <a:lnTo>
                            <a:pt x="131" y="1368"/>
                          </a:lnTo>
                          <a:lnTo>
                            <a:pt x="97" y="1356"/>
                          </a:lnTo>
                          <a:lnTo>
                            <a:pt x="69" y="1340"/>
                          </a:lnTo>
                          <a:lnTo>
                            <a:pt x="53" y="1327"/>
                          </a:lnTo>
                          <a:lnTo>
                            <a:pt x="35" y="1306"/>
                          </a:lnTo>
                          <a:lnTo>
                            <a:pt x="19" y="1284"/>
                          </a:lnTo>
                          <a:lnTo>
                            <a:pt x="10" y="1265"/>
                          </a:lnTo>
                          <a:lnTo>
                            <a:pt x="3" y="1240"/>
                          </a:lnTo>
                          <a:lnTo>
                            <a:pt x="0" y="1206"/>
                          </a:lnTo>
                          <a:lnTo>
                            <a:pt x="3" y="1181"/>
                          </a:lnTo>
                          <a:lnTo>
                            <a:pt x="6" y="1149"/>
                          </a:lnTo>
                          <a:lnTo>
                            <a:pt x="16" y="1115"/>
                          </a:lnTo>
                          <a:lnTo>
                            <a:pt x="28" y="1087"/>
                          </a:lnTo>
                          <a:lnTo>
                            <a:pt x="53" y="1068"/>
                          </a:lnTo>
                          <a:lnTo>
                            <a:pt x="81" y="1050"/>
                          </a:lnTo>
                          <a:lnTo>
                            <a:pt x="103" y="1031"/>
                          </a:lnTo>
                          <a:lnTo>
                            <a:pt x="119" y="1006"/>
                          </a:lnTo>
                          <a:lnTo>
                            <a:pt x="128" y="975"/>
                          </a:lnTo>
                          <a:lnTo>
                            <a:pt x="138" y="950"/>
                          </a:lnTo>
                          <a:lnTo>
                            <a:pt x="150" y="915"/>
                          </a:lnTo>
                          <a:lnTo>
                            <a:pt x="159" y="875"/>
                          </a:lnTo>
                          <a:lnTo>
                            <a:pt x="169" y="840"/>
                          </a:lnTo>
                          <a:lnTo>
                            <a:pt x="181" y="812"/>
                          </a:lnTo>
                          <a:lnTo>
                            <a:pt x="194" y="784"/>
                          </a:lnTo>
                          <a:lnTo>
                            <a:pt x="213" y="762"/>
                          </a:lnTo>
                          <a:lnTo>
                            <a:pt x="234" y="756"/>
                          </a:lnTo>
                          <a:lnTo>
                            <a:pt x="262" y="756"/>
                          </a:lnTo>
                          <a:lnTo>
                            <a:pt x="294" y="756"/>
                          </a:lnTo>
                          <a:lnTo>
                            <a:pt x="319" y="753"/>
                          </a:lnTo>
                          <a:lnTo>
                            <a:pt x="350" y="740"/>
                          </a:lnTo>
                          <a:lnTo>
                            <a:pt x="387" y="722"/>
                          </a:lnTo>
                          <a:lnTo>
                            <a:pt x="425" y="703"/>
                          </a:lnTo>
                          <a:lnTo>
                            <a:pt x="450" y="681"/>
                          </a:lnTo>
                          <a:lnTo>
                            <a:pt x="465" y="665"/>
                          </a:lnTo>
                          <a:lnTo>
                            <a:pt x="478" y="644"/>
                          </a:lnTo>
                          <a:lnTo>
                            <a:pt x="490" y="619"/>
                          </a:lnTo>
                          <a:lnTo>
                            <a:pt x="506" y="606"/>
                          </a:lnTo>
                          <a:lnTo>
                            <a:pt x="525" y="600"/>
                          </a:lnTo>
                          <a:lnTo>
                            <a:pt x="550" y="600"/>
                          </a:lnTo>
                          <a:lnTo>
                            <a:pt x="578" y="600"/>
                          </a:lnTo>
                          <a:lnTo>
                            <a:pt x="603" y="600"/>
                          </a:lnTo>
                          <a:lnTo>
                            <a:pt x="622" y="597"/>
                          </a:lnTo>
                          <a:lnTo>
                            <a:pt x="647" y="581"/>
                          </a:lnTo>
                          <a:lnTo>
                            <a:pt x="675" y="559"/>
                          </a:lnTo>
                          <a:lnTo>
                            <a:pt x="700" y="534"/>
                          </a:lnTo>
                          <a:lnTo>
                            <a:pt x="722" y="512"/>
                          </a:lnTo>
                          <a:lnTo>
                            <a:pt x="743" y="497"/>
                          </a:lnTo>
                          <a:lnTo>
                            <a:pt x="768" y="478"/>
                          </a:lnTo>
                          <a:lnTo>
                            <a:pt x="793" y="462"/>
                          </a:lnTo>
                          <a:lnTo>
                            <a:pt x="815" y="450"/>
                          </a:lnTo>
                          <a:lnTo>
                            <a:pt x="843" y="447"/>
                          </a:lnTo>
                          <a:lnTo>
                            <a:pt x="878" y="444"/>
                          </a:lnTo>
                          <a:lnTo>
                            <a:pt x="909" y="444"/>
                          </a:lnTo>
                          <a:lnTo>
                            <a:pt x="943" y="434"/>
                          </a:lnTo>
                          <a:lnTo>
                            <a:pt x="987" y="425"/>
                          </a:lnTo>
                          <a:lnTo>
                            <a:pt x="1034" y="413"/>
                          </a:lnTo>
                          <a:lnTo>
                            <a:pt x="1078" y="403"/>
                          </a:lnTo>
                          <a:lnTo>
                            <a:pt x="1112" y="397"/>
                          </a:lnTo>
                          <a:lnTo>
                            <a:pt x="1131" y="397"/>
                          </a:lnTo>
                          <a:lnTo>
                            <a:pt x="1149" y="400"/>
                          </a:lnTo>
                          <a:lnTo>
                            <a:pt x="1168" y="403"/>
                          </a:lnTo>
                          <a:lnTo>
                            <a:pt x="1202" y="394"/>
                          </a:lnTo>
                          <a:lnTo>
                            <a:pt x="1243" y="378"/>
                          </a:lnTo>
                          <a:lnTo>
                            <a:pt x="1284" y="363"/>
                          </a:lnTo>
                          <a:lnTo>
                            <a:pt x="1324" y="344"/>
                          </a:lnTo>
                          <a:lnTo>
                            <a:pt x="1355" y="334"/>
                          </a:lnTo>
                          <a:lnTo>
                            <a:pt x="1390" y="325"/>
                          </a:lnTo>
                          <a:lnTo>
                            <a:pt x="1427" y="313"/>
                          </a:lnTo>
                          <a:lnTo>
                            <a:pt x="1468" y="306"/>
                          </a:lnTo>
                          <a:lnTo>
                            <a:pt x="1502" y="300"/>
                          </a:lnTo>
                          <a:lnTo>
                            <a:pt x="1537" y="297"/>
                          </a:lnTo>
                          <a:lnTo>
                            <a:pt x="1577" y="297"/>
                          </a:lnTo>
                          <a:lnTo>
                            <a:pt x="1618" y="297"/>
                          </a:lnTo>
                          <a:lnTo>
                            <a:pt x="1652" y="291"/>
                          </a:lnTo>
                          <a:lnTo>
                            <a:pt x="1680" y="278"/>
                          </a:lnTo>
                          <a:lnTo>
                            <a:pt x="1711" y="260"/>
                          </a:lnTo>
                          <a:lnTo>
                            <a:pt x="1746" y="241"/>
                          </a:lnTo>
                          <a:lnTo>
                            <a:pt x="1771" y="222"/>
                          </a:lnTo>
                          <a:lnTo>
                            <a:pt x="1796" y="197"/>
                          </a:lnTo>
                          <a:lnTo>
                            <a:pt x="1821" y="166"/>
                          </a:lnTo>
                          <a:lnTo>
                            <a:pt x="1849" y="131"/>
                          </a:lnTo>
                          <a:lnTo>
                            <a:pt x="1871" y="106"/>
                          </a:lnTo>
                          <a:lnTo>
                            <a:pt x="1902" y="85"/>
                          </a:lnTo>
                          <a:lnTo>
                            <a:pt x="1943" y="57"/>
                          </a:lnTo>
                          <a:lnTo>
                            <a:pt x="1986" y="32"/>
                          </a:lnTo>
                          <a:lnTo>
                            <a:pt x="2017" y="7"/>
                          </a:lnTo>
                          <a:lnTo>
                            <a:pt x="2024" y="0"/>
                          </a:lnTo>
                          <a:lnTo>
                            <a:pt x="2049" y="13"/>
                          </a:lnTo>
                          <a:lnTo>
                            <a:pt x="2077" y="25"/>
                          </a:lnTo>
                          <a:lnTo>
                            <a:pt x="2102" y="35"/>
                          </a:lnTo>
                          <a:lnTo>
                            <a:pt x="2124" y="53"/>
                          </a:lnTo>
                          <a:lnTo>
                            <a:pt x="2149" y="78"/>
                          </a:lnTo>
                          <a:lnTo>
                            <a:pt x="2174" y="97"/>
                          </a:lnTo>
                          <a:lnTo>
                            <a:pt x="2192" y="103"/>
                          </a:lnTo>
                          <a:lnTo>
                            <a:pt x="2217" y="110"/>
                          </a:lnTo>
                          <a:lnTo>
                            <a:pt x="2245" y="116"/>
                          </a:lnTo>
                          <a:lnTo>
                            <a:pt x="2264" y="125"/>
                          </a:lnTo>
                          <a:lnTo>
                            <a:pt x="2286" y="141"/>
                          </a:lnTo>
                          <a:lnTo>
                            <a:pt x="2308" y="166"/>
                          </a:lnTo>
                          <a:lnTo>
                            <a:pt x="2330" y="194"/>
                          </a:lnTo>
                          <a:lnTo>
                            <a:pt x="2345" y="216"/>
                          </a:lnTo>
                          <a:lnTo>
                            <a:pt x="2355" y="241"/>
                          </a:lnTo>
                          <a:lnTo>
                            <a:pt x="2364" y="272"/>
                          </a:lnTo>
                          <a:lnTo>
                            <a:pt x="2373" y="300"/>
                          </a:lnTo>
                          <a:lnTo>
                            <a:pt x="2386" y="325"/>
                          </a:lnTo>
                          <a:lnTo>
                            <a:pt x="2402" y="334"/>
                          </a:lnTo>
                          <a:lnTo>
                            <a:pt x="2427" y="347"/>
                          </a:lnTo>
                          <a:lnTo>
                            <a:pt x="2448" y="356"/>
                          </a:lnTo>
                          <a:lnTo>
                            <a:pt x="2464" y="366"/>
                          </a:lnTo>
                          <a:lnTo>
                            <a:pt x="2480" y="391"/>
                          </a:lnTo>
                          <a:lnTo>
                            <a:pt x="2495" y="425"/>
                          </a:lnTo>
                          <a:lnTo>
                            <a:pt x="2505" y="459"/>
                          </a:lnTo>
                          <a:lnTo>
                            <a:pt x="2511" y="491"/>
                          </a:lnTo>
                          <a:lnTo>
                            <a:pt x="2511" y="503"/>
                          </a:lnTo>
                          <a:lnTo>
                            <a:pt x="2508" y="522"/>
                          </a:lnTo>
                          <a:lnTo>
                            <a:pt x="2505" y="541"/>
                          </a:lnTo>
                          <a:lnTo>
                            <a:pt x="2508" y="553"/>
                          </a:lnTo>
                          <a:lnTo>
                            <a:pt x="2520" y="569"/>
                          </a:lnTo>
                          <a:lnTo>
                            <a:pt x="2542" y="581"/>
                          </a:lnTo>
                          <a:lnTo>
                            <a:pt x="2564" y="594"/>
                          </a:lnTo>
                          <a:lnTo>
                            <a:pt x="2580" y="606"/>
                          </a:lnTo>
                          <a:lnTo>
                            <a:pt x="2589" y="631"/>
                          </a:lnTo>
                          <a:lnTo>
                            <a:pt x="2595" y="659"/>
                          </a:lnTo>
                          <a:lnTo>
                            <a:pt x="2598" y="690"/>
                          </a:lnTo>
                          <a:lnTo>
                            <a:pt x="2598" y="715"/>
                          </a:lnTo>
                          <a:lnTo>
                            <a:pt x="2595" y="734"/>
                          </a:lnTo>
                          <a:lnTo>
                            <a:pt x="2589" y="756"/>
                          </a:lnTo>
                          <a:lnTo>
                            <a:pt x="2580" y="772"/>
                          </a:lnTo>
                          <a:lnTo>
                            <a:pt x="2561" y="784"/>
                          </a:lnTo>
                          <a:lnTo>
                            <a:pt x="2536" y="793"/>
                          </a:lnTo>
                          <a:lnTo>
                            <a:pt x="2508" y="806"/>
                          </a:lnTo>
                          <a:lnTo>
                            <a:pt x="2492" y="818"/>
                          </a:lnTo>
                          <a:lnTo>
                            <a:pt x="2486" y="834"/>
                          </a:lnTo>
                          <a:lnTo>
                            <a:pt x="2480" y="853"/>
                          </a:lnTo>
                          <a:lnTo>
                            <a:pt x="2476" y="868"/>
                          </a:lnTo>
                          <a:lnTo>
                            <a:pt x="2483" y="884"/>
                          </a:lnTo>
                          <a:lnTo>
                            <a:pt x="2498" y="893"/>
                          </a:lnTo>
                          <a:lnTo>
                            <a:pt x="2520" y="897"/>
                          </a:lnTo>
                          <a:lnTo>
                            <a:pt x="2539" y="897"/>
                          </a:lnTo>
                          <a:lnTo>
                            <a:pt x="2545" y="893"/>
                          </a:lnTo>
                          <a:lnTo>
                            <a:pt x="2555" y="887"/>
                          </a:lnTo>
                          <a:lnTo>
                            <a:pt x="2561" y="881"/>
                          </a:lnTo>
                          <a:lnTo>
                            <a:pt x="2567" y="875"/>
                          </a:lnTo>
                          <a:lnTo>
                            <a:pt x="2573" y="872"/>
                          </a:lnTo>
                          <a:lnTo>
                            <a:pt x="2580" y="868"/>
                          </a:lnTo>
                          <a:lnTo>
                            <a:pt x="2586" y="868"/>
                          </a:lnTo>
                          <a:lnTo>
                            <a:pt x="2595" y="881"/>
                          </a:lnTo>
                          <a:lnTo>
                            <a:pt x="2601" y="903"/>
                          </a:lnTo>
                          <a:lnTo>
                            <a:pt x="2598" y="928"/>
                          </a:lnTo>
                          <a:lnTo>
                            <a:pt x="2595" y="950"/>
                          </a:lnTo>
                          <a:lnTo>
                            <a:pt x="2586" y="968"/>
                          </a:lnTo>
                          <a:lnTo>
                            <a:pt x="2573" y="975"/>
                          </a:lnTo>
                          <a:lnTo>
                            <a:pt x="2555" y="975"/>
                          </a:lnTo>
                          <a:lnTo>
                            <a:pt x="2533" y="975"/>
                          </a:lnTo>
                          <a:lnTo>
                            <a:pt x="2514" y="975"/>
                          </a:lnTo>
                          <a:lnTo>
                            <a:pt x="2501" y="981"/>
                          </a:lnTo>
                          <a:lnTo>
                            <a:pt x="2495" y="996"/>
                          </a:lnTo>
                          <a:lnTo>
                            <a:pt x="2495" y="1021"/>
                          </a:lnTo>
                          <a:lnTo>
                            <a:pt x="2495" y="1046"/>
                          </a:lnTo>
                          <a:lnTo>
                            <a:pt x="2501" y="1071"/>
                          </a:lnTo>
                          <a:lnTo>
                            <a:pt x="2501" y="1090"/>
                          </a:lnTo>
                          <a:lnTo>
                            <a:pt x="2501" y="1112"/>
                          </a:lnTo>
                          <a:lnTo>
                            <a:pt x="2505" y="1140"/>
                          </a:lnTo>
                          <a:lnTo>
                            <a:pt x="2505" y="1162"/>
                          </a:lnTo>
                          <a:lnTo>
                            <a:pt x="2501" y="1181"/>
                          </a:lnTo>
                          <a:lnTo>
                            <a:pt x="2498" y="1203"/>
                          </a:lnTo>
                          <a:lnTo>
                            <a:pt x="2495" y="1224"/>
                          </a:lnTo>
                          <a:lnTo>
                            <a:pt x="2498" y="1240"/>
                          </a:lnTo>
                          <a:lnTo>
                            <a:pt x="2508" y="1265"/>
                          </a:lnTo>
                          <a:lnTo>
                            <a:pt x="2523" y="1290"/>
                          </a:lnTo>
                          <a:lnTo>
                            <a:pt x="2542" y="1306"/>
                          </a:lnTo>
                          <a:lnTo>
                            <a:pt x="2555" y="1306"/>
                          </a:lnTo>
                          <a:lnTo>
                            <a:pt x="2573" y="1299"/>
                          </a:lnTo>
                          <a:lnTo>
                            <a:pt x="2589" y="1293"/>
                          </a:lnTo>
                          <a:lnTo>
                            <a:pt x="2601" y="1293"/>
                          </a:lnTo>
                          <a:lnTo>
                            <a:pt x="2617" y="1309"/>
                          </a:lnTo>
                          <a:lnTo>
                            <a:pt x="2630" y="1331"/>
                          </a:lnTo>
                          <a:lnTo>
                            <a:pt x="2639" y="1359"/>
                          </a:lnTo>
                          <a:lnTo>
                            <a:pt x="2642" y="1381"/>
                          </a:lnTo>
                          <a:lnTo>
                            <a:pt x="2639" y="1402"/>
                          </a:lnTo>
                          <a:lnTo>
                            <a:pt x="2630" y="1427"/>
                          </a:lnTo>
                          <a:lnTo>
                            <a:pt x="2620" y="1449"/>
                          </a:lnTo>
                          <a:lnTo>
                            <a:pt x="2605" y="1459"/>
                          </a:lnTo>
                          <a:lnTo>
                            <a:pt x="2583" y="1471"/>
                          </a:lnTo>
                          <a:lnTo>
                            <a:pt x="2561" y="1484"/>
                          </a:lnTo>
                          <a:lnTo>
                            <a:pt x="2545" y="1496"/>
                          </a:lnTo>
                          <a:lnTo>
                            <a:pt x="2539" y="1524"/>
                          </a:lnTo>
                          <a:lnTo>
                            <a:pt x="2536" y="1555"/>
                          </a:lnTo>
                          <a:lnTo>
                            <a:pt x="2539" y="1593"/>
                          </a:lnTo>
                          <a:lnTo>
                            <a:pt x="2545" y="1627"/>
                          </a:lnTo>
                          <a:lnTo>
                            <a:pt x="2551" y="1655"/>
                          </a:lnTo>
                          <a:lnTo>
                            <a:pt x="2558" y="1674"/>
                          </a:lnTo>
                          <a:lnTo>
                            <a:pt x="2570" y="1699"/>
                          </a:lnTo>
                          <a:lnTo>
                            <a:pt x="2583" y="1721"/>
                          </a:lnTo>
                          <a:lnTo>
                            <a:pt x="2595" y="1743"/>
                          </a:lnTo>
                          <a:lnTo>
                            <a:pt x="2601" y="1765"/>
                          </a:lnTo>
                          <a:lnTo>
                            <a:pt x="2608" y="1793"/>
                          </a:lnTo>
                          <a:lnTo>
                            <a:pt x="2617" y="1815"/>
                          </a:lnTo>
                          <a:lnTo>
                            <a:pt x="2623" y="1824"/>
                          </a:lnTo>
                          <a:lnTo>
                            <a:pt x="2630" y="1830"/>
                          </a:lnTo>
                          <a:lnTo>
                            <a:pt x="2639" y="1840"/>
                          </a:lnTo>
                          <a:lnTo>
                            <a:pt x="2645" y="1846"/>
                          </a:lnTo>
                          <a:lnTo>
                            <a:pt x="2654" y="1855"/>
                          </a:lnTo>
                          <a:lnTo>
                            <a:pt x="2658" y="1861"/>
                          </a:lnTo>
                          <a:lnTo>
                            <a:pt x="2664" y="1880"/>
                          </a:lnTo>
                          <a:lnTo>
                            <a:pt x="2664" y="1902"/>
                          </a:lnTo>
                          <a:lnTo>
                            <a:pt x="2664" y="1924"/>
                          </a:lnTo>
                          <a:lnTo>
                            <a:pt x="2658" y="1939"/>
                          </a:lnTo>
                          <a:lnTo>
                            <a:pt x="2642" y="1946"/>
                          </a:lnTo>
                          <a:lnTo>
                            <a:pt x="2623" y="1949"/>
                          </a:lnTo>
                          <a:lnTo>
                            <a:pt x="2608" y="1946"/>
                          </a:lnTo>
                          <a:lnTo>
                            <a:pt x="2601" y="1943"/>
                          </a:lnTo>
                          <a:lnTo>
                            <a:pt x="2598" y="1936"/>
                          </a:lnTo>
                          <a:lnTo>
                            <a:pt x="2595" y="1927"/>
                          </a:lnTo>
                          <a:lnTo>
                            <a:pt x="2592" y="1918"/>
                          </a:lnTo>
                          <a:lnTo>
                            <a:pt x="2589" y="1908"/>
                          </a:lnTo>
                          <a:lnTo>
                            <a:pt x="2586" y="1902"/>
                          </a:lnTo>
                          <a:lnTo>
                            <a:pt x="2583" y="1899"/>
                          </a:lnTo>
                          <a:lnTo>
                            <a:pt x="2567" y="1893"/>
                          </a:lnTo>
                          <a:lnTo>
                            <a:pt x="2545" y="1889"/>
                          </a:lnTo>
                          <a:lnTo>
                            <a:pt x="2526" y="1893"/>
                          </a:lnTo>
                          <a:lnTo>
                            <a:pt x="2511" y="1899"/>
                          </a:lnTo>
                          <a:lnTo>
                            <a:pt x="2508" y="1911"/>
                          </a:lnTo>
                          <a:lnTo>
                            <a:pt x="2511" y="1930"/>
                          </a:lnTo>
                          <a:lnTo>
                            <a:pt x="2514" y="1952"/>
                          </a:lnTo>
                          <a:lnTo>
                            <a:pt x="2511" y="1968"/>
                          </a:lnTo>
                          <a:lnTo>
                            <a:pt x="2508" y="1974"/>
                          </a:lnTo>
                          <a:lnTo>
                            <a:pt x="2501" y="1983"/>
                          </a:lnTo>
                          <a:lnTo>
                            <a:pt x="2492" y="1989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pPr defTabSz="1219170">
                        <a:defRPr/>
                      </a:pPr>
                      <a:endParaRPr lang="en-AU" sz="2400" kern="0">
                        <a:solidFill>
                          <a:srgbClr val="7EA2D1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B9C21760-F19C-44BB-8C57-474B01A3F2B7}"/>
                      </a:ext>
                    </a:extLst>
                  </p:cNvPr>
                  <p:cNvSpPr/>
                  <p:nvPr/>
                </p:nvSpPr>
                <p:spPr>
                  <a:xfrm>
                    <a:off x="3787140" y="2407920"/>
                    <a:ext cx="172710" cy="388278"/>
                  </a:xfrm>
                  <a:prstGeom prst="rect">
                    <a:avLst/>
                  </a:prstGeom>
                  <a:grpFill/>
                  <a:ln w="25400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219170">
                      <a:defRPr/>
                    </a:pPr>
                    <a:endParaRPr lang="fr-FR" sz="2400" kern="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95" name="Group 47">
                  <a:extLst>
                    <a:ext uri="{FF2B5EF4-FFF2-40B4-BE49-F238E27FC236}">
                      <a16:creationId xmlns:a16="http://schemas.microsoft.com/office/drawing/2014/main" id="{FE9F1B5D-0A9A-4871-8FD9-8314BFEA3DC0}"/>
                    </a:ext>
                  </a:extLst>
                </p:cNvPr>
                <p:cNvGrpSpPr/>
                <p:nvPr/>
              </p:nvGrpSpPr>
              <p:grpSpPr>
                <a:xfrm>
                  <a:off x="4838286" y="2011260"/>
                  <a:ext cx="1639674" cy="1381796"/>
                  <a:chOff x="4838286" y="2011260"/>
                  <a:chExt cx="1639674" cy="1381796"/>
                </a:xfrm>
                <a:grpFill/>
              </p:grpSpPr>
              <p:sp>
                <p:nvSpPr>
                  <p:cNvPr id="126" name="Freeform 11">
                    <a:extLst>
                      <a:ext uri="{FF2B5EF4-FFF2-40B4-BE49-F238E27FC236}">
                        <a16:creationId xmlns:a16="http://schemas.microsoft.com/office/drawing/2014/main" id="{D83215EA-0EBD-4B83-8843-B9CF72683C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7737" y="2303927"/>
                    <a:ext cx="933012" cy="903658"/>
                  </a:xfrm>
                  <a:custGeom>
                    <a:avLst/>
                    <a:gdLst>
                      <a:gd name="T0" fmla="*/ 1361 w 4291"/>
                      <a:gd name="T1" fmla="*/ 3632 h 4156"/>
                      <a:gd name="T2" fmla="*/ 1299 w 4291"/>
                      <a:gd name="T3" fmla="*/ 3451 h 4156"/>
                      <a:gd name="T4" fmla="*/ 1243 w 4291"/>
                      <a:gd name="T5" fmla="*/ 3216 h 4156"/>
                      <a:gd name="T6" fmla="*/ 1037 w 4291"/>
                      <a:gd name="T7" fmla="*/ 3017 h 4156"/>
                      <a:gd name="T8" fmla="*/ 918 w 4291"/>
                      <a:gd name="T9" fmla="*/ 2998 h 4156"/>
                      <a:gd name="T10" fmla="*/ 859 w 4291"/>
                      <a:gd name="T11" fmla="*/ 2832 h 4156"/>
                      <a:gd name="T12" fmla="*/ 640 w 4291"/>
                      <a:gd name="T13" fmla="*/ 2570 h 4156"/>
                      <a:gd name="T14" fmla="*/ 328 w 4291"/>
                      <a:gd name="T15" fmla="*/ 2414 h 4156"/>
                      <a:gd name="T16" fmla="*/ 150 w 4291"/>
                      <a:gd name="T17" fmla="*/ 2233 h 4156"/>
                      <a:gd name="T18" fmla="*/ 19 w 4291"/>
                      <a:gd name="T19" fmla="*/ 1974 h 4156"/>
                      <a:gd name="T20" fmla="*/ 44 w 4291"/>
                      <a:gd name="T21" fmla="*/ 1827 h 4156"/>
                      <a:gd name="T22" fmla="*/ 100 w 4291"/>
                      <a:gd name="T23" fmla="*/ 1643 h 4156"/>
                      <a:gd name="T24" fmla="*/ 144 w 4291"/>
                      <a:gd name="T25" fmla="*/ 1368 h 4156"/>
                      <a:gd name="T26" fmla="*/ 41 w 4291"/>
                      <a:gd name="T27" fmla="*/ 1040 h 4156"/>
                      <a:gd name="T28" fmla="*/ 187 w 4291"/>
                      <a:gd name="T29" fmla="*/ 790 h 4156"/>
                      <a:gd name="T30" fmla="*/ 297 w 4291"/>
                      <a:gd name="T31" fmla="*/ 475 h 4156"/>
                      <a:gd name="T32" fmla="*/ 231 w 4291"/>
                      <a:gd name="T33" fmla="*/ 194 h 4156"/>
                      <a:gd name="T34" fmla="*/ 403 w 4291"/>
                      <a:gd name="T35" fmla="*/ 84 h 4156"/>
                      <a:gd name="T36" fmla="*/ 518 w 4291"/>
                      <a:gd name="T37" fmla="*/ 144 h 4156"/>
                      <a:gd name="T38" fmla="*/ 681 w 4291"/>
                      <a:gd name="T39" fmla="*/ 38 h 4156"/>
                      <a:gd name="T40" fmla="*/ 781 w 4291"/>
                      <a:gd name="T41" fmla="*/ 175 h 4156"/>
                      <a:gd name="T42" fmla="*/ 996 w 4291"/>
                      <a:gd name="T43" fmla="*/ 163 h 4156"/>
                      <a:gd name="T44" fmla="*/ 1333 w 4291"/>
                      <a:gd name="T45" fmla="*/ 106 h 4156"/>
                      <a:gd name="T46" fmla="*/ 1558 w 4291"/>
                      <a:gd name="T47" fmla="*/ 241 h 4156"/>
                      <a:gd name="T48" fmla="*/ 1733 w 4291"/>
                      <a:gd name="T49" fmla="*/ 275 h 4156"/>
                      <a:gd name="T50" fmla="*/ 2030 w 4291"/>
                      <a:gd name="T51" fmla="*/ 169 h 4156"/>
                      <a:gd name="T52" fmla="*/ 2342 w 4291"/>
                      <a:gd name="T53" fmla="*/ 222 h 4156"/>
                      <a:gd name="T54" fmla="*/ 2579 w 4291"/>
                      <a:gd name="T55" fmla="*/ 606 h 4156"/>
                      <a:gd name="T56" fmla="*/ 2888 w 4291"/>
                      <a:gd name="T57" fmla="*/ 953 h 4156"/>
                      <a:gd name="T58" fmla="*/ 2985 w 4291"/>
                      <a:gd name="T59" fmla="*/ 746 h 4156"/>
                      <a:gd name="T60" fmla="*/ 3235 w 4291"/>
                      <a:gd name="T61" fmla="*/ 931 h 4156"/>
                      <a:gd name="T62" fmla="*/ 3341 w 4291"/>
                      <a:gd name="T63" fmla="*/ 968 h 4156"/>
                      <a:gd name="T64" fmla="*/ 3488 w 4291"/>
                      <a:gd name="T65" fmla="*/ 993 h 4156"/>
                      <a:gd name="T66" fmla="*/ 3760 w 4291"/>
                      <a:gd name="T67" fmla="*/ 959 h 4156"/>
                      <a:gd name="T68" fmla="*/ 3991 w 4291"/>
                      <a:gd name="T69" fmla="*/ 887 h 4156"/>
                      <a:gd name="T70" fmla="*/ 4203 w 4291"/>
                      <a:gd name="T71" fmla="*/ 1087 h 4156"/>
                      <a:gd name="T72" fmla="*/ 4206 w 4291"/>
                      <a:gd name="T73" fmla="*/ 1252 h 4156"/>
                      <a:gd name="T74" fmla="*/ 3991 w 4291"/>
                      <a:gd name="T75" fmla="*/ 1396 h 4156"/>
                      <a:gd name="T76" fmla="*/ 3688 w 4291"/>
                      <a:gd name="T77" fmla="*/ 1390 h 4156"/>
                      <a:gd name="T78" fmla="*/ 3472 w 4291"/>
                      <a:gd name="T79" fmla="*/ 1302 h 4156"/>
                      <a:gd name="T80" fmla="*/ 3388 w 4291"/>
                      <a:gd name="T81" fmla="*/ 1168 h 4156"/>
                      <a:gd name="T82" fmla="*/ 3313 w 4291"/>
                      <a:gd name="T83" fmla="*/ 1383 h 4156"/>
                      <a:gd name="T84" fmla="*/ 3376 w 4291"/>
                      <a:gd name="T85" fmla="*/ 1615 h 4156"/>
                      <a:gd name="T86" fmla="*/ 3529 w 4291"/>
                      <a:gd name="T87" fmla="*/ 1805 h 4156"/>
                      <a:gd name="T88" fmla="*/ 3703 w 4291"/>
                      <a:gd name="T89" fmla="*/ 1761 h 4156"/>
                      <a:gd name="T90" fmla="*/ 3741 w 4291"/>
                      <a:gd name="T91" fmla="*/ 2108 h 4156"/>
                      <a:gd name="T92" fmla="*/ 3663 w 4291"/>
                      <a:gd name="T93" fmla="*/ 2320 h 4156"/>
                      <a:gd name="T94" fmla="*/ 3507 w 4291"/>
                      <a:gd name="T95" fmla="*/ 2576 h 4156"/>
                      <a:gd name="T96" fmla="*/ 3513 w 4291"/>
                      <a:gd name="T97" fmla="*/ 2867 h 4156"/>
                      <a:gd name="T98" fmla="*/ 3632 w 4291"/>
                      <a:gd name="T99" fmla="*/ 3048 h 4156"/>
                      <a:gd name="T100" fmla="*/ 3491 w 4291"/>
                      <a:gd name="T101" fmla="*/ 3298 h 4156"/>
                      <a:gd name="T102" fmla="*/ 3441 w 4291"/>
                      <a:gd name="T103" fmla="*/ 3535 h 4156"/>
                      <a:gd name="T104" fmla="*/ 3313 w 4291"/>
                      <a:gd name="T105" fmla="*/ 3847 h 4156"/>
                      <a:gd name="T106" fmla="*/ 3291 w 4291"/>
                      <a:gd name="T107" fmla="*/ 4075 h 4156"/>
                      <a:gd name="T108" fmla="*/ 3194 w 4291"/>
                      <a:gd name="T109" fmla="*/ 4150 h 4156"/>
                      <a:gd name="T110" fmla="*/ 2948 w 4291"/>
                      <a:gd name="T111" fmla="*/ 3997 h 4156"/>
                      <a:gd name="T112" fmla="*/ 2701 w 4291"/>
                      <a:gd name="T113" fmla="*/ 3941 h 4156"/>
                      <a:gd name="T114" fmla="*/ 2395 w 4291"/>
                      <a:gd name="T115" fmla="*/ 3841 h 4156"/>
                      <a:gd name="T116" fmla="*/ 2092 w 4291"/>
                      <a:gd name="T117" fmla="*/ 3860 h 4156"/>
                      <a:gd name="T118" fmla="*/ 1914 w 4291"/>
                      <a:gd name="T119" fmla="*/ 3757 h 4156"/>
                      <a:gd name="T120" fmla="*/ 1730 w 4291"/>
                      <a:gd name="T121" fmla="*/ 3866 h 4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291" h="4156">
                        <a:moveTo>
                          <a:pt x="1642" y="3913"/>
                        </a:moveTo>
                        <a:lnTo>
                          <a:pt x="1611" y="3913"/>
                        </a:lnTo>
                        <a:lnTo>
                          <a:pt x="1589" y="3910"/>
                        </a:lnTo>
                        <a:lnTo>
                          <a:pt x="1571" y="3894"/>
                        </a:lnTo>
                        <a:lnTo>
                          <a:pt x="1555" y="3872"/>
                        </a:lnTo>
                        <a:lnTo>
                          <a:pt x="1539" y="3853"/>
                        </a:lnTo>
                        <a:lnTo>
                          <a:pt x="1521" y="3838"/>
                        </a:lnTo>
                        <a:lnTo>
                          <a:pt x="1496" y="3822"/>
                        </a:lnTo>
                        <a:lnTo>
                          <a:pt x="1477" y="3803"/>
                        </a:lnTo>
                        <a:lnTo>
                          <a:pt x="1461" y="3778"/>
                        </a:lnTo>
                        <a:lnTo>
                          <a:pt x="1446" y="3744"/>
                        </a:lnTo>
                        <a:lnTo>
                          <a:pt x="1430" y="3716"/>
                        </a:lnTo>
                        <a:lnTo>
                          <a:pt x="1414" y="3694"/>
                        </a:lnTo>
                        <a:lnTo>
                          <a:pt x="1396" y="3669"/>
                        </a:lnTo>
                        <a:lnTo>
                          <a:pt x="1380" y="3650"/>
                        </a:lnTo>
                        <a:lnTo>
                          <a:pt x="1361" y="3632"/>
                        </a:lnTo>
                        <a:lnTo>
                          <a:pt x="1340" y="3613"/>
                        </a:lnTo>
                        <a:lnTo>
                          <a:pt x="1321" y="3597"/>
                        </a:lnTo>
                        <a:lnTo>
                          <a:pt x="1311" y="3594"/>
                        </a:lnTo>
                        <a:lnTo>
                          <a:pt x="1302" y="3588"/>
                        </a:lnTo>
                        <a:lnTo>
                          <a:pt x="1293" y="3585"/>
                        </a:lnTo>
                        <a:lnTo>
                          <a:pt x="1283" y="3579"/>
                        </a:lnTo>
                        <a:lnTo>
                          <a:pt x="1277" y="3572"/>
                        </a:lnTo>
                        <a:lnTo>
                          <a:pt x="1268" y="3557"/>
                        </a:lnTo>
                        <a:lnTo>
                          <a:pt x="1261" y="3532"/>
                        </a:lnTo>
                        <a:lnTo>
                          <a:pt x="1258" y="3510"/>
                        </a:lnTo>
                        <a:lnTo>
                          <a:pt x="1258" y="3488"/>
                        </a:lnTo>
                        <a:lnTo>
                          <a:pt x="1265" y="3482"/>
                        </a:lnTo>
                        <a:lnTo>
                          <a:pt x="1271" y="3472"/>
                        </a:lnTo>
                        <a:lnTo>
                          <a:pt x="1280" y="3466"/>
                        </a:lnTo>
                        <a:lnTo>
                          <a:pt x="1290" y="3460"/>
                        </a:lnTo>
                        <a:lnTo>
                          <a:pt x="1299" y="3451"/>
                        </a:lnTo>
                        <a:lnTo>
                          <a:pt x="1305" y="3444"/>
                        </a:lnTo>
                        <a:lnTo>
                          <a:pt x="1311" y="3419"/>
                        </a:lnTo>
                        <a:lnTo>
                          <a:pt x="1315" y="3391"/>
                        </a:lnTo>
                        <a:lnTo>
                          <a:pt x="1315" y="3363"/>
                        </a:lnTo>
                        <a:lnTo>
                          <a:pt x="1315" y="3338"/>
                        </a:lnTo>
                        <a:lnTo>
                          <a:pt x="1308" y="3310"/>
                        </a:lnTo>
                        <a:lnTo>
                          <a:pt x="1305" y="3285"/>
                        </a:lnTo>
                        <a:lnTo>
                          <a:pt x="1302" y="3266"/>
                        </a:lnTo>
                        <a:lnTo>
                          <a:pt x="1296" y="3248"/>
                        </a:lnTo>
                        <a:lnTo>
                          <a:pt x="1290" y="3226"/>
                        </a:lnTo>
                        <a:lnTo>
                          <a:pt x="1280" y="3213"/>
                        </a:lnTo>
                        <a:lnTo>
                          <a:pt x="1274" y="3213"/>
                        </a:lnTo>
                        <a:lnTo>
                          <a:pt x="1268" y="3213"/>
                        </a:lnTo>
                        <a:lnTo>
                          <a:pt x="1258" y="3213"/>
                        </a:lnTo>
                        <a:lnTo>
                          <a:pt x="1252" y="3216"/>
                        </a:lnTo>
                        <a:lnTo>
                          <a:pt x="1243" y="3216"/>
                        </a:lnTo>
                        <a:lnTo>
                          <a:pt x="1240" y="3213"/>
                        </a:lnTo>
                        <a:lnTo>
                          <a:pt x="1230" y="3198"/>
                        </a:lnTo>
                        <a:lnTo>
                          <a:pt x="1227" y="3176"/>
                        </a:lnTo>
                        <a:lnTo>
                          <a:pt x="1227" y="3151"/>
                        </a:lnTo>
                        <a:lnTo>
                          <a:pt x="1224" y="3129"/>
                        </a:lnTo>
                        <a:lnTo>
                          <a:pt x="1218" y="3113"/>
                        </a:lnTo>
                        <a:lnTo>
                          <a:pt x="1199" y="3107"/>
                        </a:lnTo>
                        <a:lnTo>
                          <a:pt x="1174" y="3104"/>
                        </a:lnTo>
                        <a:lnTo>
                          <a:pt x="1146" y="3104"/>
                        </a:lnTo>
                        <a:lnTo>
                          <a:pt x="1127" y="3101"/>
                        </a:lnTo>
                        <a:lnTo>
                          <a:pt x="1105" y="3095"/>
                        </a:lnTo>
                        <a:lnTo>
                          <a:pt x="1077" y="3085"/>
                        </a:lnTo>
                        <a:lnTo>
                          <a:pt x="1052" y="3073"/>
                        </a:lnTo>
                        <a:lnTo>
                          <a:pt x="1037" y="3057"/>
                        </a:lnTo>
                        <a:lnTo>
                          <a:pt x="1034" y="3042"/>
                        </a:lnTo>
                        <a:lnTo>
                          <a:pt x="1037" y="3017"/>
                        </a:lnTo>
                        <a:lnTo>
                          <a:pt x="1040" y="2995"/>
                        </a:lnTo>
                        <a:lnTo>
                          <a:pt x="1037" y="2979"/>
                        </a:lnTo>
                        <a:lnTo>
                          <a:pt x="1024" y="2967"/>
                        </a:lnTo>
                        <a:lnTo>
                          <a:pt x="1005" y="2954"/>
                        </a:lnTo>
                        <a:lnTo>
                          <a:pt x="984" y="2948"/>
                        </a:lnTo>
                        <a:lnTo>
                          <a:pt x="968" y="2945"/>
                        </a:lnTo>
                        <a:lnTo>
                          <a:pt x="959" y="2948"/>
                        </a:lnTo>
                        <a:lnTo>
                          <a:pt x="949" y="2951"/>
                        </a:lnTo>
                        <a:lnTo>
                          <a:pt x="940" y="2957"/>
                        </a:lnTo>
                        <a:lnTo>
                          <a:pt x="934" y="2963"/>
                        </a:lnTo>
                        <a:lnTo>
                          <a:pt x="927" y="2970"/>
                        </a:lnTo>
                        <a:lnTo>
                          <a:pt x="924" y="2976"/>
                        </a:lnTo>
                        <a:lnTo>
                          <a:pt x="924" y="2982"/>
                        </a:lnTo>
                        <a:lnTo>
                          <a:pt x="921" y="2988"/>
                        </a:lnTo>
                        <a:lnTo>
                          <a:pt x="918" y="2992"/>
                        </a:lnTo>
                        <a:lnTo>
                          <a:pt x="918" y="2998"/>
                        </a:lnTo>
                        <a:lnTo>
                          <a:pt x="902" y="2998"/>
                        </a:lnTo>
                        <a:lnTo>
                          <a:pt x="887" y="2995"/>
                        </a:lnTo>
                        <a:lnTo>
                          <a:pt x="871" y="2985"/>
                        </a:lnTo>
                        <a:lnTo>
                          <a:pt x="865" y="2979"/>
                        </a:lnTo>
                        <a:lnTo>
                          <a:pt x="862" y="2970"/>
                        </a:lnTo>
                        <a:lnTo>
                          <a:pt x="852" y="2954"/>
                        </a:lnTo>
                        <a:lnTo>
                          <a:pt x="840" y="2935"/>
                        </a:lnTo>
                        <a:lnTo>
                          <a:pt x="827" y="2917"/>
                        </a:lnTo>
                        <a:lnTo>
                          <a:pt x="824" y="2898"/>
                        </a:lnTo>
                        <a:lnTo>
                          <a:pt x="827" y="2892"/>
                        </a:lnTo>
                        <a:lnTo>
                          <a:pt x="831" y="2885"/>
                        </a:lnTo>
                        <a:lnTo>
                          <a:pt x="837" y="2876"/>
                        </a:lnTo>
                        <a:lnTo>
                          <a:pt x="840" y="2867"/>
                        </a:lnTo>
                        <a:lnTo>
                          <a:pt x="846" y="2860"/>
                        </a:lnTo>
                        <a:lnTo>
                          <a:pt x="849" y="2854"/>
                        </a:lnTo>
                        <a:lnTo>
                          <a:pt x="859" y="2832"/>
                        </a:lnTo>
                        <a:lnTo>
                          <a:pt x="868" y="2807"/>
                        </a:lnTo>
                        <a:lnTo>
                          <a:pt x="874" y="2785"/>
                        </a:lnTo>
                        <a:lnTo>
                          <a:pt x="871" y="2764"/>
                        </a:lnTo>
                        <a:lnTo>
                          <a:pt x="865" y="2732"/>
                        </a:lnTo>
                        <a:lnTo>
                          <a:pt x="856" y="2714"/>
                        </a:lnTo>
                        <a:lnTo>
                          <a:pt x="840" y="2704"/>
                        </a:lnTo>
                        <a:lnTo>
                          <a:pt x="818" y="2701"/>
                        </a:lnTo>
                        <a:lnTo>
                          <a:pt x="796" y="2701"/>
                        </a:lnTo>
                        <a:lnTo>
                          <a:pt x="777" y="2695"/>
                        </a:lnTo>
                        <a:lnTo>
                          <a:pt x="759" y="2686"/>
                        </a:lnTo>
                        <a:lnTo>
                          <a:pt x="740" y="2667"/>
                        </a:lnTo>
                        <a:lnTo>
                          <a:pt x="718" y="2648"/>
                        </a:lnTo>
                        <a:lnTo>
                          <a:pt x="703" y="2632"/>
                        </a:lnTo>
                        <a:lnTo>
                          <a:pt x="684" y="2614"/>
                        </a:lnTo>
                        <a:lnTo>
                          <a:pt x="662" y="2586"/>
                        </a:lnTo>
                        <a:lnTo>
                          <a:pt x="640" y="2570"/>
                        </a:lnTo>
                        <a:lnTo>
                          <a:pt x="621" y="2567"/>
                        </a:lnTo>
                        <a:lnTo>
                          <a:pt x="596" y="2567"/>
                        </a:lnTo>
                        <a:lnTo>
                          <a:pt x="578" y="2570"/>
                        </a:lnTo>
                        <a:lnTo>
                          <a:pt x="559" y="2570"/>
                        </a:lnTo>
                        <a:lnTo>
                          <a:pt x="537" y="2573"/>
                        </a:lnTo>
                        <a:lnTo>
                          <a:pt x="518" y="2570"/>
                        </a:lnTo>
                        <a:lnTo>
                          <a:pt x="503" y="2558"/>
                        </a:lnTo>
                        <a:lnTo>
                          <a:pt x="484" y="2539"/>
                        </a:lnTo>
                        <a:lnTo>
                          <a:pt x="468" y="2520"/>
                        </a:lnTo>
                        <a:lnTo>
                          <a:pt x="453" y="2508"/>
                        </a:lnTo>
                        <a:lnTo>
                          <a:pt x="428" y="2495"/>
                        </a:lnTo>
                        <a:lnTo>
                          <a:pt x="393" y="2486"/>
                        </a:lnTo>
                        <a:lnTo>
                          <a:pt x="368" y="2476"/>
                        </a:lnTo>
                        <a:lnTo>
                          <a:pt x="356" y="2458"/>
                        </a:lnTo>
                        <a:lnTo>
                          <a:pt x="340" y="2433"/>
                        </a:lnTo>
                        <a:lnTo>
                          <a:pt x="328" y="2414"/>
                        </a:lnTo>
                        <a:lnTo>
                          <a:pt x="322" y="2405"/>
                        </a:lnTo>
                        <a:lnTo>
                          <a:pt x="312" y="2395"/>
                        </a:lnTo>
                        <a:lnTo>
                          <a:pt x="303" y="2389"/>
                        </a:lnTo>
                        <a:lnTo>
                          <a:pt x="293" y="2380"/>
                        </a:lnTo>
                        <a:lnTo>
                          <a:pt x="284" y="2373"/>
                        </a:lnTo>
                        <a:lnTo>
                          <a:pt x="262" y="2364"/>
                        </a:lnTo>
                        <a:lnTo>
                          <a:pt x="237" y="2355"/>
                        </a:lnTo>
                        <a:lnTo>
                          <a:pt x="215" y="2342"/>
                        </a:lnTo>
                        <a:lnTo>
                          <a:pt x="209" y="2336"/>
                        </a:lnTo>
                        <a:lnTo>
                          <a:pt x="200" y="2326"/>
                        </a:lnTo>
                        <a:lnTo>
                          <a:pt x="194" y="2314"/>
                        </a:lnTo>
                        <a:lnTo>
                          <a:pt x="187" y="2301"/>
                        </a:lnTo>
                        <a:lnTo>
                          <a:pt x="181" y="2295"/>
                        </a:lnTo>
                        <a:lnTo>
                          <a:pt x="172" y="2277"/>
                        </a:lnTo>
                        <a:lnTo>
                          <a:pt x="159" y="2255"/>
                        </a:lnTo>
                        <a:lnTo>
                          <a:pt x="150" y="2233"/>
                        </a:lnTo>
                        <a:lnTo>
                          <a:pt x="144" y="2214"/>
                        </a:lnTo>
                        <a:lnTo>
                          <a:pt x="147" y="2192"/>
                        </a:lnTo>
                        <a:lnTo>
                          <a:pt x="156" y="2167"/>
                        </a:lnTo>
                        <a:lnTo>
                          <a:pt x="162" y="2142"/>
                        </a:lnTo>
                        <a:lnTo>
                          <a:pt x="169" y="2124"/>
                        </a:lnTo>
                        <a:lnTo>
                          <a:pt x="165" y="2102"/>
                        </a:lnTo>
                        <a:lnTo>
                          <a:pt x="162" y="2077"/>
                        </a:lnTo>
                        <a:lnTo>
                          <a:pt x="156" y="2052"/>
                        </a:lnTo>
                        <a:lnTo>
                          <a:pt x="150" y="2033"/>
                        </a:lnTo>
                        <a:lnTo>
                          <a:pt x="144" y="2024"/>
                        </a:lnTo>
                        <a:lnTo>
                          <a:pt x="134" y="2020"/>
                        </a:lnTo>
                        <a:lnTo>
                          <a:pt x="112" y="2014"/>
                        </a:lnTo>
                        <a:lnTo>
                          <a:pt x="90" y="2005"/>
                        </a:lnTo>
                        <a:lnTo>
                          <a:pt x="72" y="1999"/>
                        </a:lnTo>
                        <a:lnTo>
                          <a:pt x="47" y="1989"/>
                        </a:lnTo>
                        <a:lnTo>
                          <a:pt x="19" y="1974"/>
                        </a:lnTo>
                        <a:lnTo>
                          <a:pt x="3" y="1958"/>
                        </a:lnTo>
                        <a:lnTo>
                          <a:pt x="0" y="1936"/>
                        </a:lnTo>
                        <a:lnTo>
                          <a:pt x="3" y="1911"/>
                        </a:lnTo>
                        <a:lnTo>
                          <a:pt x="9" y="1892"/>
                        </a:lnTo>
                        <a:lnTo>
                          <a:pt x="16" y="1889"/>
                        </a:lnTo>
                        <a:lnTo>
                          <a:pt x="22" y="1886"/>
                        </a:lnTo>
                        <a:lnTo>
                          <a:pt x="28" y="1883"/>
                        </a:lnTo>
                        <a:lnTo>
                          <a:pt x="37" y="1880"/>
                        </a:lnTo>
                        <a:lnTo>
                          <a:pt x="44" y="1877"/>
                        </a:lnTo>
                        <a:lnTo>
                          <a:pt x="47" y="1871"/>
                        </a:lnTo>
                        <a:lnTo>
                          <a:pt x="50" y="1864"/>
                        </a:lnTo>
                        <a:lnTo>
                          <a:pt x="50" y="1858"/>
                        </a:lnTo>
                        <a:lnTo>
                          <a:pt x="50" y="1849"/>
                        </a:lnTo>
                        <a:lnTo>
                          <a:pt x="50" y="1839"/>
                        </a:lnTo>
                        <a:lnTo>
                          <a:pt x="47" y="1833"/>
                        </a:lnTo>
                        <a:lnTo>
                          <a:pt x="44" y="1827"/>
                        </a:lnTo>
                        <a:lnTo>
                          <a:pt x="37" y="1817"/>
                        </a:lnTo>
                        <a:lnTo>
                          <a:pt x="31" y="1808"/>
                        </a:lnTo>
                        <a:lnTo>
                          <a:pt x="28" y="1799"/>
                        </a:lnTo>
                        <a:lnTo>
                          <a:pt x="25" y="1793"/>
                        </a:lnTo>
                        <a:lnTo>
                          <a:pt x="22" y="1771"/>
                        </a:lnTo>
                        <a:lnTo>
                          <a:pt x="22" y="1746"/>
                        </a:lnTo>
                        <a:lnTo>
                          <a:pt x="25" y="1724"/>
                        </a:lnTo>
                        <a:lnTo>
                          <a:pt x="28" y="1705"/>
                        </a:lnTo>
                        <a:lnTo>
                          <a:pt x="34" y="1680"/>
                        </a:lnTo>
                        <a:lnTo>
                          <a:pt x="44" y="1658"/>
                        </a:lnTo>
                        <a:lnTo>
                          <a:pt x="56" y="1643"/>
                        </a:lnTo>
                        <a:lnTo>
                          <a:pt x="62" y="1640"/>
                        </a:lnTo>
                        <a:lnTo>
                          <a:pt x="72" y="1640"/>
                        </a:lnTo>
                        <a:lnTo>
                          <a:pt x="81" y="1643"/>
                        </a:lnTo>
                        <a:lnTo>
                          <a:pt x="90" y="1643"/>
                        </a:lnTo>
                        <a:lnTo>
                          <a:pt x="100" y="1643"/>
                        </a:lnTo>
                        <a:lnTo>
                          <a:pt x="106" y="1643"/>
                        </a:lnTo>
                        <a:lnTo>
                          <a:pt x="125" y="1627"/>
                        </a:lnTo>
                        <a:lnTo>
                          <a:pt x="147" y="1605"/>
                        </a:lnTo>
                        <a:lnTo>
                          <a:pt x="159" y="1583"/>
                        </a:lnTo>
                        <a:lnTo>
                          <a:pt x="169" y="1565"/>
                        </a:lnTo>
                        <a:lnTo>
                          <a:pt x="178" y="1540"/>
                        </a:lnTo>
                        <a:lnTo>
                          <a:pt x="184" y="1511"/>
                        </a:lnTo>
                        <a:lnTo>
                          <a:pt x="190" y="1490"/>
                        </a:lnTo>
                        <a:lnTo>
                          <a:pt x="190" y="1480"/>
                        </a:lnTo>
                        <a:lnTo>
                          <a:pt x="190" y="1471"/>
                        </a:lnTo>
                        <a:lnTo>
                          <a:pt x="190" y="1449"/>
                        </a:lnTo>
                        <a:lnTo>
                          <a:pt x="187" y="1421"/>
                        </a:lnTo>
                        <a:lnTo>
                          <a:pt x="181" y="1396"/>
                        </a:lnTo>
                        <a:lnTo>
                          <a:pt x="172" y="1377"/>
                        </a:lnTo>
                        <a:lnTo>
                          <a:pt x="159" y="1371"/>
                        </a:lnTo>
                        <a:lnTo>
                          <a:pt x="144" y="1368"/>
                        </a:lnTo>
                        <a:lnTo>
                          <a:pt x="125" y="1362"/>
                        </a:lnTo>
                        <a:lnTo>
                          <a:pt x="109" y="1355"/>
                        </a:lnTo>
                        <a:lnTo>
                          <a:pt x="100" y="1340"/>
                        </a:lnTo>
                        <a:lnTo>
                          <a:pt x="94" y="1321"/>
                        </a:lnTo>
                        <a:lnTo>
                          <a:pt x="90" y="1302"/>
                        </a:lnTo>
                        <a:lnTo>
                          <a:pt x="90" y="1280"/>
                        </a:lnTo>
                        <a:lnTo>
                          <a:pt x="94" y="1255"/>
                        </a:lnTo>
                        <a:lnTo>
                          <a:pt x="100" y="1230"/>
                        </a:lnTo>
                        <a:lnTo>
                          <a:pt x="100" y="1209"/>
                        </a:lnTo>
                        <a:lnTo>
                          <a:pt x="97" y="1177"/>
                        </a:lnTo>
                        <a:lnTo>
                          <a:pt x="87" y="1143"/>
                        </a:lnTo>
                        <a:lnTo>
                          <a:pt x="78" y="1115"/>
                        </a:lnTo>
                        <a:lnTo>
                          <a:pt x="69" y="1099"/>
                        </a:lnTo>
                        <a:lnTo>
                          <a:pt x="56" y="1077"/>
                        </a:lnTo>
                        <a:lnTo>
                          <a:pt x="44" y="1059"/>
                        </a:lnTo>
                        <a:lnTo>
                          <a:pt x="41" y="1040"/>
                        </a:lnTo>
                        <a:lnTo>
                          <a:pt x="47" y="1021"/>
                        </a:lnTo>
                        <a:lnTo>
                          <a:pt x="59" y="1002"/>
                        </a:lnTo>
                        <a:lnTo>
                          <a:pt x="72" y="987"/>
                        </a:lnTo>
                        <a:lnTo>
                          <a:pt x="81" y="971"/>
                        </a:lnTo>
                        <a:lnTo>
                          <a:pt x="87" y="953"/>
                        </a:lnTo>
                        <a:lnTo>
                          <a:pt x="90" y="928"/>
                        </a:lnTo>
                        <a:lnTo>
                          <a:pt x="94" y="906"/>
                        </a:lnTo>
                        <a:lnTo>
                          <a:pt x="100" y="890"/>
                        </a:lnTo>
                        <a:lnTo>
                          <a:pt x="109" y="884"/>
                        </a:lnTo>
                        <a:lnTo>
                          <a:pt x="119" y="878"/>
                        </a:lnTo>
                        <a:lnTo>
                          <a:pt x="128" y="868"/>
                        </a:lnTo>
                        <a:lnTo>
                          <a:pt x="140" y="862"/>
                        </a:lnTo>
                        <a:lnTo>
                          <a:pt x="147" y="856"/>
                        </a:lnTo>
                        <a:lnTo>
                          <a:pt x="162" y="840"/>
                        </a:lnTo>
                        <a:lnTo>
                          <a:pt x="175" y="815"/>
                        </a:lnTo>
                        <a:lnTo>
                          <a:pt x="187" y="790"/>
                        </a:lnTo>
                        <a:lnTo>
                          <a:pt x="194" y="768"/>
                        </a:lnTo>
                        <a:lnTo>
                          <a:pt x="190" y="750"/>
                        </a:lnTo>
                        <a:lnTo>
                          <a:pt x="181" y="725"/>
                        </a:lnTo>
                        <a:lnTo>
                          <a:pt x="172" y="703"/>
                        </a:lnTo>
                        <a:lnTo>
                          <a:pt x="169" y="684"/>
                        </a:lnTo>
                        <a:lnTo>
                          <a:pt x="175" y="659"/>
                        </a:lnTo>
                        <a:lnTo>
                          <a:pt x="184" y="634"/>
                        </a:lnTo>
                        <a:lnTo>
                          <a:pt x="200" y="609"/>
                        </a:lnTo>
                        <a:lnTo>
                          <a:pt x="215" y="590"/>
                        </a:lnTo>
                        <a:lnTo>
                          <a:pt x="231" y="581"/>
                        </a:lnTo>
                        <a:lnTo>
                          <a:pt x="250" y="572"/>
                        </a:lnTo>
                        <a:lnTo>
                          <a:pt x="265" y="559"/>
                        </a:lnTo>
                        <a:lnTo>
                          <a:pt x="281" y="540"/>
                        </a:lnTo>
                        <a:lnTo>
                          <a:pt x="293" y="515"/>
                        </a:lnTo>
                        <a:lnTo>
                          <a:pt x="300" y="494"/>
                        </a:lnTo>
                        <a:lnTo>
                          <a:pt x="297" y="475"/>
                        </a:lnTo>
                        <a:lnTo>
                          <a:pt x="287" y="450"/>
                        </a:lnTo>
                        <a:lnTo>
                          <a:pt x="278" y="425"/>
                        </a:lnTo>
                        <a:lnTo>
                          <a:pt x="268" y="406"/>
                        </a:lnTo>
                        <a:lnTo>
                          <a:pt x="265" y="397"/>
                        </a:lnTo>
                        <a:lnTo>
                          <a:pt x="265" y="384"/>
                        </a:lnTo>
                        <a:lnTo>
                          <a:pt x="268" y="362"/>
                        </a:lnTo>
                        <a:lnTo>
                          <a:pt x="268" y="337"/>
                        </a:lnTo>
                        <a:lnTo>
                          <a:pt x="268" y="312"/>
                        </a:lnTo>
                        <a:lnTo>
                          <a:pt x="265" y="291"/>
                        </a:lnTo>
                        <a:lnTo>
                          <a:pt x="262" y="284"/>
                        </a:lnTo>
                        <a:lnTo>
                          <a:pt x="253" y="275"/>
                        </a:lnTo>
                        <a:lnTo>
                          <a:pt x="247" y="266"/>
                        </a:lnTo>
                        <a:lnTo>
                          <a:pt x="240" y="256"/>
                        </a:lnTo>
                        <a:lnTo>
                          <a:pt x="234" y="250"/>
                        </a:lnTo>
                        <a:lnTo>
                          <a:pt x="231" y="225"/>
                        </a:lnTo>
                        <a:lnTo>
                          <a:pt x="231" y="194"/>
                        </a:lnTo>
                        <a:lnTo>
                          <a:pt x="237" y="163"/>
                        </a:lnTo>
                        <a:lnTo>
                          <a:pt x="247" y="141"/>
                        </a:lnTo>
                        <a:lnTo>
                          <a:pt x="259" y="134"/>
                        </a:lnTo>
                        <a:lnTo>
                          <a:pt x="278" y="131"/>
                        </a:lnTo>
                        <a:lnTo>
                          <a:pt x="300" y="128"/>
                        </a:lnTo>
                        <a:lnTo>
                          <a:pt x="312" y="122"/>
                        </a:lnTo>
                        <a:lnTo>
                          <a:pt x="325" y="109"/>
                        </a:lnTo>
                        <a:lnTo>
                          <a:pt x="337" y="94"/>
                        </a:lnTo>
                        <a:lnTo>
                          <a:pt x="350" y="75"/>
                        </a:lnTo>
                        <a:lnTo>
                          <a:pt x="362" y="66"/>
                        </a:lnTo>
                        <a:lnTo>
                          <a:pt x="368" y="66"/>
                        </a:lnTo>
                        <a:lnTo>
                          <a:pt x="378" y="69"/>
                        </a:lnTo>
                        <a:lnTo>
                          <a:pt x="384" y="72"/>
                        </a:lnTo>
                        <a:lnTo>
                          <a:pt x="393" y="75"/>
                        </a:lnTo>
                        <a:lnTo>
                          <a:pt x="400" y="78"/>
                        </a:lnTo>
                        <a:lnTo>
                          <a:pt x="403" y="84"/>
                        </a:lnTo>
                        <a:lnTo>
                          <a:pt x="409" y="91"/>
                        </a:lnTo>
                        <a:lnTo>
                          <a:pt x="412" y="97"/>
                        </a:lnTo>
                        <a:lnTo>
                          <a:pt x="415" y="103"/>
                        </a:lnTo>
                        <a:lnTo>
                          <a:pt x="421" y="106"/>
                        </a:lnTo>
                        <a:lnTo>
                          <a:pt x="434" y="106"/>
                        </a:lnTo>
                        <a:lnTo>
                          <a:pt x="453" y="103"/>
                        </a:lnTo>
                        <a:lnTo>
                          <a:pt x="475" y="97"/>
                        </a:lnTo>
                        <a:lnTo>
                          <a:pt x="490" y="94"/>
                        </a:lnTo>
                        <a:lnTo>
                          <a:pt x="506" y="97"/>
                        </a:lnTo>
                        <a:lnTo>
                          <a:pt x="509" y="100"/>
                        </a:lnTo>
                        <a:lnTo>
                          <a:pt x="512" y="106"/>
                        </a:lnTo>
                        <a:lnTo>
                          <a:pt x="512" y="116"/>
                        </a:lnTo>
                        <a:lnTo>
                          <a:pt x="512" y="125"/>
                        </a:lnTo>
                        <a:lnTo>
                          <a:pt x="512" y="131"/>
                        </a:lnTo>
                        <a:lnTo>
                          <a:pt x="515" y="141"/>
                        </a:lnTo>
                        <a:lnTo>
                          <a:pt x="518" y="144"/>
                        </a:lnTo>
                        <a:lnTo>
                          <a:pt x="534" y="150"/>
                        </a:lnTo>
                        <a:lnTo>
                          <a:pt x="559" y="156"/>
                        </a:lnTo>
                        <a:lnTo>
                          <a:pt x="581" y="153"/>
                        </a:lnTo>
                        <a:lnTo>
                          <a:pt x="596" y="147"/>
                        </a:lnTo>
                        <a:lnTo>
                          <a:pt x="606" y="134"/>
                        </a:lnTo>
                        <a:lnTo>
                          <a:pt x="609" y="116"/>
                        </a:lnTo>
                        <a:lnTo>
                          <a:pt x="615" y="97"/>
                        </a:lnTo>
                        <a:lnTo>
                          <a:pt x="621" y="81"/>
                        </a:lnTo>
                        <a:lnTo>
                          <a:pt x="628" y="78"/>
                        </a:lnTo>
                        <a:lnTo>
                          <a:pt x="637" y="75"/>
                        </a:lnTo>
                        <a:lnTo>
                          <a:pt x="646" y="72"/>
                        </a:lnTo>
                        <a:lnTo>
                          <a:pt x="656" y="69"/>
                        </a:lnTo>
                        <a:lnTo>
                          <a:pt x="662" y="66"/>
                        </a:lnTo>
                        <a:lnTo>
                          <a:pt x="668" y="59"/>
                        </a:lnTo>
                        <a:lnTo>
                          <a:pt x="674" y="50"/>
                        </a:lnTo>
                        <a:lnTo>
                          <a:pt x="681" y="38"/>
                        </a:lnTo>
                        <a:lnTo>
                          <a:pt x="684" y="28"/>
                        </a:lnTo>
                        <a:lnTo>
                          <a:pt x="690" y="22"/>
                        </a:lnTo>
                        <a:lnTo>
                          <a:pt x="706" y="10"/>
                        </a:lnTo>
                        <a:lnTo>
                          <a:pt x="724" y="0"/>
                        </a:lnTo>
                        <a:lnTo>
                          <a:pt x="743" y="0"/>
                        </a:lnTo>
                        <a:lnTo>
                          <a:pt x="746" y="3"/>
                        </a:lnTo>
                        <a:lnTo>
                          <a:pt x="746" y="6"/>
                        </a:lnTo>
                        <a:lnTo>
                          <a:pt x="746" y="13"/>
                        </a:lnTo>
                        <a:lnTo>
                          <a:pt x="746" y="16"/>
                        </a:lnTo>
                        <a:lnTo>
                          <a:pt x="746" y="19"/>
                        </a:lnTo>
                        <a:lnTo>
                          <a:pt x="746" y="44"/>
                        </a:lnTo>
                        <a:lnTo>
                          <a:pt x="743" y="72"/>
                        </a:lnTo>
                        <a:lnTo>
                          <a:pt x="746" y="94"/>
                        </a:lnTo>
                        <a:lnTo>
                          <a:pt x="752" y="122"/>
                        </a:lnTo>
                        <a:lnTo>
                          <a:pt x="765" y="150"/>
                        </a:lnTo>
                        <a:lnTo>
                          <a:pt x="781" y="175"/>
                        </a:lnTo>
                        <a:lnTo>
                          <a:pt x="784" y="181"/>
                        </a:lnTo>
                        <a:lnTo>
                          <a:pt x="793" y="184"/>
                        </a:lnTo>
                        <a:lnTo>
                          <a:pt x="802" y="191"/>
                        </a:lnTo>
                        <a:lnTo>
                          <a:pt x="812" y="197"/>
                        </a:lnTo>
                        <a:lnTo>
                          <a:pt x="818" y="200"/>
                        </a:lnTo>
                        <a:lnTo>
                          <a:pt x="827" y="200"/>
                        </a:lnTo>
                        <a:lnTo>
                          <a:pt x="846" y="194"/>
                        </a:lnTo>
                        <a:lnTo>
                          <a:pt x="871" y="178"/>
                        </a:lnTo>
                        <a:lnTo>
                          <a:pt x="893" y="159"/>
                        </a:lnTo>
                        <a:lnTo>
                          <a:pt x="915" y="153"/>
                        </a:lnTo>
                        <a:lnTo>
                          <a:pt x="927" y="153"/>
                        </a:lnTo>
                        <a:lnTo>
                          <a:pt x="946" y="163"/>
                        </a:lnTo>
                        <a:lnTo>
                          <a:pt x="965" y="169"/>
                        </a:lnTo>
                        <a:lnTo>
                          <a:pt x="977" y="172"/>
                        </a:lnTo>
                        <a:lnTo>
                          <a:pt x="987" y="169"/>
                        </a:lnTo>
                        <a:lnTo>
                          <a:pt x="996" y="163"/>
                        </a:lnTo>
                        <a:lnTo>
                          <a:pt x="1005" y="153"/>
                        </a:lnTo>
                        <a:lnTo>
                          <a:pt x="1015" y="147"/>
                        </a:lnTo>
                        <a:lnTo>
                          <a:pt x="1024" y="141"/>
                        </a:lnTo>
                        <a:lnTo>
                          <a:pt x="1043" y="122"/>
                        </a:lnTo>
                        <a:lnTo>
                          <a:pt x="1071" y="103"/>
                        </a:lnTo>
                        <a:lnTo>
                          <a:pt x="1096" y="84"/>
                        </a:lnTo>
                        <a:lnTo>
                          <a:pt x="1121" y="72"/>
                        </a:lnTo>
                        <a:lnTo>
                          <a:pt x="1140" y="72"/>
                        </a:lnTo>
                        <a:lnTo>
                          <a:pt x="1165" y="75"/>
                        </a:lnTo>
                        <a:lnTo>
                          <a:pt x="1183" y="78"/>
                        </a:lnTo>
                        <a:lnTo>
                          <a:pt x="1208" y="78"/>
                        </a:lnTo>
                        <a:lnTo>
                          <a:pt x="1240" y="78"/>
                        </a:lnTo>
                        <a:lnTo>
                          <a:pt x="1265" y="78"/>
                        </a:lnTo>
                        <a:lnTo>
                          <a:pt x="1286" y="84"/>
                        </a:lnTo>
                        <a:lnTo>
                          <a:pt x="1315" y="94"/>
                        </a:lnTo>
                        <a:lnTo>
                          <a:pt x="1333" y="106"/>
                        </a:lnTo>
                        <a:lnTo>
                          <a:pt x="1340" y="122"/>
                        </a:lnTo>
                        <a:lnTo>
                          <a:pt x="1340" y="141"/>
                        </a:lnTo>
                        <a:lnTo>
                          <a:pt x="1346" y="156"/>
                        </a:lnTo>
                        <a:lnTo>
                          <a:pt x="1361" y="175"/>
                        </a:lnTo>
                        <a:lnTo>
                          <a:pt x="1383" y="191"/>
                        </a:lnTo>
                        <a:lnTo>
                          <a:pt x="1405" y="203"/>
                        </a:lnTo>
                        <a:lnTo>
                          <a:pt x="1427" y="203"/>
                        </a:lnTo>
                        <a:lnTo>
                          <a:pt x="1452" y="200"/>
                        </a:lnTo>
                        <a:lnTo>
                          <a:pt x="1477" y="194"/>
                        </a:lnTo>
                        <a:lnTo>
                          <a:pt x="1499" y="197"/>
                        </a:lnTo>
                        <a:lnTo>
                          <a:pt x="1508" y="200"/>
                        </a:lnTo>
                        <a:lnTo>
                          <a:pt x="1518" y="206"/>
                        </a:lnTo>
                        <a:lnTo>
                          <a:pt x="1524" y="216"/>
                        </a:lnTo>
                        <a:lnTo>
                          <a:pt x="1533" y="222"/>
                        </a:lnTo>
                        <a:lnTo>
                          <a:pt x="1539" y="228"/>
                        </a:lnTo>
                        <a:lnTo>
                          <a:pt x="1558" y="241"/>
                        </a:lnTo>
                        <a:lnTo>
                          <a:pt x="1577" y="256"/>
                        </a:lnTo>
                        <a:lnTo>
                          <a:pt x="1592" y="272"/>
                        </a:lnTo>
                        <a:lnTo>
                          <a:pt x="1592" y="278"/>
                        </a:lnTo>
                        <a:lnTo>
                          <a:pt x="1596" y="284"/>
                        </a:lnTo>
                        <a:lnTo>
                          <a:pt x="1596" y="294"/>
                        </a:lnTo>
                        <a:lnTo>
                          <a:pt x="1596" y="303"/>
                        </a:lnTo>
                        <a:lnTo>
                          <a:pt x="1596" y="309"/>
                        </a:lnTo>
                        <a:lnTo>
                          <a:pt x="1599" y="316"/>
                        </a:lnTo>
                        <a:lnTo>
                          <a:pt x="1602" y="322"/>
                        </a:lnTo>
                        <a:lnTo>
                          <a:pt x="1614" y="325"/>
                        </a:lnTo>
                        <a:lnTo>
                          <a:pt x="1633" y="322"/>
                        </a:lnTo>
                        <a:lnTo>
                          <a:pt x="1652" y="319"/>
                        </a:lnTo>
                        <a:lnTo>
                          <a:pt x="1667" y="316"/>
                        </a:lnTo>
                        <a:lnTo>
                          <a:pt x="1689" y="303"/>
                        </a:lnTo>
                        <a:lnTo>
                          <a:pt x="1711" y="287"/>
                        </a:lnTo>
                        <a:lnTo>
                          <a:pt x="1733" y="275"/>
                        </a:lnTo>
                        <a:lnTo>
                          <a:pt x="1755" y="269"/>
                        </a:lnTo>
                        <a:lnTo>
                          <a:pt x="1777" y="262"/>
                        </a:lnTo>
                        <a:lnTo>
                          <a:pt x="1795" y="256"/>
                        </a:lnTo>
                        <a:lnTo>
                          <a:pt x="1814" y="234"/>
                        </a:lnTo>
                        <a:lnTo>
                          <a:pt x="1830" y="203"/>
                        </a:lnTo>
                        <a:lnTo>
                          <a:pt x="1845" y="178"/>
                        </a:lnTo>
                        <a:lnTo>
                          <a:pt x="1864" y="166"/>
                        </a:lnTo>
                        <a:lnTo>
                          <a:pt x="1886" y="150"/>
                        </a:lnTo>
                        <a:lnTo>
                          <a:pt x="1908" y="141"/>
                        </a:lnTo>
                        <a:lnTo>
                          <a:pt x="1933" y="138"/>
                        </a:lnTo>
                        <a:lnTo>
                          <a:pt x="1961" y="134"/>
                        </a:lnTo>
                        <a:lnTo>
                          <a:pt x="1989" y="138"/>
                        </a:lnTo>
                        <a:lnTo>
                          <a:pt x="2011" y="141"/>
                        </a:lnTo>
                        <a:lnTo>
                          <a:pt x="2017" y="147"/>
                        </a:lnTo>
                        <a:lnTo>
                          <a:pt x="2023" y="156"/>
                        </a:lnTo>
                        <a:lnTo>
                          <a:pt x="2030" y="169"/>
                        </a:lnTo>
                        <a:lnTo>
                          <a:pt x="2036" y="178"/>
                        </a:lnTo>
                        <a:lnTo>
                          <a:pt x="2039" y="184"/>
                        </a:lnTo>
                        <a:lnTo>
                          <a:pt x="2061" y="200"/>
                        </a:lnTo>
                        <a:lnTo>
                          <a:pt x="2089" y="219"/>
                        </a:lnTo>
                        <a:lnTo>
                          <a:pt x="2117" y="231"/>
                        </a:lnTo>
                        <a:lnTo>
                          <a:pt x="2142" y="241"/>
                        </a:lnTo>
                        <a:lnTo>
                          <a:pt x="2151" y="241"/>
                        </a:lnTo>
                        <a:lnTo>
                          <a:pt x="2161" y="237"/>
                        </a:lnTo>
                        <a:lnTo>
                          <a:pt x="2173" y="234"/>
                        </a:lnTo>
                        <a:lnTo>
                          <a:pt x="2183" y="231"/>
                        </a:lnTo>
                        <a:lnTo>
                          <a:pt x="2192" y="231"/>
                        </a:lnTo>
                        <a:lnTo>
                          <a:pt x="2220" y="225"/>
                        </a:lnTo>
                        <a:lnTo>
                          <a:pt x="2258" y="216"/>
                        </a:lnTo>
                        <a:lnTo>
                          <a:pt x="2295" y="212"/>
                        </a:lnTo>
                        <a:lnTo>
                          <a:pt x="2323" y="212"/>
                        </a:lnTo>
                        <a:lnTo>
                          <a:pt x="2342" y="222"/>
                        </a:lnTo>
                        <a:lnTo>
                          <a:pt x="2364" y="237"/>
                        </a:lnTo>
                        <a:lnTo>
                          <a:pt x="2386" y="253"/>
                        </a:lnTo>
                        <a:lnTo>
                          <a:pt x="2401" y="269"/>
                        </a:lnTo>
                        <a:lnTo>
                          <a:pt x="2426" y="287"/>
                        </a:lnTo>
                        <a:lnTo>
                          <a:pt x="2451" y="312"/>
                        </a:lnTo>
                        <a:lnTo>
                          <a:pt x="2470" y="334"/>
                        </a:lnTo>
                        <a:lnTo>
                          <a:pt x="2482" y="365"/>
                        </a:lnTo>
                        <a:lnTo>
                          <a:pt x="2492" y="403"/>
                        </a:lnTo>
                        <a:lnTo>
                          <a:pt x="2501" y="440"/>
                        </a:lnTo>
                        <a:lnTo>
                          <a:pt x="2511" y="472"/>
                        </a:lnTo>
                        <a:lnTo>
                          <a:pt x="2523" y="494"/>
                        </a:lnTo>
                        <a:lnTo>
                          <a:pt x="2539" y="518"/>
                        </a:lnTo>
                        <a:lnTo>
                          <a:pt x="2551" y="540"/>
                        </a:lnTo>
                        <a:lnTo>
                          <a:pt x="2561" y="559"/>
                        </a:lnTo>
                        <a:lnTo>
                          <a:pt x="2570" y="587"/>
                        </a:lnTo>
                        <a:lnTo>
                          <a:pt x="2579" y="606"/>
                        </a:lnTo>
                        <a:lnTo>
                          <a:pt x="2607" y="628"/>
                        </a:lnTo>
                        <a:lnTo>
                          <a:pt x="2639" y="650"/>
                        </a:lnTo>
                        <a:lnTo>
                          <a:pt x="2664" y="668"/>
                        </a:lnTo>
                        <a:lnTo>
                          <a:pt x="2682" y="690"/>
                        </a:lnTo>
                        <a:lnTo>
                          <a:pt x="2698" y="718"/>
                        </a:lnTo>
                        <a:lnTo>
                          <a:pt x="2714" y="750"/>
                        </a:lnTo>
                        <a:lnTo>
                          <a:pt x="2723" y="771"/>
                        </a:lnTo>
                        <a:lnTo>
                          <a:pt x="2735" y="803"/>
                        </a:lnTo>
                        <a:lnTo>
                          <a:pt x="2748" y="843"/>
                        </a:lnTo>
                        <a:lnTo>
                          <a:pt x="2760" y="881"/>
                        </a:lnTo>
                        <a:lnTo>
                          <a:pt x="2776" y="909"/>
                        </a:lnTo>
                        <a:lnTo>
                          <a:pt x="2792" y="921"/>
                        </a:lnTo>
                        <a:lnTo>
                          <a:pt x="2813" y="931"/>
                        </a:lnTo>
                        <a:lnTo>
                          <a:pt x="2832" y="937"/>
                        </a:lnTo>
                        <a:lnTo>
                          <a:pt x="2857" y="943"/>
                        </a:lnTo>
                        <a:lnTo>
                          <a:pt x="2888" y="953"/>
                        </a:lnTo>
                        <a:lnTo>
                          <a:pt x="2920" y="956"/>
                        </a:lnTo>
                        <a:lnTo>
                          <a:pt x="2941" y="953"/>
                        </a:lnTo>
                        <a:lnTo>
                          <a:pt x="2951" y="949"/>
                        </a:lnTo>
                        <a:lnTo>
                          <a:pt x="2960" y="943"/>
                        </a:lnTo>
                        <a:lnTo>
                          <a:pt x="2970" y="934"/>
                        </a:lnTo>
                        <a:lnTo>
                          <a:pt x="2979" y="924"/>
                        </a:lnTo>
                        <a:lnTo>
                          <a:pt x="2985" y="915"/>
                        </a:lnTo>
                        <a:lnTo>
                          <a:pt x="2991" y="906"/>
                        </a:lnTo>
                        <a:lnTo>
                          <a:pt x="2991" y="890"/>
                        </a:lnTo>
                        <a:lnTo>
                          <a:pt x="2985" y="871"/>
                        </a:lnTo>
                        <a:lnTo>
                          <a:pt x="2979" y="853"/>
                        </a:lnTo>
                        <a:lnTo>
                          <a:pt x="2976" y="837"/>
                        </a:lnTo>
                        <a:lnTo>
                          <a:pt x="2973" y="815"/>
                        </a:lnTo>
                        <a:lnTo>
                          <a:pt x="2973" y="787"/>
                        </a:lnTo>
                        <a:lnTo>
                          <a:pt x="2976" y="762"/>
                        </a:lnTo>
                        <a:lnTo>
                          <a:pt x="2985" y="746"/>
                        </a:lnTo>
                        <a:lnTo>
                          <a:pt x="3004" y="737"/>
                        </a:lnTo>
                        <a:lnTo>
                          <a:pt x="3032" y="737"/>
                        </a:lnTo>
                        <a:lnTo>
                          <a:pt x="3060" y="743"/>
                        </a:lnTo>
                        <a:lnTo>
                          <a:pt x="3082" y="746"/>
                        </a:lnTo>
                        <a:lnTo>
                          <a:pt x="3104" y="756"/>
                        </a:lnTo>
                        <a:lnTo>
                          <a:pt x="3132" y="771"/>
                        </a:lnTo>
                        <a:lnTo>
                          <a:pt x="3151" y="781"/>
                        </a:lnTo>
                        <a:lnTo>
                          <a:pt x="3169" y="790"/>
                        </a:lnTo>
                        <a:lnTo>
                          <a:pt x="3191" y="800"/>
                        </a:lnTo>
                        <a:lnTo>
                          <a:pt x="3207" y="809"/>
                        </a:lnTo>
                        <a:lnTo>
                          <a:pt x="3219" y="825"/>
                        </a:lnTo>
                        <a:lnTo>
                          <a:pt x="3232" y="849"/>
                        </a:lnTo>
                        <a:lnTo>
                          <a:pt x="3241" y="871"/>
                        </a:lnTo>
                        <a:lnTo>
                          <a:pt x="3248" y="893"/>
                        </a:lnTo>
                        <a:lnTo>
                          <a:pt x="3244" y="912"/>
                        </a:lnTo>
                        <a:lnTo>
                          <a:pt x="3235" y="931"/>
                        </a:lnTo>
                        <a:lnTo>
                          <a:pt x="3229" y="949"/>
                        </a:lnTo>
                        <a:lnTo>
                          <a:pt x="3232" y="971"/>
                        </a:lnTo>
                        <a:lnTo>
                          <a:pt x="3238" y="996"/>
                        </a:lnTo>
                        <a:lnTo>
                          <a:pt x="3248" y="1015"/>
                        </a:lnTo>
                        <a:lnTo>
                          <a:pt x="3266" y="1024"/>
                        </a:lnTo>
                        <a:lnTo>
                          <a:pt x="3291" y="1031"/>
                        </a:lnTo>
                        <a:lnTo>
                          <a:pt x="3319" y="1031"/>
                        </a:lnTo>
                        <a:lnTo>
                          <a:pt x="3338" y="1024"/>
                        </a:lnTo>
                        <a:lnTo>
                          <a:pt x="3341" y="1018"/>
                        </a:lnTo>
                        <a:lnTo>
                          <a:pt x="3344" y="1012"/>
                        </a:lnTo>
                        <a:lnTo>
                          <a:pt x="3344" y="1006"/>
                        </a:lnTo>
                        <a:lnTo>
                          <a:pt x="3344" y="996"/>
                        </a:lnTo>
                        <a:lnTo>
                          <a:pt x="3344" y="990"/>
                        </a:lnTo>
                        <a:lnTo>
                          <a:pt x="3344" y="984"/>
                        </a:lnTo>
                        <a:lnTo>
                          <a:pt x="3344" y="978"/>
                        </a:lnTo>
                        <a:lnTo>
                          <a:pt x="3341" y="968"/>
                        </a:lnTo>
                        <a:lnTo>
                          <a:pt x="3341" y="959"/>
                        </a:lnTo>
                        <a:lnTo>
                          <a:pt x="3341" y="949"/>
                        </a:lnTo>
                        <a:lnTo>
                          <a:pt x="3344" y="946"/>
                        </a:lnTo>
                        <a:lnTo>
                          <a:pt x="3347" y="943"/>
                        </a:lnTo>
                        <a:lnTo>
                          <a:pt x="3357" y="940"/>
                        </a:lnTo>
                        <a:lnTo>
                          <a:pt x="3363" y="940"/>
                        </a:lnTo>
                        <a:lnTo>
                          <a:pt x="3372" y="940"/>
                        </a:lnTo>
                        <a:lnTo>
                          <a:pt x="3379" y="940"/>
                        </a:lnTo>
                        <a:lnTo>
                          <a:pt x="3401" y="943"/>
                        </a:lnTo>
                        <a:lnTo>
                          <a:pt x="3429" y="946"/>
                        </a:lnTo>
                        <a:lnTo>
                          <a:pt x="3457" y="953"/>
                        </a:lnTo>
                        <a:lnTo>
                          <a:pt x="3479" y="962"/>
                        </a:lnTo>
                        <a:lnTo>
                          <a:pt x="3482" y="968"/>
                        </a:lnTo>
                        <a:lnTo>
                          <a:pt x="3485" y="974"/>
                        </a:lnTo>
                        <a:lnTo>
                          <a:pt x="3485" y="984"/>
                        </a:lnTo>
                        <a:lnTo>
                          <a:pt x="3488" y="993"/>
                        </a:lnTo>
                        <a:lnTo>
                          <a:pt x="3488" y="999"/>
                        </a:lnTo>
                        <a:lnTo>
                          <a:pt x="3494" y="1006"/>
                        </a:lnTo>
                        <a:lnTo>
                          <a:pt x="3507" y="1009"/>
                        </a:lnTo>
                        <a:lnTo>
                          <a:pt x="3525" y="1009"/>
                        </a:lnTo>
                        <a:lnTo>
                          <a:pt x="3547" y="1009"/>
                        </a:lnTo>
                        <a:lnTo>
                          <a:pt x="3563" y="1006"/>
                        </a:lnTo>
                        <a:lnTo>
                          <a:pt x="3588" y="996"/>
                        </a:lnTo>
                        <a:lnTo>
                          <a:pt x="3613" y="984"/>
                        </a:lnTo>
                        <a:lnTo>
                          <a:pt x="3638" y="974"/>
                        </a:lnTo>
                        <a:lnTo>
                          <a:pt x="3663" y="974"/>
                        </a:lnTo>
                        <a:lnTo>
                          <a:pt x="3694" y="971"/>
                        </a:lnTo>
                        <a:lnTo>
                          <a:pt x="3719" y="971"/>
                        </a:lnTo>
                        <a:lnTo>
                          <a:pt x="3728" y="968"/>
                        </a:lnTo>
                        <a:lnTo>
                          <a:pt x="3738" y="965"/>
                        </a:lnTo>
                        <a:lnTo>
                          <a:pt x="3750" y="962"/>
                        </a:lnTo>
                        <a:lnTo>
                          <a:pt x="3760" y="959"/>
                        </a:lnTo>
                        <a:lnTo>
                          <a:pt x="3766" y="953"/>
                        </a:lnTo>
                        <a:lnTo>
                          <a:pt x="3769" y="937"/>
                        </a:lnTo>
                        <a:lnTo>
                          <a:pt x="3766" y="918"/>
                        </a:lnTo>
                        <a:lnTo>
                          <a:pt x="3763" y="896"/>
                        </a:lnTo>
                        <a:lnTo>
                          <a:pt x="3766" y="881"/>
                        </a:lnTo>
                        <a:lnTo>
                          <a:pt x="3778" y="865"/>
                        </a:lnTo>
                        <a:lnTo>
                          <a:pt x="3797" y="853"/>
                        </a:lnTo>
                        <a:lnTo>
                          <a:pt x="3816" y="840"/>
                        </a:lnTo>
                        <a:lnTo>
                          <a:pt x="3835" y="837"/>
                        </a:lnTo>
                        <a:lnTo>
                          <a:pt x="3856" y="834"/>
                        </a:lnTo>
                        <a:lnTo>
                          <a:pt x="3875" y="831"/>
                        </a:lnTo>
                        <a:lnTo>
                          <a:pt x="3903" y="837"/>
                        </a:lnTo>
                        <a:lnTo>
                          <a:pt x="3935" y="843"/>
                        </a:lnTo>
                        <a:lnTo>
                          <a:pt x="3966" y="856"/>
                        </a:lnTo>
                        <a:lnTo>
                          <a:pt x="3984" y="871"/>
                        </a:lnTo>
                        <a:lnTo>
                          <a:pt x="3991" y="887"/>
                        </a:lnTo>
                        <a:lnTo>
                          <a:pt x="3991" y="906"/>
                        </a:lnTo>
                        <a:lnTo>
                          <a:pt x="3991" y="928"/>
                        </a:lnTo>
                        <a:lnTo>
                          <a:pt x="3994" y="943"/>
                        </a:lnTo>
                        <a:lnTo>
                          <a:pt x="4006" y="965"/>
                        </a:lnTo>
                        <a:lnTo>
                          <a:pt x="4025" y="987"/>
                        </a:lnTo>
                        <a:lnTo>
                          <a:pt x="4047" y="1009"/>
                        </a:lnTo>
                        <a:lnTo>
                          <a:pt x="4059" y="1027"/>
                        </a:lnTo>
                        <a:lnTo>
                          <a:pt x="4069" y="1043"/>
                        </a:lnTo>
                        <a:lnTo>
                          <a:pt x="4075" y="1062"/>
                        </a:lnTo>
                        <a:lnTo>
                          <a:pt x="4084" y="1081"/>
                        </a:lnTo>
                        <a:lnTo>
                          <a:pt x="4094" y="1090"/>
                        </a:lnTo>
                        <a:lnTo>
                          <a:pt x="4116" y="1093"/>
                        </a:lnTo>
                        <a:lnTo>
                          <a:pt x="4141" y="1090"/>
                        </a:lnTo>
                        <a:lnTo>
                          <a:pt x="4166" y="1084"/>
                        </a:lnTo>
                        <a:lnTo>
                          <a:pt x="4187" y="1081"/>
                        </a:lnTo>
                        <a:lnTo>
                          <a:pt x="4203" y="1087"/>
                        </a:lnTo>
                        <a:lnTo>
                          <a:pt x="4225" y="1096"/>
                        </a:lnTo>
                        <a:lnTo>
                          <a:pt x="4250" y="1109"/>
                        </a:lnTo>
                        <a:lnTo>
                          <a:pt x="4272" y="1118"/>
                        </a:lnTo>
                        <a:lnTo>
                          <a:pt x="4287" y="1127"/>
                        </a:lnTo>
                        <a:lnTo>
                          <a:pt x="4291" y="1131"/>
                        </a:lnTo>
                        <a:lnTo>
                          <a:pt x="4291" y="1137"/>
                        </a:lnTo>
                        <a:lnTo>
                          <a:pt x="4284" y="1152"/>
                        </a:lnTo>
                        <a:lnTo>
                          <a:pt x="4275" y="1174"/>
                        </a:lnTo>
                        <a:lnTo>
                          <a:pt x="4269" y="1193"/>
                        </a:lnTo>
                        <a:lnTo>
                          <a:pt x="4259" y="1209"/>
                        </a:lnTo>
                        <a:lnTo>
                          <a:pt x="4253" y="1215"/>
                        </a:lnTo>
                        <a:lnTo>
                          <a:pt x="4244" y="1218"/>
                        </a:lnTo>
                        <a:lnTo>
                          <a:pt x="4234" y="1224"/>
                        </a:lnTo>
                        <a:lnTo>
                          <a:pt x="4225" y="1230"/>
                        </a:lnTo>
                        <a:lnTo>
                          <a:pt x="4219" y="1237"/>
                        </a:lnTo>
                        <a:lnTo>
                          <a:pt x="4206" y="1252"/>
                        </a:lnTo>
                        <a:lnTo>
                          <a:pt x="4197" y="1274"/>
                        </a:lnTo>
                        <a:lnTo>
                          <a:pt x="4194" y="1296"/>
                        </a:lnTo>
                        <a:lnTo>
                          <a:pt x="4194" y="1312"/>
                        </a:lnTo>
                        <a:lnTo>
                          <a:pt x="4200" y="1330"/>
                        </a:lnTo>
                        <a:lnTo>
                          <a:pt x="4206" y="1349"/>
                        </a:lnTo>
                        <a:lnTo>
                          <a:pt x="4209" y="1365"/>
                        </a:lnTo>
                        <a:lnTo>
                          <a:pt x="4197" y="1387"/>
                        </a:lnTo>
                        <a:lnTo>
                          <a:pt x="4181" y="1405"/>
                        </a:lnTo>
                        <a:lnTo>
                          <a:pt x="4162" y="1421"/>
                        </a:lnTo>
                        <a:lnTo>
                          <a:pt x="4137" y="1427"/>
                        </a:lnTo>
                        <a:lnTo>
                          <a:pt x="4103" y="1430"/>
                        </a:lnTo>
                        <a:lnTo>
                          <a:pt x="4078" y="1427"/>
                        </a:lnTo>
                        <a:lnTo>
                          <a:pt x="4056" y="1418"/>
                        </a:lnTo>
                        <a:lnTo>
                          <a:pt x="4034" y="1405"/>
                        </a:lnTo>
                        <a:lnTo>
                          <a:pt x="4013" y="1396"/>
                        </a:lnTo>
                        <a:lnTo>
                          <a:pt x="3991" y="1396"/>
                        </a:lnTo>
                        <a:lnTo>
                          <a:pt x="3966" y="1396"/>
                        </a:lnTo>
                        <a:lnTo>
                          <a:pt x="3944" y="1399"/>
                        </a:lnTo>
                        <a:lnTo>
                          <a:pt x="3938" y="1402"/>
                        </a:lnTo>
                        <a:lnTo>
                          <a:pt x="3928" y="1408"/>
                        </a:lnTo>
                        <a:lnTo>
                          <a:pt x="3919" y="1418"/>
                        </a:lnTo>
                        <a:lnTo>
                          <a:pt x="3910" y="1424"/>
                        </a:lnTo>
                        <a:lnTo>
                          <a:pt x="3900" y="1427"/>
                        </a:lnTo>
                        <a:lnTo>
                          <a:pt x="3869" y="1430"/>
                        </a:lnTo>
                        <a:lnTo>
                          <a:pt x="3831" y="1430"/>
                        </a:lnTo>
                        <a:lnTo>
                          <a:pt x="3800" y="1424"/>
                        </a:lnTo>
                        <a:lnTo>
                          <a:pt x="3782" y="1415"/>
                        </a:lnTo>
                        <a:lnTo>
                          <a:pt x="3760" y="1399"/>
                        </a:lnTo>
                        <a:lnTo>
                          <a:pt x="3744" y="1387"/>
                        </a:lnTo>
                        <a:lnTo>
                          <a:pt x="3725" y="1387"/>
                        </a:lnTo>
                        <a:lnTo>
                          <a:pt x="3707" y="1387"/>
                        </a:lnTo>
                        <a:lnTo>
                          <a:pt x="3688" y="1390"/>
                        </a:lnTo>
                        <a:lnTo>
                          <a:pt x="3672" y="1387"/>
                        </a:lnTo>
                        <a:lnTo>
                          <a:pt x="3660" y="1374"/>
                        </a:lnTo>
                        <a:lnTo>
                          <a:pt x="3650" y="1358"/>
                        </a:lnTo>
                        <a:lnTo>
                          <a:pt x="3644" y="1340"/>
                        </a:lnTo>
                        <a:lnTo>
                          <a:pt x="3632" y="1324"/>
                        </a:lnTo>
                        <a:lnTo>
                          <a:pt x="3625" y="1321"/>
                        </a:lnTo>
                        <a:lnTo>
                          <a:pt x="3616" y="1315"/>
                        </a:lnTo>
                        <a:lnTo>
                          <a:pt x="3604" y="1312"/>
                        </a:lnTo>
                        <a:lnTo>
                          <a:pt x="3594" y="1309"/>
                        </a:lnTo>
                        <a:lnTo>
                          <a:pt x="3585" y="1309"/>
                        </a:lnTo>
                        <a:lnTo>
                          <a:pt x="3563" y="1305"/>
                        </a:lnTo>
                        <a:lnTo>
                          <a:pt x="3538" y="1305"/>
                        </a:lnTo>
                        <a:lnTo>
                          <a:pt x="3519" y="1305"/>
                        </a:lnTo>
                        <a:lnTo>
                          <a:pt x="3504" y="1305"/>
                        </a:lnTo>
                        <a:lnTo>
                          <a:pt x="3488" y="1305"/>
                        </a:lnTo>
                        <a:lnTo>
                          <a:pt x="3472" y="1302"/>
                        </a:lnTo>
                        <a:lnTo>
                          <a:pt x="3463" y="1296"/>
                        </a:lnTo>
                        <a:lnTo>
                          <a:pt x="3457" y="1284"/>
                        </a:lnTo>
                        <a:lnTo>
                          <a:pt x="3460" y="1268"/>
                        </a:lnTo>
                        <a:lnTo>
                          <a:pt x="3463" y="1249"/>
                        </a:lnTo>
                        <a:lnTo>
                          <a:pt x="3463" y="1234"/>
                        </a:lnTo>
                        <a:lnTo>
                          <a:pt x="3466" y="1218"/>
                        </a:lnTo>
                        <a:lnTo>
                          <a:pt x="3466" y="1196"/>
                        </a:lnTo>
                        <a:lnTo>
                          <a:pt x="3463" y="1184"/>
                        </a:lnTo>
                        <a:lnTo>
                          <a:pt x="3460" y="1174"/>
                        </a:lnTo>
                        <a:lnTo>
                          <a:pt x="3454" y="1168"/>
                        </a:lnTo>
                        <a:lnTo>
                          <a:pt x="3444" y="1162"/>
                        </a:lnTo>
                        <a:lnTo>
                          <a:pt x="3435" y="1156"/>
                        </a:lnTo>
                        <a:lnTo>
                          <a:pt x="3426" y="1152"/>
                        </a:lnTo>
                        <a:lnTo>
                          <a:pt x="3419" y="1152"/>
                        </a:lnTo>
                        <a:lnTo>
                          <a:pt x="3404" y="1156"/>
                        </a:lnTo>
                        <a:lnTo>
                          <a:pt x="3388" y="1168"/>
                        </a:lnTo>
                        <a:lnTo>
                          <a:pt x="3372" y="1180"/>
                        </a:lnTo>
                        <a:lnTo>
                          <a:pt x="3363" y="1196"/>
                        </a:lnTo>
                        <a:lnTo>
                          <a:pt x="3363" y="1212"/>
                        </a:lnTo>
                        <a:lnTo>
                          <a:pt x="3363" y="1234"/>
                        </a:lnTo>
                        <a:lnTo>
                          <a:pt x="3366" y="1255"/>
                        </a:lnTo>
                        <a:lnTo>
                          <a:pt x="3363" y="1271"/>
                        </a:lnTo>
                        <a:lnTo>
                          <a:pt x="3360" y="1277"/>
                        </a:lnTo>
                        <a:lnTo>
                          <a:pt x="3351" y="1284"/>
                        </a:lnTo>
                        <a:lnTo>
                          <a:pt x="3341" y="1293"/>
                        </a:lnTo>
                        <a:lnTo>
                          <a:pt x="3335" y="1299"/>
                        </a:lnTo>
                        <a:lnTo>
                          <a:pt x="3329" y="1305"/>
                        </a:lnTo>
                        <a:lnTo>
                          <a:pt x="3326" y="1321"/>
                        </a:lnTo>
                        <a:lnTo>
                          <a:pt x="3326" y="1340"/>
                        </a:lnTo>
                        <a:lnTo>
                          <a:pt x="3326" y="1358"/>
                        </a:lnTo>
                        <a:lnTo>
                          <a:pt x="3322" y="1374"/>
                        </a:lnTo>
                        <a:lnTo>
                          <a:pt x="3313" y="1383"/>
                        </a:lnTo>
                        <a:lnTo>
                          <a:pt x="3294" y="1393"/>
                        </a:lnTo>
                        <a:lnTo>
                          <a:pt x="3276" y="1402"/>
                        </a:lnTo>
                        <a:lnTo>
                          <a:pt x="3266" y="1412"/>
                        </a:lnTo>
                        <a:lnTo>
                          <a:pt x="3260" y="1437"/>
                        </a:lnTo>
                        <a:lnTo>
                          <a:pt x="3257" y="1468"/>
                        </a:lnTo>
                        <a:lnTo>
                          <a:pt x="3260" y="1499"/>
                        </a:lnTo>
                        <a:lnTo>
                          <a:pt x="3266" y="1524"/>
                        </a:lnTo>
                        <a:lnTo>
                          <a:pt x="3269" y="1543"/>
                        </a:lnTo>
                        <a:lnTo>
                          <a:pt x="3273" y="1568"/>
                        </a:lnTo>
                        <a:lnTo>
                          <a:pt x="3279" y="1590"/>
                        </a:lnTo>
                        <a:lnTo>
                          <a:pt x="3291" y="1605"/>
                        </a:lnTo>
                        <a:lnTo>
                          <a:pt x="3304" y="1608"/>
                        </a:lnTo>
                        <a:lnTo>
                          <a:pt x="3319" y="1605"/>
                        </a:lnTo>
                        <a:lnTo>
                          <a:pt x="3338" y="1602"/>
                        </a:lnTo>
                        <a:lnTo>
                          <a:pt x="3351" y="1605"/>
                        </a:lnTo>
                        <a:lnTo>
                          <a:pt x="3376" y="1615"/>
                        </a:lnTo>
                        <a:lnTo>
                          <a:pt x="3404" y="1630"/>
                        </a:lnTo>
                        <a:lnTo>
                          <a:pt x="3426" y="1652"/>
                        </a:lnTo>
                        <a:lnTo>
                          <a:pt x="3435" y="1674"/>
                        </a:lnTo>
                        <a:lnTo>
                          <a:pt x="3432" y="1686"/>
                        </a:lnTo>
                        <a:lnTo>
                          <a:pt x="3416" y="1702"/>
                        </a:lnTo>
                        <a:lnTo>
                          <a:pt x="3401" y="1718"/>
                        </a:lnTo>
                        <a:lnTo>
                          <a:pt x="3394" y="1730"/>
                        </a:lnTo>
                        <a:lnTo>
                          <a:pt x="3397" y="1736"/>
                        </a:lnTo>
                        <a:lnTo>
                          <a:pt x="3404" y="1743"/>
                        </a:lnTo>
                        <a:lnTo>
                          <a:pt x="3413" y="1749"/>
                        </a:lnTo>
                        <a:lnTo>
                          <a:pt x="3422" y="1752"/>
                        </a:lnTo>
                        <a:lnTo>
                          <a:pt x="3429" y="1758"/>
                        </a:lnTo>
                        <a:lnTo>
                          <a:pt x="3454" y="1774"/>
                        </a:lnTo>
                        <a:lnTo>
                          <a:pt x="3482" y="1789"/>
                        </a:lnTo>
                        <a:lnTo>
                          <a:pt x="3507" y="1802"/>
                        </a:lnTo>
                        <a:lnTo>
                          <a:pt x="3529" y="1805"/>
                        </a:lnTo>
                        <a:lnTo>
                          <a:pt x="3550" y="1805"/>
                        </a:lnTo>
                        <a:lnTo>
                          <a:pt x="3569" y="1802"/>
                        </a:lnTo>
                        <a:lnTo>
                          <a:pt x="3579" y="1786"/>
                        </a:lnTo>
                        <a:lnTo>
                          <a:pt x="3585" y="1768"/>
                        </a:lnTo>
                        <a:lnTo>
                          <a:pt x="3588" y="1746"/>
                        </a:lnTo>
                        <a:lnTo>
                          <a:pt x="3594" y="1730"/>
                        </a:lnTo>
                        <a:lnTo>
                          <a:pt x="3597" y="1724"/>
                        </a:lnTo>
                        <a:lnTo>
                          <a:pt x="3600" y="1714"/>
                        </a:lnTo>
                        <a:lnTo>
                          <a:pt x="3607" y="1708"/>
                        </a:lnTo>
                        <a:lnTo>
                          <a:pt x="3610" y="1702"/>
                        </a:lnTo>
                        <a:lnTo>
                          <a:pt x="3616" y="1699"/>
                        </a:lnTo>
                        <a:lnTo>
                          <a:pt x="3635" y="1699"/>
                        </a:lnTo>
                        <a:lnTo>
                          <a:pt x="3653" y="1708"/>
                        </a:lnTo>
                        <a:lnTo>
                          <a:pt x="3672" y="1718"/>
                        </a:lnTo>
                        <a:lnTo>
                          <a:pt x="3688" y="1736"/>
                        </a:lnTo>
                        <a:lnTo>
                          <a:pt x="3703" y="1761"/>
                        </a:lnTo>
                        <a:lnTo>
                          <a:pt x="3713" y="1783"/>
                        </a:lnTo>
                        <a:lnTo>
                          <a:pt x="3710" y="1802"/>
                        </a:lnTo>
                        <a:lnTo>
                          <a:pt x="3703" y="1824"/>
                        </a:lnTo>
                        <a:lnTo>
                          <a:pt x="3694" y="1849"/>
                        </a:lnTo>
                        <a:lnTo>
                          <a:pt x="3688" y="1867"/>
                        </a:lnTo>
                        <a:lnTo>
                          <a:pt x="3688" y="1892"/>
                        </a:lnTo>
                        <a:lnTo>
                          <a:pt x="3685" y="1924"/>
                        </a:lnTo>
                        <a:lnTo>
                          <a:pt x="3688" y="1952"/>
                        </a:lnTo>
                        <a:lnTo>
                          <a:pt x="3700" y="1967"/>
                        </a:lnTo>
                        <a:lnTo>
                          <a:pt x="3716" y="1986"/>
                        </a:lnTo>
                        <a:lnTo>
                          <a:pt x="3732" y="2005"/>
                        </a:lnTo>
                        <a:lnTo>
                          <a:pt x="3744" y="2020"/>
                        </a:lnTo>
                        <a:lnTo>
                          <a:pt x="3744" y="2039"/>
                        </a:lnTo>
                        <a:lnTo>
                          <a:pt x="3744" y="2061"/>
                        </a:lnTo>
                        <a:lnTo>
                          <a:pt x="3741" y="2080"/>
                        </a:lnTo>
                        <a:lnTo>
                          <a:pt x="3741" y="2108"/>
                        </a:lnTo>
                        <a:lnTo>
                          <a:pt x="3738" y="2139"/>
                        </a:lnTo>
                        <a:lnTo>
                          <a:pt x="3741" y="2167"/>
                        </a:lnTo>
                        <a:lnTo>
                          <a:pt x="3744" y="2173"/>
                        </a:lnTo>
                        <a:lnTo>
                          <a:pt x="3747" y="2180"/>
                        </a:lnTo>
                        <a:lnTo>
                          <a:pt x="3750" y="2186"/>
                        </a:lnTo>
                        <a:lnTo>
                          <a:pt x="3757" y="2192"/>
                        </a:lnTo>
                        <a:lnTo>
                          <a:pt x="3757" y="2198"/>
                        </a:lnTo>
                        <a:lnTo>
                          <a:pt x="3757" y="2227"/>
                        </a:lnTo>
                        <a:lnTo>
                          <a:pt x="3753" y="2258"/>
                        </a:lnTo>
                        <a:lnTo>
                          <a:pt x="3741" y="2283"/>
                        </a:lnTo>
                        <a:lnTo>
                          <a:pt x="3725" y="2298"/>
                        </a:lnTo>
                        <a:lnTo>
                          <a:pt x="3703" y="2311"/>
                        </a:lnTo>
                        <a:lnTo>
                          <a:pt x="3685" y="2320"/>
                        </a:lnTo>
                        <a:lnTo>
                          <a:pt x="3678" y="2320"/>
                        </a:lnTo>
                        <a:lnTo>
                          <a:pt x="3672" y="2320"/>
                        </a:lnTo>
                        <a:lnTo>
                          <a:pt x="3663" y="2320"/>
                        </a:lnTo>
                        <a:lnTo>
                          <a:pt x="3657" y="2320"/>
                        </a:lnTo>
                        <a:lnTo>
                          <a:pt x="3650" y="2320"/>
                        </a:lnTo>
                        <a:lnTo>
                          <a:pt x="3638" y="2339"/>
                        </a:lnTo>
                        <a:lnTo>
                          <a:pt x="3632" y="2364"/>
                        </a:lnTo>
                        <a:lnTo>
                          <a:pt x="3628" y="2392"/>
                        </a:lnTo>
                        <a:lnTo>
                          <a:pt x="3619" y="2411"/>
                        </a:lnTo>
                        <a:lnTo>
                          <a:pt x="3604" y="2426"/>
                        </a:lnTo>
                        <a:lnTo>
                          <a:pt x="3582" y="2439"/>
                        </a:lnTo>
                        <a:lnTo>
                          <a:pt x="3566" y="2454"/>
                        </a:lnTo>
                        <a:lnTo>
                          <a:pt x="3550" y="2470"/>
                        </a:lnTo>
                        <a:lnTo>
                          <a:pt x="3538" y="2492"/>
                        </a:lnTo>
                        <a:lnTo>
                          <a:pt x="3525" y="2514"/>
                        </a:lnTo>
                        <a:lnTo>
                          <a:pt x="3522" y="2533"/>
                        </a:lnTo>
                        <a:lnTo>
                          <a:pt x="3516" y="2558"/>
                        </a:lnTo>
                        <a:lnTo>
                          <a:pt x="3510" y="2573"/>
                        </a:lnTo>
                        <a:lnTo>
                          <a:pt x="3507" y="2576"/>
                        </a:lnTo>
                        <a:lnTo>
                          <a:pt x="3500" y="2579"/>
                        </a:lnTo>
                        <a:lnTo>
                          <a:pt x="3491" y="2579"/>
                        </a:lnTo>
                        <a:lnTo>
                          <a:pt x="3485" y="2579"/>
                        </a:lnTo>
                        <a:lnTo>
                          <a:pt x="3479" y="2583"/>
                        </a:lnTo>
                        <a:lnTo>
                          <a:pt x="3472" y="2586"/>
                        </a:lnTo>
                        <a:lnTo>
                          <a:pt x="3469" y="2604"/>
                        </a:lnTo>
                        <a:lnTo>
                          <a:pt x="3469" y="2629"/>
                        </a:lnTo>
                        <a:lnTo>
                          <a:pt x="3472" y="2657"/>
                        </a:lnTo>
                        <a:lnTo>
                          <a:pt x="3472" y="2676"/>
                        </a:lnTo>
                        <a:lnTo>
                          <a:pt x="3472" y="2707"/>
                        </a:lnTo>
                        <a:lnTo>
                          <a:pt x="3472" y="2745"/>
                        </a:lnTo>
                        <a:lnTo>
                          <a:pt x="3472" y="2773"/>
                        </a:lnTo>
                        <a:lnTo>
                          <a:pt x="3479" y="2801"/>
                        </a:lnTo>
                        <a:lnTo>
                          <a:pt x="3485" y="2829"/>
                        </a:lnTo>
                        <a:lnTo>
                          <a:pt x="3494" y="2854"/>
                        </a:lnTo>
                        <a:lnTo>
                          <a:pt x="3513" y="2867"/>
                        </a:lnTo>
                        <a:lnTo>
                          <a:pt x="3535" y="2879"/>
                        </a:lnTo>
                        <a:lnTo>
                          <a:pt x="3557" y="2885"/>
                        </a:lnTo>
                        <a:lnTo>
                          <a:pt x="3569" y="2885"/>
                        </a:lnTo>
                        <a:lnTo>
                          <a:pt x="3588" y="2882"/>
                        </a:lnTo>
                        <a:lnTo>
                          <a:pt x="3607" y="2882"/>
                        </a:lnTo>
                        <a:lnTo>
                          <a:pt x="3619" y="2885"/>
                        </a:lnTo>
                        <a:lnTo>
                          <a:pt x="3625" y="2892"/>
                        </a:lnTo>
                        <a:lnTo>
                          <a:pt x="3635" y="2898"/>
                        </a:lnTo>
                        <a:lnTo>
                          <a:pt x="3641" y="2910"/>
                        </a:lnTo>
                        <a:lnTo>
                          <a:pt x="3647" y="2920"/>
                        </a:lnTo>
                        <a:lnTo>
                          <a:pt x="3650" y="2929"/>
                        </a:lnTo>
                        <a:lnTo>
                          <a:pt x="3653" y="2954"/>
                        </a:lnTo>
                        <a:lnTo>
                          <a:pt x="3653" y="2985"/>
                        </a:lnTo>
                        <a:lnTo>
                          <a:pt x="3650" y="3010"/>
                        </a:lnTo>
                        <a:lnTo>
                          <a:pt x="3641" y="3029"/>
                        </a:lnTo>
                        <a:lnTo>
                          <a:pt x="3632" y="3048"/>
                        </a:lnTo>
                        <a:lnTo>
                          <a:pt x="3619" y="3063"/>
                        </a:lnTo>
                        <a:lnTo>
                          <a:pt x="3616" y="3073"/>
                        </a:lnTo>
                        <a:lnTo>
                          <a:pt x="3607" y="3079"/>
                        </a:lnTo>
                        <a:lnTo>
                          <a:pt x="3600" y="3088"/>
                        </a:lnTo>
                        <a:lnTo>
                          <a:pt x="3594" y="3095"/>
                        </a:lnTo>
                        <a:lnTo>
                          <a:pt x="3591" y="3104"/>
                        </a:lnTo>
                        <a:lnTo>
                          <a:pt x="3579" y="3135"/>
                        </a:lnTo>
                        <a:lnTo>
                          <a:pt x="3566" y="3173"/>
                        </a:lnTo>
                        <a:lnTo>
                          <a:pt x="3554" y="3204"/>
                        </a:lnTo>
                        <a:lnTo>
                          <a:pt x="3547" y="3210"/>
                        </a:lnTo>
                        <a:lnTo>
                          <a:pt x="3538" y="3220"/>
                        </a:lnTo>
                        <a:lnTo>
                          <a:pt x="3529" y="3226"/>
                        </a:lnTo>
                        <a:lnTo>
                          <a:pt x="3519" y="3235"/>
                        </a:lnTo>
                        <a:lnTo>
                          <a:pt x="3513" y="3245"/>
                        </a:lnTo>
                        <a:lnTo>
                          <a:pt x="3500" y="3266"/>
                        </a:lnTo>
                        <a:lnTo>
                          <a:pt x="3491" y="3298"/>
                        </a:lnTo>
                        <a:lnTo>
                          <a:pt x="3485" y="3323"/>
                        </a:lnTo>
                        <a:lnTo>
                          <a:pt x="3488" y="3341"/>
                        </a:lnTo>
                        <a:lnTo>
                          <a:pt x="3497" y="3363"/>
                        </a:lnTo>
                        <a:lnTo>
                          <a:pt x="3507" y="3385"/>
                        </a:lnTo>
                        <a:lnTo>
                          <a:pt x="3513" y="3404"/>
                        </a:lnTo>
                        <a:lnTo>
                          <a:pt x="3510" y="3422"/>
                        </a:lnTo>
                        <a:lnTo>
                          <a:pt x="3507" y="3441"/>
                        </a:lnTo>
                        <a:lnTo>
                          <a:pt x="3497" y="3457"/>
                        </a:lnTo>
                        <a:lnTo>
                          <a:pt x="3494" y="3463"/>
                        </a:lnTo>
                        <a:lnTo>
                          <a:pt x="3485" y="3466"/>
                        </a:lnTo>
                        <a:lnTo>
                          <a:pt x="3475" y="3472"/>
                        </a:lnTo>
                        <a:lnTo>
                          <a:pt x="3466" y="3476"/>
                        </a:lnTo>
                        <a:lnTo>
                          <a:pt x="3457" y="3482"/>
                        </a:lnTo>
                        <a:lnTo>
                          <a:pt x="3450" y="3485"/>
                        </a:lnTo>
                        <a:lnTo>
                          <a:pt x="3444" y="3507"/>
                        </a:lnTo>
                        <a:lnTo>
                          <a:pt x="3441" y="3535"/>
                        </a:lnTo>
                        <a:lnTo>
                          <a:pt x="3435" y="3560"/>
                        </a:lnTo>
                        <a:lnTo>
                          <a:pt x="3426" y="3582"/>
                        </a:lnTo>
                        <a:lnTo>
                          <a:pt x="3413" y="3610"/>
                        </a:lnTo>
                        <a:lnTo>
                          <a:pt x="3404" y="3632"/>
                        </a:lnTo>
                        <a:lnTo>
                          <a:pt x="3391" y="3663"/>
                        </a:lnTo>
                        <a:lnTo>
                          <a:pt x="3376" y="3697"/>
                        </a:lnTo>
                        <a:lnTo>
                          <a:pt x="3360" y="3725"/>
                        </a:lnTo>
                        <a:lnTo>
                          <a:pt x="3351" y="3735"/>
                        </a:lnTo>
                        <a:lnTo>
                          <a:pt x="3341" y="3741"/>
                        </a:lnTo>
                        <a:lnTo>
                          <a:pt x="3329" y="3750"/>
                        </a:lnTo>
                        <a:lnTo>
                          <a:pt x="3319" y="3760"/>
                        </a:lnTo>
                        <a:lnTo>
                          <a:pt x="3313" y="3769"/>
                        </a:lnTo>
                        <a:lnTo>
                          <a:pt x="3310" y="3785"/>
                        </a:lnTo>
                        <a:lnTo>
                          <a:pt x="3310" y="3807"/>
                        </a:lnTo>
                        <a:lnTo>
                          <a:pt x="3313" y="3828"/>
                        </a:lnTo>
                        <a:lnTo>
                          <a:pt x="3313" y="3847"/>
                        </a:lnTo>
                        <a:lnTo>
                          <a:pt x="3310" y="3866"/>
                        </a:lnTo>
                        <a:lnTo>
                          <a:pt x="3304" y="3891"/>
                        </a:lnTo>
                        <a:lnTo>
                          <a:pt x="3297" y="3906"/>
                        </a:lnTo>
                        <a:lnTo>
                          <a:pt x="3294" y="3913"/>
                        </a:lnTo>
                        <a:lnTo>
                          <a:pt x="3288" y="3916"/>
                        </a:lnTo>
                        <a:lnTo>
                          <a:pt x="3282" y="3922"/>
                        </a:lnTo>
                        <a:lnTo>
                          <a:pt x="3276" y="3925"/>
                        </a:lnTo>
                        <a:lnTo>
                          <a:pt x="3266" y="3944"/>
                        </a:lnTo>
                        <a:lnTo>
                          <a:pt x="3254" y="3966"/>
                        </a:lnTo>
                        <a:lnTo>
                          <a:pt x="3251" y="3988"/>
                        </a:lnTo>
                        <a:lnTo>
                          <a:pt x="3260" y="4006"/>
                        </a:lnTo>
                        <a:lnTo>
                          <a:pt x="3276" y="4028"/>
                        </a:lnTo>
                        <a:lnTo>
                          <a:pt x="3288" y="4047"/>
                        </a:lnTo>
                        <a:lnTo>
                          <a:pt x="3291" y="4056"/>
                        </a:lnTo>
                        <a:lnTo>
                          <a:pt x="3291" y="4066"/>
                        </a:lnTo>
                        <a:lnTo>
                          <a:pt x="3291" y="4075"/>
                        </a:lnTo>
                        <a:lnTo>
                          <a:pt x="3291" y="4084"/>
                        </a:lnTo>
                        <a:lnTo>
                          <a:pt x="3288" y="4091"/>
                        </a:lnTo>
                        <a:lnTo>
                          <a:pt x="3276" y="4097"/>
                        </a:lnTo>
                        <a:lnTo>
                          <a:pt x="3257" y="4103"/>
                        </a:lnTo>
                        <a:lnTo>
                          <a:pt x="3235" y="4106"/>
                        </a:lnTo>
                        <a:lnTo>
                          <a:pt x="3223" y="4113"/>
                        </a:lnTo>
                        <a:lnTo>
                          <a:pt x="3219" y="4119"/>
                        </a:lnTo>
                        <a:lnTo>
                          <a:pt x="3219" y="4128"/>
                        </a:lnTo>
                        <a:lnTo>
                          <a:pt x="3216" y="4138"/>
                        </a:lnTo>
                        <a:lnTo>
                          <a:pt x="3216" y="4147"/>
                        </a:lnTo>
                        <a:lnTo>
                          <a:pt x="3216" y="4153"/>
                        </a:lnTo>
                        <a:lnTo>
                          <a:pt x="3216" y="4156"/>
                        </a:lnTo>
                        <a:lnTo>
                          <a:pt x="3216" y="4156"/>
                        </a:lnTo>
                        <a:lnTo>
                          <a:pt x="3210" y="4153"/>
                        </a:lnTo>
                        <a:lnTo>
                          <a:pt x="3204" y="4153"/>
                        </a:lnTo>
                        <a:lnTo>
                          <a:pt x="3194" y="4150"/>
                        </a:lnTo>
                        <a:lnTo>
                          <a:pt x="3188" y="4144"/>
                        </a:lnTo>
                        <a:lnTo>
                          <a:pt x="3182" y="4141"/>
                        </a:lnTo>
                        <a:lnTo>
                          <a:pt x="3173" y="4128"/>
                        </a:lnTo>
                        <a:lnTo>
                          <a:pt x="3154" y="4113"/>
                        </a:lnTo>
                        <a:lnTo>
                          <a:pt x="3132" y="4094"/>
                        </a:lnTo>
                        <a:lnTo>
                          <a:pt x="3110" y="4075"/>
                        </a:lnTo>
                        <a:lnTo>
                          <a:pt x="3091" y="4066"/>
                        </a:lnTo>
                        <a:lnTo>
                          <a:pt x="3066" y="4056"/>
                        </a:lnTo>
                        <a:lnTo>
                          <a:pt x="3038" y="4050"/>
                        </a:lnTo>
                        <a:lnTo>
                          <a:pt x="3007" y="4044"/>
                        </a:lnTo>
                        <a:lnTo>
                          <a:pt x="2985" y="4035"/>
                        </a:lnTo>
                        <a:lnTo>
                          <a:pt x="2976" y="4028"/>
                        </a:lnTo>
                        <a:lnTo>
                          <a:pt x="2970" y="4022"/>
                        </a:lnTo>
                        <a:lnTo>
                          <a:pt x="2960" y="4013"/>
                        </a:lnTo>
                        <a:lnTo>
                          <a:pt x="2954" y="4003"/>
                        </a:lnTo>
                        <a:lnTo>
                          <a:pt x="2948" y="3997"/>
                        </a:lnTo>
                        <a:lnTo>
                          <a:pt x="2932" y="3978"/>
                        </a:lnTo>
                        <a:lnTo>
                          <a:pt x="2913" y="3953"/>
                        </a:lnTo>
                        <a:lnTo>
                          <a:pt x="2898" y="3931"/>
                        </a:lnTo>
                        <a:lnTo>
                          <a:pt x="2879" y="3916"/>
                        </a:lnTo>
                        <a:lnTo>
                          <a:pt x="2857" y="3897"/>
                        </a:lnTo>
                        <a:lnTo>
                          <a:pt x="2835" y="3882"/>
                        </a:lnTo>
                        <a:lnTo>
                          <a:pt x="2817" y="3869"/>
                        </a:lnTo>
                        <a:lnTo>
                          <a:pt x="2807" y="3869"/>
                        </a:lnTo>
                        <a:lnTo>
                          <a:pt x="2795" y="3866"/>
                        </a:lnTo>
                        <a:lnTo>
                          <a:pt x="2785" y="3866"/>
                        </a:lnTo>
                        <a:lnTo>
                          <a:pt x="2776" y="3869"/>
                        </a:lnTo>
                        <a:lnTo>
                          <a:pt x="2767" y="3869"/>
                        </a:lnTo>
                        <a:lnTo>
                          <a:pt x="2751" y="3888"/>
                        </a:lnTo>
                        <a:lnTo>
                          <a:pt x="2735" y="3913"/>
                        </a:lnTo>
                        <a:lnTo>
                          <a:pt x="2717" y="3931"/>
                        </a:lnTo>
                        <a:lnTo>
                          <a:pt x="2701" y="3941"/>
                        </a:lnTo>
                        <a:lnTo>
                          <a:pt x="2682" y="3947"/>
                        </a:lnTo>
                        <a:lnTo>
                          <a:pt x="2664" y="3950"/>
                        </a:lnTo>
                        <a:lnTo>
                          <a:pt x="2639" y="3950"/>
                        </a:lnTo>
                        <a:lnTo>
                          <a:pt x="2607" y="3950"/>
                        </a:lnTo>
                        <a:lnTo>
                          <a:pt x="2582" y="3944"/>
                        </a:lnTo>
                        <a:lnTo>
                          <a:pt x="2564" y="3931"/>
                        </a:lnTo>
                        <a:lnTo>
                          <a:pt x="2542" y="3910"/>
                        </a:lnTo>
                        <a:lnTo>
                          <a:pt x="2520" y="3888"/>
                        </a:lnTo>
                        <a:lnTo>
                          <a:pt x="2501" y="3869"/>
                        </a:lnTo>
                        <a:lnTo>
                          <a:pt x="2492" y="3866"/>
                        </a:lnTo>
                        <a:lnTo>
                          <a:pt x="2482" y="3857"/>
                        </a:lnTo>
                        <a:lnTo>
                          <a:pt x="2473" y="3850"/>
                        </a:lnTo>
                        <a:lnTo>
                          <a:pt x="2461" y="3844"/>
                        </a:lnTo>
                        <a:lnTo>
                          <a:pt x="2451" y="3841"/>
                        </a:lnTo>
                        <a:lnTo>
                          <a:pt x="2426" y="3841"/>
                        </a:lnTo>
                        <a:lnTo>
                          <a:pt x="2395" y="3841"/>
                        </a:lnTo>
                        <a:lnTo>
                          <a:pt x="2364" y="3847"/>
                        </a:lnTo>
                        <a:lnTo>
                          <a:pt x="2339" y="3853"/>
                        </a:lnTo>
                        <a:lnTo>
                          <a:pt x="2317" y="3866"/>
                        </a:lnTo>
                        <a:lnTo>
                          <a:pt x="2298" y="3878"/>
                        </a:lnTo>
                        <a:lnTo>
                          <a:pt x="2279" y="3891"/>
                        </a:lnTo>
                        <a:lnTo>
                          <a:pt x="2261" y="3900"/>
                        </a:lnTo>
                        <a:lnTo>
                          <a:pt x="2239" y="3906"/>
                        </a:lnTo>
                        <a:lnTo>
                          <a:pt x="2220" y="3913"/>
                        </a:lnTo>
                        <a:lnTo>
                          <a:pt x="2198" y="3916"/>
                        </a:lnTo>
                        <a:lnTo>
                          <a:pt x="2170" y="3919"/>
                        </a:lnTo>
                        <a:lnTo>
                          <a:pt x="2142" y="3919"/>
                        </a:lnTo>
                        <a:lnTo>
                          <a:pt x="2120" y="3916"/>
                        </a:lnTo>
                        <a:lnTo>
                          <a:pt x="2111" y="3913"/>
                        </a:lnTo>
                        <a:lnTo>
                          <a:pt x="2108" y="3903"/>
                        </a:lnTo>
                        <a:lnTo>
                          <a:pt x="2101" y="3882"/>
                        </a:lnTo>
                        <a:lnTo>
                          <a:pt x="2092" y="3860"/>
                        </a:lnTo>
                        <a:lnTo>
                          <a:pt x="2086" y="3841"/>
                        </a:lnTo>
                        <a:lnTo>
                          <a:pt x="2086" y="3822"/>
                        </a:lnTo>
                        <a:lnTo>
                          <a:pt x="2083" y="3800"/>
                        </a:lnTo>
                        <a:lnTo>
                          <a:pt x="2080" y="3778"/>
                        </a:lnTo>
                        <a:lnTo>
                          <a:pt x="2073" y="3760"/>
                        </a:lnTo>
                        <a:lnTo>
                          <a:pt x="2055" y="3744"/>
                        </a:lnTo>
                        <a:lnTo>
                          <a:pt x="2023" y="3732"/>
                        </a:lnTo>
                        <a:lnTo>
                          <a:pt x="1992" y="3722"/>
                        </a:lnTo>
                        <a:lnTo>
                          <a:pt x="1967" y="3716"/>
                        </a:lnTo>
                        <a:lnTo>
                          <a:pt x="1961" y="3716"/>
                        </a:lnTo>
                        <a:lnTo>
                          <a:pt x="1955" y="3716"/>
                        </a:lnTo>
                        <a:lnTo>
                          <a:pt x="1945" y="3716"/>
                        </a:lnTo>
                        <a:lnTo>
                          <a:pt x="1939" y="3716"/>
                        </a:lnTo>
                        <a:lnTo>
                          <a:pt x="1933" y="3716"/>
                        </a:lnTo>
                        <a:lnTo>
                          <a:pt x="1923" y="3732"/>
                        </a:lnTo>
                        <a:lnTo>
                          <a:pt x="1914" y="3757"/>
                        </a:lnTo>
                        <a:lnTo>
                          <a:pt x="1908" y="3778"/>
                        </a:lnTo>
                        <a:lnTo>
                          <a:pt x="1899" y="3797"/>
                        </a:lnTo>
                        <a:lnTo>
                          <a:pt x="1883" y="3803"/>
                        </a:lnTo>
                        <a:lnTo>
                          <a:pt x="1864" y="3810"/>
                        </a:lnTo>
                        <a:lnTo>
                          <a:pt x="1845" y="3816"/>
                        </a:lnTo>
                        <a:lnTo>
                          <a:pt x="1839" y="3822"/>
                        </a:lnTo>
                        <a:lnTo>
                          <a:pt x="1830" y="3832"/>
                        </a:lnTo>
                        <a:lnTo>
                          <a:pt x="1820" y="3841"/>
                        </a:lnTo>
                        <a:lnTo>
                          <a:pt x="1811" y="3850"/>
                        </a:lnTo>
                        <a:lnTo>
                          <a:pt x="1805" y="3853"/>
                        </a:lnTo>
                        <a:lnTo>
                          <a:pt x="1789" y="3857"/>
                        </a:lnTo>
                        <a:lnTo>
                          <a:pt x="1770" y="3853"/>
                        </a:lnTo>
                        <a:lnTo>
                          <a:pt x="1752" y="3850"/>
                        </a:lnTo>
                        <a:lnTo>
                          <a:pt x="1739" y="3853"/>
                        </a:lnTo>
                        <a:lnTo>
                          <a:pt x="1736" y="3860"/>
                        </a:lnTo>
                        <a:lnTo>
                          <a:pt x="1730" y="3866"/>
                        </a:lnTo>
                        <a:lnTo>
                          <a:pt x="1727" y="3875"/>
                        </a:lnTo>
                        <a:lnTo>
                          <a:pt x="1724" y="3885"/>
                        </a:lnTo>
                        <a:lnTo>
                          <a:pt x="1721" y="3894"/>
                        </a:lnTo>
                        <a:lnTo>
                          <a:pt x="1717" y="3897"/>
                        </a:lnTo>
                        <a:lnTo>
                          <a:pt x="1708" y="3903"/>
                        </a:lnTo>
                        <a:lnTo>
                          <a:pt x="1699" y="3903"/>
                        </a:lnTo>
                        <a:lnTo>
                          <a:pt x="1689" y="3906"/>
                        </a:lnTo>
                        <a:lnTo>
                          <a:pt x="1680" y="3906"/>
                        </a:lnTo>
                        <a:lnTo>
                          <a:pt x="1671" y="3910"/>
                        </a:lnTo>
                        <a:lnTo>
                          <a:pt x="1658" y="3910"/>
                        </a:lnTo>
                        <a:lnTo>
                          <a:pt x="1642" y="3913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1219170">
                      <a:defRPr/>
                    </a:pPr>
                    <a:endParaRPr lang="en-AU" sz="2400" kern="0">
                      <a:solidFill>
                        <a:srgbClr val="7EA2D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7" name="Freeform 49">
                    <a:extLst>
                      <a:ext uri="{FF2B5EF4-FFF2-40B4-BE49-F238E27FC236}">
                        <a16:creationId xmlns:a16="http://schemas.microsoft.com/office/drawing/2014/main" id="{582A7F7A-5668-43A8-A9DE-ABBC7C112B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8286" y="2011260"/>
                    <a:ext cx="876479" cy="1326134"/>
                  </a:xfrm>
                  <a:custGeom>
                    <a:avLst/>
                    <a:gdLst>
                      <a:gd name="T0" fmla="*/ 309 w 4031"/>
                      <a:gd name="T1" fmla="*/ 2926 h 6099"/>
                      <a:gd name="T2" fmla="*/ 422 w 4031"/>
                      <a:gd name="T3" fmla="*/ 2751 h 6099"/>
                      <a:gd name="T4" fmla="*/ 378 w 4031"/>
                      <a:gd name="T5" fmla="*/ 2551 h 6099"/>
                      <a:gd name="T6" fmla="*/ 575 w 4031"/>
                      <a:gd name="T7" fmla="*/ 2405 h 6099"/>
                      <a:gd name="T8" fmla="*/ 434 w 4031"/>
                      <a:gd name="T9" fmla="*/ 2092 h 6099"/>
                      <a:gd name="T10" fmla="*/ 696 w 4031"/>
                      <a:gd name="T11" fmla="*/ 1996 h 6099"/>
                      <a:gd name="T12" fmla="*/ 890 w 4031"/>
                      <a:gd name="T13" fmla="*/ 1977 h 6099"/>
                      <a:gd name="T14" fmla="*/ 1024 w 4031"/>
                      <a:gd name="T15" fmla="*/ 1752 h 6099"/>
                      <a:gd name="T16" fmla="*/ 1046 w 4031"/>
                      <a:gd name="T17" fmla="*/ 1321 h 6099"/>
                      <a:gd name="T18" fmla="*/ 1218 w 4031"/>
                      <a:gd name="T19" fmla="*/ 1168 h 6099"/>
                      <a:gd name="T20" fmla="*/ 1352 w 4031"/>
                      <a:gd name="T21" fmla="*/ 797 h 6099"/>
                      <a:gd name="T22" fmla="*/ 1265 w 4031"/>
                      <a:gd name="T23" fmla="*/ 506 h 6099"/>
                      <a:gd name="T24" fmla="*/ 1683 w 4031"/>
                      <a:gd name="T25" fmla="*/ 562 h 6099"/>
                      <a:gd name="T26" fmla="*/ 1952 w 4031"/>
                      <a:gd name="T27" fmla="*/ 281 h 6099"/>
                      <a:gd name="T28" fmla="*/ 2136 w 4031"/>
                      <a:gd name="T29" fmla="*/ 0 h 6099"/>
                      <a:gd name="T30" fmla="*/ 2195 w 4031"/>
                      <a:gd name="T31" fmla="*/ 231 h 6099"/>
                      <a:gd name="T32" fmla="*/ 2167 w 4031"/>
                      <a:gd name="T33" fmla="*/ 544 h 6099"/>
                      <a:gd name="T34" fmla="*/ 2273 w 4031"/>
                      <a:gd name="T35" fmla="*/ 828 h 6099"/>
                      <a:gd name="T36" fmla="*/ 2479 w 4031"/>
                      <a:gd name="T37" fmla="*/ 900 h 6099"/>
                      <a:gd name="T38" fmla="*/ 2726 w 4031"/>
                      <a:gd name="T39" fmla="*/ 1090 h 6099"/>
                      <a:gd name="T40" fmla="*/ 2923 w 4031"/>
                      <a:gd name="T41" fmla="*/ 1124 h 6099"/>
                      <a:gd name="T42" fmla="*/ 3101 w 4031"/>
                      <a:gd name="T43" fmla="*/ 1284 h 6099"/>
                      <a:gd name="T44" fmla="*/ 2995 w 4031"/>
                      <a:gd name="T45" fmla="*/ 1480 h 6099"/>
                      <a:gd name="T46" fmla="*/ 2801 w 4031"/>
                      <a:gd name="T47" fmla="*/ 1443 h 6099"/>
                      <a:gd name="T48" fmla="*/ 2620 w 4031"/>
                      <a:gd name="T49" fmla="*/ 1571 h 6099"/>
                      <a:gd name="T50" fmla="*/ 2654 w 4031"/>
                      <a:gd name="T51" fmla="*/ 1905 h 6099"/>
                      <a:gd name="T52" fmla="*/ 2498 w 4031"/>
                      <a:gd name="T53" fmla="*/ 2230 h 6099"/>
                      <a:gd name="T54" fmla="*/ 2479 w 4031"/>
                      <a:gd name="T55" fmla="*/ 2626 h 6099"/>
                      <a:gd name="T56" fmla="*/ 2536 w 4031"/>
                      <a:gd name="T57" fmla="*/ 2951 h 6099"/>
                      <a:gd name="T58" fmla="*/ 2433 w 4031"/>
                      <a:gd name="T59" fmla="*/ 3173 h 6099"/>
                      <a:gd name="T60" fmla="*/ 2479 w 4031"/>
                      <a:gd name="T61" fmla="*/ 3351 h 6099"/>
                      <a:gd name="T62" fmla="*/ 2589 w 4031"/>
                      <a:gd name="T63" fmla="*/ 3672 h 6099"/>
                      <a:gd name="T64" fmla="*/ 2892 w 4031"/>
                      <a:gd name="T65" fmla="*/ 3904 h 6099"/>
                      <a:gd name="T66" fmla="*/ 3254 w 4031"/>
                      <a:gd name="T67" fmla="*/ 4078 h 6099"/>
                      <a:gd name="T68" fmla="*/ 3291 w 4031"/>
                      <a:gd name="T69" fmla="*/ 4344 h 6099"/>
                      <a:gd name="T70" fmla="*/ 3426 w 4031"/>
                      <a:gd name="T71" fmla="*/ 4403 h 6099"/>
                      <a:gd name="T72" fmla="*/ 3669 w 4031"/>
                      <a:gd name="T73" fmla="*/ 4559 h 6099"/>
                      <a:gd name="T74" fmla="*/ 3657 w 4031"/>
                      <a:gd name="T75" fmla="*/ 4903 h 6099"/>
                      <a:gd name="T76" fmla="*/ 3944 w 4031"/>
                      <a:gd name="T77" fmla="*/ 5218 h 6099"/>
                      <a:gd name="T78" fmla="*/ 3872 w 4031"/>
                      <a:gd name="T79" fmla="*/ 5437 h 6099"/>
                      <a:gd name="T80" fmla="*/ 3735 w 4031"/>
                      <a:gd name="T81" fmla="*/ 5696 h 6099"/>
                      <a:gd name="T82" fmla="*/ 3507 w 4031"/>
                      <a:gd name="T83" fmla="*/ 5930 h 6099"/>
                      <a:gd name="T84" fmla="*/ 3276 w 4031"/>
                      <a:gd name="T85" fmla="*/ 5949 h 6099"/>
                      <a:gd name="T86" fmla="*/ 3179 w 4031"/>
                      <a:gd name="T87" fmla="*/ 6074 h 6099"/>
                      <a:gd name="T88" fmla="*/ 2948 w 4031"/>
                      <a:gd name="T89" fmla="*/ 5961 h 6099"/>
                      <a:gd name="T90" fmla="*/ 2714 w 4031"/>
                      <a:gd name="T91" fmla="*/ 5952 h 6099"/>
                      <a:gd name="T92" fmla="*/ 2626 w 4031"/>
                      <a:gd name="T93" fmla="*/ 5899 h 6099"/>
                      <a:gd name="T94" fmla="*/ 2542 w 4031"/>
                      <a:gd name="T95" fmla="*/ 5643 h 6099"/>
                      <a:gd name="T96" fmla="*/ 2454 w 4031"/>
                      <a:gd name="T97" fmla="*/ 5402 h 6099"/>
                      <a:gd name="T98" fmla="*/ 2348 w 4031"/>
                      <a:gd name="T99" fmla="*/ 5384 h 6099"/>
                      <a:gd name="T100" fmla="*/ 2061 w 4031"/>
                      <a:gd name="T101" fmla="*/ 5137 h 6099"/>
                      <a:gd name="T102" fmla="*/ 1861 w 4031"/>
                      <a:gd name="T103" fmla="*/ 5268 h 6099"/>
                      <a:gd name="T104" fmla="*/ 1590 w 4031"/>
                      <a:gd name="T105" fmla="*/ 5299 h 6099"/>
                      <a:gd name="T106" fmla="*/ 1321 w 4031"/>
                      <a:gd name="T107" fmla="*/ 5306 h 6099"/>
                      <a:gd name="T108" fmla="*/ 931 w 4031"/>
                      <a:gd name="T109" fmla="*/ 5384 h 6099"/>
                      <a:gd name="T110" fmla="*/ 737 w 4031"/>
                      <a:gd name="T111" fmla="*/ 5090 h 6099"/>
                      <a:gd name="T112" fmla="*/ 403 w 4031"/>
                      <a:gd name="T113" fmla="*/ 4797 h 6099"/>
                      <a:gd name="T114" fmla="*/ 194 w 4031"/>
                      <a:gd name="T115" fmla="*/ 4369 h 6099"/>
                      <a:gd name="T116" fmla="*/ 34 w 4031"/>
                      <a:gd name="T117" fmla="*/ 4122 h 6099"/>
                      <a:gd name="T118" fmla="*/ 84 w 4031"/>
                      <a:gd name="T119" fmla="*/ 3932 h 6099"/>
                      <a:gd name="T120" fmla="*/ 169 w 4031"/>
                      <a:gd name="T121" fmla="*/ 3807 h 6099"/>
                      <a:gd name="T122" fmla="*/ 134 w 4031"/>
                      <a:gd name="T123" fmla="*/ 3623 h 6099"/>
                      <a:gd name="T124" fmla="*/ 122 w 4031"/>
                      <a:gd name="T125" fmla="*/ 3273 h 60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4031" h="6099">
                        <a:moveTo>
                          <a:pt x="159" y="3204"/>
                        </a:moveTo>
                        <a:lnTo>
                          <a:pt x="159" y="3192"/>
                        </a:lnTo>
                        <a:lnTo>
                          <a:pt x="159" y="3179"/>
                        </a:lnTo>
                        <a:lnTo>
                          <a:pt x="162" y="3157"/>
                        </a:lnTo>
                        <a:lnTo>
                          <a:pt x="166" y="3129"/>
                        </a:lnTo>
                        <a:lnTo>
                          <a:pt x="172" y="3104"/>
                        </a:lnTo>
                        <a:lnTo>
                          <a:pt x="184" y="3085"/>
                        </a:lnTo>
                        <a:lnTo>
                          <a:pt x="197" y="3082"/>
                        </a:lnTo>
                        <a:lnTo>
                          <a:pt x="212" y="3082"/>
                        </a:lnTo>
                        <a:lnTo>
                          <a:pt x="228" y="3085"/>
                        </a:lnTo>
                        <a:lnTo>
                          <a:pt x="240" y="3079"/>
                        </a:lnTo>
                        <a:lnTo>
                          <a:pt x="250" y="3064"/>
                        </a:lnTo>
                        <a:lnTo>
                          <a:pt x="259" y="3039"/>
                        </a:lnTo>
                        <a:lnTo>
                          <a:pt x="265" y="3017"/>
                        </a:lnTo>
                        <a:lnTo>
                          <a:pt x="275" y="2995"/>
                        </a:lnTo>
                        <a:lnTo>
                          <a:pt x="281" y="2970"/>
                        </a:lnTo>
                        <a:lnTo>
                          <a:pt x="290" y="2945"/>
                        </a:lnTo>
                        <a:lnTo>
                          <a:pt x="306" y="2926"/>
                        </a:lnTo>
                        <a:lnTo>
                          <a:pt x="309" y="2926"/>
                        </a:lnTo>
                        <a:lnTo>
                          <a:pt x="319" y="2926"/>
                        </a:lnTo>
                        <a:lnTo>
                          <a:pt x="325" y="2926"/>
                        </a:lnTo>
                        <a:lnTo>
                          <a:pt x="334" y="2929"/>
                        </a:lnTo>
                        <a:lnTo>
                          <a:pt x="340" y="2929"/>
                        </a:lnTo>
                        <a:lnTo>
                          <a:pt x="347" y="2929"/>
                        </a:lnTo>
                        <a:lnTo>
                          <a:pt x="369" y="2914"/>
                        </a:lnTo>
                        <a:lnTo>
                          <a:pt x="390" y="2892"/>
                        </a:lnTo>
                        <a:lnTo>
                          <a:pt x="406" y="2873"/>
                        </a:lnTo>
                        <a:lnTo>
                          <a:pt x="412" y="2864"/>
                        </a:lnTo>
                        <a:lnTo>
                          <a:pt x="422" y="2854"/>
                        </a:lnTo>
                        <a:lnTo>
                          <a:pt x="431" y="2845"/>
                        </a:lnTo>
                        <a:lnTo>
                          <a:pt x="437" y="2836"/>
                        </a:lnTo>
                        <a:lnTo>
                          <a:pt x="440" y="2826"/>
                        </a:lnTo>
                        <a:lnTo>
                          <a:pt x="447" y="2811"/>
                        </a:lnTo>
                        <a:lnTo>
                          <a:pt x="447" y="2789"/>
                        </a:lnTo>
                        <a:lnTo>
                          <a:pt x="443" y="2770"/>
                        </a:lnTo>
                        <a:lnTo>
                          <a:pt x="440" y="2764"/>
                        </a:lnTo>
                        <a:lnTo>
                          <a:pt x="431" y="2758"/>
                        </a:lnTo>
                        <a:lnTo>
                          <a:pt x="422" y="2751"/>
                        </a:lnTo>
                        <a:lnTo>
                          <a:pt x="412" y="2748"/>
                        </a:lnTo>
                        <a:lnTo>
                          <a:pt x="400" y="2748"/>
                        </a:lnTo>
                        <a:lnTo>
                          <a:pt x="381" y="2751"/>
                        </a:lnTo>
                        <a:lnTo>
                          <a:pt x="365" y="2751"/>
                        </a:lnTo>
                        <a:lnTo>
                          <a:pt x="350" y="2748"/>
                        </a:lnTo>
                        <a:lnTo>
                          <a:pt x="340" y="2736"/>
                        </a:lnTo>
                        <a:lnTo>
                          <a:pt x="331" y="2717"/>
                        </a:lnTo>
                        <a:lnTo>
                          <a:pt x="325" y="2698"/>
                        </a:lnTo>
                        <a:lnTo>
                          <a:pt x="328" y="2673"/>
                        </a:lnTo>
                        <a:lnTo>
                          <a:pt x="334" y="2645"/>
                        </a:lnTo>
                        <a:lnTo>
                          <a:pt x="344" y="2620"/>
                        </a:lnTo>
                        <a:lnTo>
                          <a:pt x="350" y="2617"/>
                        </a:lnTo>
                        <a:lnTo>
                          <a:pt x="356" y="2611"/>
                        </a:lnTo>
                        <a:lnTo>
                          <a:pt x="365" y="2605"/>
                        </a:lnTo>
                        <a:lnTo>
                          <a:pt x="372" y="2601"/>
                        </a:lnTo>
                        <a:lnTo>
                          <a:pt x="378" y="2595"/>
                        </a:lnTo>
                        <a:lnTo>
                          <a:pt x="384" y="2589"/>
                        </a:lnTo>
                        <a:lnTo>
                          <a:pt x="384" y="2573"/>
                        </a:lnTo>
                        <a:lnTo>
                          <a:pt x="378" y="2551"/>
                        </a:lnTo>
                        <a:lnTo>
                          <a:pt x="375" y="2533"/>
                        </a:lnTo>
                        <a:lnTo>
                          <a:pt x="378" y="2523"/>
                        </a:lnTo>
                        <a:lnTo>
                          <a:pt x="381" y="2514"/>
                        </a:lnTo>
                        <a:lnTo>
                          <a:pt x="387" y="2502"/>
                        </a:lnTo>
                        <a:lnTo>
                          <a:pt x="390" y="2492"/>
                        </a:lnTo>
                        <a:lnTo>
                          <a:pt x="397" y="2486"/>
                        </a:lnTo>
                        <a:lnTo>
                          <a:pt x="415" y="2480"/>
                        </a:lnTo>
                        <a:lnTo>
                          <a:pt x="437" y="2477"/>
                        </a:lnTo>
                        <a:lnTo>
                          <a:pt x="459" y="2477"/>
                        </a:lnTo>
                        <a:lnTo>
                          <a:pt x="478" y="2483"/>
                        </a:lnTo>
                        <a:lnTo>
                          <a:pt x="503" y="2489"/>
                        </a:lnTo>
                        <a:lnTo>
                          <a:pt x="522" y="2495"/>
                        </a:lnTo>
                        <a:lnTo>
                          <a:pt x="540" y="2492"/>
                        </a:lnTo>
                        <a:lnTo>
                          <a:pt x="559" y="2486"/>
                        </a:lnTo>
                        <a:lnTo>
                          <a:pt x="581" y="2477"/>
                        </a:lnTo>
                        <a:lnTo>
                          <a:pt x="590" y="2464"/>
                        </a:lnTo>
                        <a:lnTo>
                          <a:pt x="593" y="2448"/>
                        </a:lnTo>
                        <a:lnTo>
                          <a:pt x="587" y="2427"/>
                        </a:lnTo>
                        <a:lnTo>
                          <a:pt x="575" y="2405"/>
                        </a:lnTo>
                        <a:lnTo>
                          <a:pt x="565" y="2386"/>
                        </a:lnTo>
                        <a:lnTo>
                          <a:pt x="553" y="2370"/>
                        </a:lnTo>
                        <a:lnTo>
                          <a:pt x="534" y="2361"/>
                        </a:lnTo>
                        <a:lnTo>
                          <a:pt x="509" y="2348"/>
                        </a:lnTo>
                        <a:lnTo>
                          <a:pt x="484" y="2342"/>
                        </a:lnTo>
                        <a:lnTo>
                          <a:pt x="465" y="2333"/>
                        </a:lnTo>
                        <a:lnTo>
                          <a:pt x="459" y="2327"/>
                        </a:lnTo>
                        <a:lnTo>
                          <a:pt x="450" y="2320"/>
                        </a:lnTo>
                        <a:lnTo>
                          <a:pt x="440" y="2314"/>
                        </a:lnTo>
                        <a:lnTo>
                          <a:pt x="431" y="2305"/>
                        </a:lnTo>
                        <a:lnTo>
                          <a:pt x="428" y="2299"/>
                        </a:lnTo>
                        <a:lnTo>
                          <a:pt x="425" y="2277"/>
                        </a:lnTo>
                        <a:lnTo>
                          <a:pt x="428" y="2249"/>
                        </a:lnTo>
                        <a:lnTo>
                          <a:pt x="431" y="2220"/>
                        </a:lnTo>
                        <a:lnTo>
                          <a:pt x="434" y="2195"/>
                        </a:lnTo>
                        <a:lnTo>
                          <a:pt x="434" y="2171"/>
                        </a:lnTo>
                        <a:lnTo>
                          <a:pt x="431" y="2142"/>
                        </a:lnTo>
                        <a:lnTo>
                          <a:pt x="431" y="2114"/>
                        </a:lnTo>
                        <a:lnTo>
                          <a:pt x="434" y="2092"/>
                        </a:lnTo>
                        <a:lnTo>
                          <a:pt x="440" y="2083"/>
                        </a:lnTo>
                        <a:lnTo>
                          <a:pt x="447" y="2074"/>
                        </a:lnTo>
                        <a:lnTo>
                          <a:pt x="453" y="2064"/>
                        </a:lnTo>
                        <a:lnTo>
                          <a:pt x="462" y="2058"/>
                        </a:lnTo>
                        <a:lnTo>
                          <a:pt x="468" y="2052"/>
                        </a:lnTo>
                        <a:lnTo>
                          <a:pt x="478" y="2049"/>
                        </a:lnTo>
                        <a:lnTo>
                          <a:pt x="487" y="2049"/>
                        </a:lnTo>
                        <a:lnTo>
                          <a:pt x="497" y="2049"/>
                        </a:lnTo>
                        <a:lnTo>
                          <a:pt x="506" y="2049"/>
                        </a:lnTo>
                        <a:lnTo>
                          <a:pt x="512" y="2049"/>
                        </a:lnTo>
                        <a:lnTo>
                          <a:pt x="531" y="2039"/>
                        </a:lnTo>
                        <a:lnTo>
                          <a:pt x="550" y="2024"/>
                        </a:lnTo>
                        <a:lnTo>
                          <a:pt x="572" y="2011"/>
                        </a:lnTo>
                        <a:lnTo>
                          <a:pt x="587" y="2002"/>
                        </a:lnTo>
                        <a:lnTo>
                          <a:pt x="609" y="2002"/>
                        </a:lnTo>
                        <a:lnTo>
                          <a:pt x="637" y="2008"/>
                        </a:lnTo>
                        <a:lnTo>
                          <a:pt x="662" y="2011"/>
                        </a:lnTo>
                        <a:lnTo>
                          <a:pt x="684" y="2008"/>
                        </a:lnTo>
                        <a:lnTo>
                          <a:pt x="696" y="1996"/>
                        </a:lnTo>
                        <a:lnTo>
                          <a:pt x="709" y="1974"/>
                        </a:lnTo>
                        <a:lnTo>
                          <a:pt x="718" y="1958"/>
                        </a:lnTo>
                        <a:lnTo>
                          <a:pt x="725" y="1949"/>
                        </a:lnTo>
                        <a:lnTo>
                          <a:pt x="731" y="1939"/>
                        </a:lnTo>
                        <a:lnTo>
                          <a:pt x="740" y="1930"/>
                        </a:lnTo>
                        <a:lnTo>
                          <a:pt x="749" y="1921"/>
                        </a:lnTo>
                        <a:lnTo>
                          <a:pt x="756" y="1918"/>
                        </a:lnTo>
                        <a:lnTo>
                          <a:pt x="774" y="1918"/>
                        </a:lnTo>
                        <a:lnTo>
                          <a:pt x="799" y="1921"/>
                        </a:lnTo>
                        <a:lnTo>
                          <a:pt x="821" y="1930"/>
                        </a:lnTo>
                        <a:lnTo>
                          <a:pt x="837" y="1939"/>
                        </a:lnTo>
                        <a:lnTo>
                          <a:pt x="843" y="1943"/>
                        </a:lnTo>
                        <a:lnTo>
                          <a:pt x="846" y="1952"/>
                        </a:lnTo>
                        <a:lnTo>
                          <a:pt x="849" y="1958"/>
                        </a:lnTo>
                        <a:lnTo>
                          <a:pt x="856" y="1968"/>
                        </a:lnTo>
                        <a:lnTo>
                          <a:pt x="859" y="1971"/>
                        </a:lnTo>
                        <a:lnTo>
                          <a:pt x="868" y="1974"/>
                        </a:lnTo>
                        <a:lnTo>
                          <a:pt x="878" y="1977"/>
                        </a:lnTo>
                        <a:lnTo>
                          <a:pt x="890" y="1977"/>
                        </a:lnTo>
                        <a:lnTo>
                          <a:pt x="899" y="1977"/>
                        </a:lnTo>
                        <a:lnTo>
                          <a:pt x="909" y="1974"/>
                        </a:lnTo>
                        <a:lnTo>
                          <a:pt x="915" y="1971"/>
                        </a:lnTo>
                        <a:lnTo>
                          <a:pt x="921" y="1964"/>
                        </a:lnTo>
                        <a:lnTo>
                          <a:pt x="927" y="1955"/>
                        </a:lnTo>
                        <a:lnTo>
                          <a:pt x="934" y="1952"/>
                        </a:lnTo>
                        <a:lnTo>
                          <a:pt x="952" y="1955"/>
                        </a:lnTo>
                        <a:lnTo>
                          <a:pt x="974" y="1961"/>
                        </a:lnTo>
                        <a:lnTo>
                          <a:pt x="990" y="1964"/>
                        </a:lnTo>
                        <a:lnTo>
                          <a:pt x="1015" y="1961"/>
                        </a:lnTo>
                        <a:lnTo>
                          <a:pt x="1040" y="1949"/>
                        </a:lnTo>
                        <a:lnTo>
                          <a:pt x="1059" y="1933"/>
                        </a:lnTo>
                        <a:lnTo>
                          <a:pt x="1068" y="1914"/>
                        </a:lnTo>
                        <a:lnTo>
                          <a:pt x="1068" y="1886"/>
                        </a:lnTo>
                        <a:lnTo>
                          <a:pt x="1068" y="1864"/>
                        </a:lnTo>
                        <a:lnTo>
                          <a:pt x="1062" y="1840"/>
                        </a:lnTo>
                        <a:lnTo>
                          <a:pt x="1046" y="1808"/>
                        </a:lnTo>
                        <a:lnTo>
                          <a:pt x="1034" y="1777"/>
                        </a:lnTo>
                        <a:lnTo>
                          <a:pt x="1024" y="1752"/>
                        </a:lnTo>
                        <a:lnTo>
                          <a:pt x="1021" y="1727"/>
                        </a:lnTo>
                        <a:lnTo>
                          <a:pt x="1018" y="1696"/>
                        </a:lnTo>
                        <a:lnTo>
                          <a:pt x="1015" y="1665"/>
                        </a:lnTo>
                        <a:lnTo>
                          <a:pt x="1015" y="1640"/>
                        </a:lnTo>
                        <a:lnTo>
                          <a:pt x="1021" y="1621"/>
                        </a:lnTo>
                        <a:lnTo>
                          <a:pt x="1031" y="1599"/>
                        </a:lnTo>
                        <a:lnTo>
                          <a:pt x="1037" y="1583"/>
                        </a:lnTo>
                        <a:lnTo>
                          <a:pt x="1043" y="1558"/>
                        </a:lnTo>
                        <a:lnTo>
                          <a:pt x="1049" y="1530"/>
                        </a:lnTo>
                        <a:lnTo>
                          <a:pt x="1056" y="1502"/>
                        </a:lnTo>
                        <a:lnTo>
                          <a:pt x="1056" y="1477"/>
                        </a:lnTo>
                        <a:lnTo>
                          <a:pt x="1046" y="1462"/>
                        </a:lnTo>
                        <a:lnTo>
                          <a:pt x="1034" y="1440"/>
                        </a:lnTo>
                        <a:lnTo>
                          <a:pt x="1018" y="1421"/>
                        </a:lnTo>
                        <a:lnTo>
                          <a:pt x="1012" y="1402"/>
                        </a:lnTo>
                        <a:lnTo>
                          <a:pt x="1015" y="1380"/>
                        </a:lnTo>
                        <a:lnTo>
                          <a:pt x="1021" y="1356"/>
                        </a:lnTo>
                        <a:lnTo>
                          <a:pt x="1034" y="1334"/>
                        </a:lnTo>
                        <a:lnTo>
                          <a:pt x="1046" y="1321"/>
                        </a:lnTo>
                        <a:lnTo>
                          <a:pt x="1068" y="1309"/>
                        </a:lnTo>
                        <a:lnTo>
                          <a:pt x="1084" y="1302"/>
                        </a:lnTo>
                        <a:lnTo>
                          <a:pt x="1093" y="1302"/>
                        </a:lnTo>
                        <a:lnTo>
                          <a:pt x="1099" y="1306"/>
                        </a:lnTo>
                        <a:lnTo>
                          <a:pt x="1109" y="1309"/>
                        </a:lnTo>
                        <a:lnTo>
                          <a:pt x="1118" y="1312"/>
                        </a:lnTo>
                        <a:lnTo>
                          <a:pt x="1127" y="1312"/>
                        </a:lnTo>
                        <a:lnTo>
                          <a:pt x="1134" y="1312"/>
                        </a:lnTo>
                        <a:lnTo>
                          <a:pt x="1140" y="1306"/>
                        </a:lnTo>
                        <a:lnTo>
                          <a:pt x="1143" y="1299"/>
                        </a:lnTo>
                        <a:lnTo>
                          <a:pt x="1146" y="1290"/>
                        </a:lnTo>
                        <a:lnTo>
                          <a:pt x="1152" y="1281"/>
                        </a:lnTo>
                        <a:lnTo>
                          <a:pt x="1155" y="1268"/>
                        </a:lnTo>
                        <a:lnTo>
                          <a:pt x="1159" y="1262"/>
                        </a:lnTo>
                        <a:lnTo>
                          <a:pt x="1171" y="1237"/>
                        </a:lnTo>
                        <a:lnTo>
                          <a:pt x="1187" y="1209"/>
                        </a:lnTo>
                        <a:lnTo>
                          <a:pt x="1199" y="1187"/>
                        </a:lnTo>
                        <a:lnTo>
                          <a:pt x="1209" y="1178"/>
                        </a:lnTo>
                        <a:lnTo>
                          <a:pt x="1218" y="1168"/>
                        </a:lnTo>
                        <a:lnTo>
                          <a:pt x="1227" y="1159"/>
                        </a:lnTo>
                        <a:lnTo>
                          <a:pt x="1237" y="1149"/>
                        </a:lnTo>
                        <a:lnTo>
                          <a:pt x="1246" y="1143"/>
                        </a:lnTo>
                        <a:lnTo>
                          <a:pt x="1265" y="1124"/>
                        </a:lnTo>
                        <a:lnTo>
                          <a:pt x="1290" y="1103"/>
                        </a:lnTo>
                        <a:lnTo>
                          <a:pt x="1302" y="1081"/>
                        </a:lnTo>
                        <a:lnTo>
                          <a:pt x="1305" y="1062"/>
                        </a:lnTo>
                        <a:lnTo>
                          <a:pt x="1305" y="1034"/>
                        </a:lnTo>
                        <a:lnTo>
                          <a:pt x="1299" y="1012"/>
                        </a:lnTo>
                        <a:lnTo>
                          <a:pt x="1293" y="993"/>
                        </a:lnTo>
                        <a:lnTo>
                          <a:pt x="1280" y="975"/>
                        </a:lnTo>
                        <a:lnTo>
                          <a:pt x="1274" y="956"/>
                        </a:lnTo>
                        <a:lnTo>
                          <a:pt x="1271" y="928"/>
                        </a:lnTo>
                        <a:lnTo>
                          <a:pt x="1277" y="893"/>
                        </a:lnTo>
                        <a:lnTo>
                          <a:pt x="1287" y="865"/>
                        </a:lnTo>
                        <a:lnTo>
                          <a:pt x="1305" y="850"/>
                        </a:lnTo>
                        <a:lnTo>
                          <a:pt x="1327" y="837"/>
                        </a:lnTo>
                        <a:lnTo>
                          <a:pt x="1346" y="822"/>
                        </a:lnTo>
                        <a:lnTo>
                          <a:pt x="1352" y="797"/>
                        </a:lnTo>
                        <a:lnTo>
                          <a:pt x="1355" y="762"/>
                        </a:lnTo>
                        <a:lnTo>
                          <a:pt x="1352" y="734"/>
                        </a:lnTo>
                        <a:lnTo>
                          <a:pt x="1343" y="712"/>
                        </a:lnTo>
                        <a:lnTo>
                          <a:pt x="1327" y="687"/>
                        </a:lnTo>
                        <a:lnTo>
                          <a:pt x="1312" y="669"/>
                        </a:lnTo>
                        <a:lnTo>
                          <a:pt x="1305" y="665"/>
                        </a:lnTo>
                        <a:lnTo>
                          <a:pt x="1296" y="662"/>
                        </a:lnTo>
                        <a:lnTo>
                          <a:pt x="1283" y="656"/>
                        </a:lnTo>
                        <a:lnTo>
                          <a:pt x="1274" y="653"/>
                        </a:lnTo>
                        <a:lnTo>
                          <a:pt x="1268" y="647"/>
                        </a:lnTo>
                        <a:lnTo>
                          <a:pt x="1255" y="628"/>
                        </a:lnTo>
                        <a:lnTo>
                          <a:pt x="1243" y="600"/>
                        </a:lnTo>
                        <a:lnTo>
                          <a:pt x="1237" y="572"/>
                        </a:lnTo>
                        <a:lnTo>
                          <a:pt x="1237" y="550"/>
                        </a:lnTo>
                        <a:lnTo>
                          <a:pt x="1240" y="541"/>
                        </a:lnTo>
                        <a:lnTo>
                          <a:pt x="1243" y="534"/>
                        </a:lnTo>
                        <a:lnTo>
                          <a:pt x="1249" y="525"/>
                        </a:lnTo>
                        <a:lnTo>
                          <a:pt x="1255" y="516"/>
                        </a:lnTo>
                        <a:lnTo>
                          <a:pt x="1265" y="506"/>
                        </a:lnTo>
                        <a:lnTo>
                          <a:pt x="1280" y="506"/>
                        </a:lnTo>
                        <a:lnTo>
                          <a:pt x="1299" y="503"/>
                        </a:lnTo>
                        <a:lnTo>
                          <a:pt x="1312" y="500"/>
                        </a:lnTo>
                        <a:lnTo>
                          <a:pt x="1330" y="494"/>
                        </a:lnTo>
                        <a:lnTo>
                          <a:pt x="1352" y="484"/>
                        </a:lnTo>
                        <a:lnTo>
                          <a:pt x="1371" y="481"/>
                        </a:lnTo>
                        <a:lnTo>
                          <a:pt x="1390" y="484"/>
                        </a:lnTo>
                        <a:lnTo>
                          <a:pt x="1415" y="491"/>
                        </a:lnTo>
                        <a:lnTo>
                          <a:pt x="1433" y="500"/>
                        </a:lnTo>
                        <a:lnTo>
                          <a:pt x="1452" y="522"/>
                        </a:lnTo>
                        <a:lnTo>
                          <a:pt x="1474" y="550"/>
                        </a:lnTo>
                        <a:lnTo>
                          <a:pt x="1493" y="572"/>
                        </a:lnTo>
                        <a:lnTo>
                          <a:pt x="1518" y="581"/>
                        </a:lnTo>
                        <a:lnTo>
                          <a:pt x="1546" y="587"/>
                        </a:lnTo>
                        <a:lnTo>
                          <a:pt x="1577" y="594"/>
                        </a:lnTo>
                        <a:lnTo>
                          <a:pt x="1602" y="594"/>
                        </a:lnTo>
                        <a:lnTo>
                          <a:pt x="1627" y="587"/>
                        </a:lnTo>
                        <a:lnTo>
                          <a:pt x="1655" y="575"/>
                        </a:lnTo>
                        <a:lnTo>
                          <a:pt x="1683" y="562"/>
                        </a:lnTo>
                        <a:lnTo>
                          <a:pt x="1702" y="547"/>
                        </a:lnTo>
                        <a:lnTo>
                          <a:pt x="1714" y="531"/>
                        </a:lnTo>
                        <a:lnTo>
                          <a:pt x="1727" y="506"/>
                        </a:lnTo>
                        <a:lnTo>
                          <a:pt x="1739" y="484"/>
                        </a:lnTo>
                        <a:lnTo>
                          <a:pt x="1752" y="466"/>
                        </a:lnTo>
                        <a:lnTo>
                          <a:pt x="1774" y="459"/>
                        </a:lnTo>
                        <a:lnTo>
                          <a:pt x="1799" y="456"/>
                        </a:lnTo>
                        <a:lnTo>
                          <a:pt x="1824" y="453"/>
                        </a:lnTo>
                        <a:lnTo>
                          <a:pt x="1849" y="444"/>
                        </a:lnTo>
                        <a:lnTo>
                          <a:pt x="1880" y="431"/>
                        </a:lnTo>
                        <a:lnTo>
                          <a:pt x="1902" y="419"/>
                        </a:lnTo>
                        <a:lnTo>
                          <a:pt x="1924" y="406"/>
                        </a:lnTo>
                        <a:lnTo>
                          <a:pt x="1952" y="394"/>
                        </a:lnTo>
                        <a:lnTo>
                          <a:pt x="1974" y="378"/>
                        </a:lnTo>
                        <a:lnTo>
                          <a:pt x="1986" y="359"/>
                        </a:lnTo>
                        <a:lnTo>
                          <a:pt x="1986" y="344"/>
                        </a:lnTo>
                        <a:lnTo>
                          <a:pt x="1977" y="322"/>
                        </a:lnTo>
                        <a:lnTo>
                          <a:pt x="1964" y="300"/>
                        </a:lnTo>
                        <a:lnTo>
                          <a:pt x="1952" y="281"/>
                        </a:lnTo>
                        <a:lnTo>
                          <a:pt x="1945" y="263"/>
                        </a:lnTo>
                        <a:lnTo>
                          <a:pt x="1942" y="244"/>
                        </a:lnTo>
                        <a:lnTo>
                          <a:pt x="1939" y="219"/>
                        </a:lnTo>
                        <a:lnTo>
                          <a:pt x="1939" y="194"/>
                        </a:lnTo>
                        <a:lnTo>
                          <a:pt x="1945" y="175"/>
                        </a:lnTo>
                        <a:lnTo>
                          <a:pt x="1952" y="172"/>
                        </a:lnTo>
                        <a:lnTo>
                          <a:pt x="1958" y="166"/>
                        </a:lnTo>
                        <a:lnTo>
                          <a:pt x="1970" y="163"/>
                        </a:lnTo>
                        <a:lnTo>
                          <a:pt x="1980" y="160"/>
                        </a:lnTo>
                        <a:lnTo>
                          <a:pt x="1989" y="156"/>
                        </a:lnTo>
                        <a:lnTo>
                          <a:pt x="1995" y="153"/>
                        </a:lnTo>
                        <a:lnTo>
                          <a:pt x="2017" y="131"/>
                        </a:lnTo>
                        <a:lnTo>
                          <a:pt x="2042" y="103"/>
                        </a:lnTo>
                        <a:lnTo>
                          <a:pt x="2061" y="78"/>
                        </a:lnTo>
                        <a:lnTo>
                          <a:pt x="2074" y="57"/>
                        </a:lnTo>
                        <a:lnTo>
                          <a:pt x="2086" y="28"/>
                        </a:lnTo>
                        <a:lnTo>
                          <a:pt x="2102" y="10"/>
                        </a:lnTo>
                        <a:lnTo>
                          <a:pt x="2117" y="3"/>
                        </a:lnTo>
                        <a:lnTo>
                          <a:pt x="2136" y="0"/>
                        </a:lnTo>
                        <a:lnTo>
                          <a:pt x="2155" y="0"/>
                        </a:lnTo>
                        <a:lnTo>
                          <a:pt x="2177" y="0"/>
                        </a:lnTo>
                        <a:lnTo>
                          <a:pt x="2205" y="3"/>
                        </a:lnTo>
                        <a:lnTo>
                          <a:pt x="2233" y="13"/>
                        </a:lnTo>
                        <a:lnTo>
                          <a:pt x="2252" y="22"/>
                        </a:lnTo>
                        <a:lnTo>
                          <a:pt x="2261" y="38"/>
                        </a:lnTo>
                        <a:lnTo>
                          <a:pt x="2264" y="60"/>
                        </a:lnTo>
                        <a:lnTo>
                          <a:pt x="2267" y="85"/>
                        </a:lnTo>
                        <a:lnTo>
                          <a:pt x="2270" y="103"/>
                        </a:lnTo>
                        <a:lnTo>
                          <a:pt x="2267" y="122"/>
                        </a:lnTo>
                        <a:lnTo>
                          <a:pt x="2261" y="147"/>
                        </a:lnTo>
                        <a:lnTo>
                          <a:pt x="2255" y="166"/>
                        </a:lnTo>
                        <a:lnTo>
                          <a:pt x="2248" y="172"/>
                        </a:lnTo>
                        <a:lnTo>
                          <a:pt x="2239" y="175"/>
                        </a:lnTo>
                        <a:lnTo>
                          <a:pt x="2227" y="178"/>
                        </a:lnTo>
                        <a:lnTo>
                          <a:pt x="2217" y="185"/>
                        </a:lnTo>
                        <a:lnTo>
                          <a:pt x="2211" y="188"/>
                        </a:lnTo>
                        <a:lnTo>
                          <a:pt x="2202" y="206"/>
                        </a:lnTo>
                        <a:lnTo>
                          <a:pt x="2195" y="231"/>
                        </a:lnTo>
                        <a:lnTo>
                          <a:pt x="2192" y="253"/>
                        </a:lnTo>
                        <a:lnTo>
                          <a:pt x="2186" y="281"/>
                        </a:lnTo>
                        <a:lnTo>
                          <a:pt x="2180" y="313"/>
                        </a:lnTo>
                        <a:lnTo>
                          <a:pt x="2173" y="344"/>
                        </a:lnTo>
                        <a:lnTo>
                          <a:pt x="2161" y="366"/>
                        </a:lnTo>
                        <a:lnTo>
                          <a:pt x="2152" y="375"/>
                        </a:lnTo>
                        <a:lnTo>
                          <a:pt x="2136" y="381"/>
                        </a:lnTo>
                        <a:lnTo>
                          <a:pt x="2120" y="388"/>
                        </a:lnTo>
                        <a:lnTo>
                          <a:pt x="2108" y="394"/>
                        </a:lnTo>
                        <a:lnTo>
                          <a:pt x="2102" y="416"/>
                        </a:lnTo>
                        <a:lnTo>
                          <a:pt x="2099" y="444"/>
                        </a:lnTo>
                        <a:lnTo>
                          <a:pt x="2102" y="472"/>
                        </a:lnTo>
                        <a:lnTo>
                          <a:pt x="2108" y="497"/>
                        </a:lnTo>
                        <a:lnTo>
                          <a:pt x="2111" y="503"/>
                        </a:lnTo>
                        <a:lnTo>
                          <a:pt x="2120" y="516"/>
                        </a:lnTo>
                        <a:lnTo>
                          <a:pt x="2130" y="525"/>
                        </a:lnTo>
                        <a:lnTo>
                          <a:pt x="2142" y="531"/>
                        </a:lnTo>
                        <a:lnTo>
                          <a:pt x="2152" y="537"/>
                        </a:lnTo>
                        <a:lnTo>
                          <a:pt x="2167" y="544"/>
                        </a:lnTo>
                        <a:lnTo>
                          <a:pt x="2189" y="547"/>
                        </a:lnTo>
                        <a:lnTo>
                          <a:pt x="2205" y="556"/>
                        </a:lnTo>
                        <a:lnTo>
                          <a:pt x="2217" y="572"/>
                        </a:lnTo>
                        <a:lnTo>
                          <a:pt x="2230" y="590"/>
                        </a:lnTo>
                        <a:lnTo>
                          <a:pt x="2239" y="615"/>
                        </a:lnTo>
                        <a:lnTo>
                          <a:pt x="2242" y="634"/>
                        </a:lnTo>
                        <a:lnTo>
                          <a:pt x="2233" y="650"/>
                        </a:lnTo>
                        <a:lnTo>
                          <a:pt x="2214" y="669"/>
                        </a:lnTo>
                        <a:lnTo>
                          <a:pt x="2195" y="684"/>
                        </a:lnTo>
                        <a:lnTo>
                          <a:pt x="2186" y="703"/>
                        </a:lnTo>
                        <a:lnTo>
                          <a:pt x="2183" y="725"/>
                        </a:lnTo>
                        <a:lnTo>
                          <a:pt x="2189" y="753"/>
                        </a:lnTo>
                        <a:lnTo>
                          <a:pt x="2198" y="778"/>
                        </a:lnTo>
                        <a:lnTo>
                          <a:pt x="2211" y="800"/>
                        </a:lnTo>
                        <a:lnTo>
                          <a:pt x="2223" y="803"/>
                        </a:lnTo>
                        <a:lnTo>
                          <a:pt x="2239" y="806"/>
                        </a:lnTo>
                        <a:lnTo>
                          <a:pt x="2258" y="809"/>
                        </a:lnTo>
                        <a:lnTo>
                          <a:pt x="2270" y="812"/>
                        </a:lnTo>
                        <a:lnTo>
                          <a:pt x="2273" y="828"/>
                        </a:lnTo>
                        <a:lnTo>
                          <a:pt x="2270" y="843"/>
                        </a:lnTo>
                        <a:lnTo>
                          <a:pt x="2267" y="865"/>
                        </a:lnTo>
                        <a:lnTo>
                          <a:pt x="2267" y="881"/>
                        </a:lnTo>
                        <a:lnTo>
                          <a:pt x="2270" y="893"/>
                        </a:lnTo>
                        <a:lnTo>
                          <a:pt x="2286" y="903"/>
                        </a:lnTo>
                        <a:lnTo>
                          <a:pt x="2308" y="903"/>
                        </a:lnTo>
                        <a:lnTo>
                          <a:pt x="2326" y="903"/>
                        </a:lnTo>
                        <a:lnTo>
                          <a:pt x="2336" y="900"/>
                        </a:lnTo>
                        <a:lnTo>
                          <a:pt x="2342" y="893"/>
                        </a:lnTo>
                        <a:lnTo>
                          <a:pt x="2351" y="887"/>
                        </a:lnTo>
                        <a:lnTo>
                          <a:pt x="2361" y="884"/>
                        </a:lnTo>
                        <a:lnTo>
                          <a:pt x="2370" y="878"/>
                        </a:lnTo>
                        <a:lnTo>
                          <a:pt x="2376" y="875"/>
                        </a:lnTo>
                        <a:lnTo>
                          <a:pt x="2401" y="872"/>
                        </a:lnTo>
                        <a:lnTo>
                          <a:pt x="2433" y="872"/>
                        </a:lnTo>
                        <a:lnTo>
                          <a:pt x="2458" y="875"/>
                        </a:lnTo>
                        <a:lnTo>
                          <a:pt x="2464" y="881"/>
                        </a:lnTo>
                        <a:lnTo>
                          <a:pt x="2473" y="890"/>
                        </a:lnTo>
                        <a:lnTo>
                          <a:pt x="2479" y="900"/>
                        </a:lnTo>
                        <a:lnTo>
                          <a:pt x="2486" y="912"/>
                        </a:lnTo>
                        <a:lnTo>
                          <a:pt x="2495" y="918"/>
                        </a:lnTo>
                        <a:lnTo>
                          <a:pt x="2517" y="925"/>
                        </a:lnTo>
                        <a:lnTo>
                          <a:pt x="2545" y="925"/>
                        </a:lnTo>
                        <a:lnTo>
                          <a:pt x="2573" y="928"/>
                        </a:lnTo>
                        <a:lnTo>
                          <a:pt x="2595" y="934"/>
                        </a:lnTo>
                        <a:lnTo>
                          <a:pt x="2604" y="937"/>
                        </a:lnTo>
                        <a:lnTo>
                          <a:pt x="2611" y="943"/>
                        </a:lnTo>
                        <a:lnTo>
                          <a:pt x="2620" y="950"/>
                        </a:lnTo>
                        <a:lnTo>
                          <a:pt x="2629" y="959"/>
                        </a:lnTo>
                        <a:lnTo>
                          <a:pt x="2636" y="968"/>
                        </a:lnTo>
                        <a:lnTo>
                          <a:pt x="2642" y="975"/>
                        </a:lnTo>
                        <a:lnTo>
                          <a:pt x="2642" y="990"/>
                        </a:lnTo>
                        <a:lnTo>
                          <a:pt x="2639" y="1012"/>
                        </a:lnTo>
                        <a:lnTo>
                          <a:pt x="2642" y="1028"/>
                        </a:lnTo>
                        <a:lnTo>
                          <a:pt x="2657" y="1046"/>
                        </a:lnTo>
                        <a:lnTo>
                          <a:pt x="2679" y="1062"/>
                        </a:lnTo>
                        <a:lnTo>
                          <a:pt x="2704" y="1078"/>
                        </a:lnTo>
                        <a:lnTo>
                          <a:pt x="2726" y="1090"/>
                        </a:lnTo>
                        <a:lnTo>
                          <a:pt x="2732" y="1093"/>
                        </a:lnTo>
                        <a:lnTo>
                          <a:pt x="2739" y="1103"/>
                        </a:lnTo>
                        <a:lnTo>
                          <a:pt x="2745" y="1109"/>
                        </a:lnTo>
                        <a:lnTo>
                          <a:pt x="2754" y="1115"/>
                        </a:lnTo>
                        <a:lnTo>
                          <a:pt x="2761" y="1118"/>
                        </a:lnTo>
                        <a:lnTo>
                          <a:pt x="2779" y="1128"/>
                        </a:lnTo>
                        <a:lnTo>
                          <a:pt x="2801" y="1140"/>
                        </a:lnTo>
                        <a:lnTo>
                          <a:pt x="2823" y="1146"/>
                        </a:lnTo>
                        <a:lnTo>
                          <a:pt x="2842" y="1146"/>
                        </a:lnTo>
                        <a:lnTo>
                          <a:pt x="2848" y="1143"/>
                        </a:lnTo>
                        <a:lnTo>
                          <a:pt x="2851" y="1137"/>
                        </a:lnTo>
                        <a:lnTo>
                          <a:pt x="2857" y="1131"/>
                        </a:lnTo>
                        <a:lnTo>
                          <a:pt x="2860" y="1121"/>
                        </a:lnTo>
                        <a:lnTo>
                          <a:pt x="2864" y="1115"/>
                        </a:lnTo>
                        <a:lnTo>
                          <a:pt x="2870" y="1109"/>
                        </a:lnTo>
                        <a:lnTo>
                          <a:pt x="2876" y="1106"/>
                        </a:lnTo>
                        <a:lnTo>
                          <a:pt x="2889" y="1106"/>
                        </a:lnTo>
                        <a:lnTo>
                          <a:pt x="2907" y="1115"/>
                        </a:lnTo>
                        <a:lnTo>
                          <a:pt x="2923" y="1124"/>
                        </a:lnTo>
                        <a:lnTo>
                          <a:pt x="2935" y="1137"/>
                        </a:lnTo>
                        <a:lnTo>
                          <a:pt x="2939" y="1149"/>
                        </a:lnTo>
                        <a:lnTo>
                          <a:pt x="2935" y="1168"/>
                        </a:lnTo>
                        <a:lnTo>
                          <a:pt x="2935" y="1184"/>
                        </a:lnTo>
                        <a:lnTo>
                          <a:pt x="2935" y="1196"/>
                        </a:lnTo>
                        <a:lnTo>
                          <a:pt x="2942" y="1206"/>
                        </a:lnTo>
                        <a:lnTo>
                          <a:pt x="2948" y="1215"/>
                        </a:lnTo>
                        <a:lnTo>
                          <a:pt x="2954" y="1224"/>
                        </a:lnTo>
                        <a:lnTo>
                          <a:pt x="2960" y="1231"/>
                        </a:lnTo>
                        <a:lnTo>
                          <a:pt x="2970" y="1240"/>
                        </a:lnTo>
                        <a:lnTo>
                          <a:pt x="2976" y="1246"/>
                        </a:lnTo>
                        <a:lnTo>
                          <a:pt x="2985" y="1249"/>
                        </a:lnTo>
                        <a:lnTo>
                          <a:pt x="2998" y="1252"/>
                        </a:lnTo>
                        <a:lnTo>
                          <a:pt x="3013" y="1256"/>
                        </a:lnTo>
                        <a:lnTo>
                          <a:pt x="3023" y="1259"/>
                        </a:lnTo>
                        <a:lnTo>
                          <a:pt x="3042" y="1265"/>
                        </a:lnTo>
                        <a:lnTo>
                          <a:pt x="3063" y="1271"/>
                        </a:lnTo>
                        <a:lnTo>
                          <a:pt x="3085" y="1277"/>
                        </a:lnTo>
                        <a:lnTo>
                          <a:pt x="3101" y="1284"/>
                        </a:lnTo>
                        <a:lnTo>
                          <a:pt x="3113" y="1302"/>
                        </a:lnTo>
                        <a:lnTo>
                          <a:pt x="3123" y="1324"/>
                        </a:lnTo>
                        <a:lnTo>
                          <a:pt x="3132" y="1346"/>
                        </a:lnTo>
                        <a:lnTo>
                          <a:pt x="3110" y="1352"/>
                        </a:lnTo>
                        <a:lnTo>
                          <a:pt x="3095" y="1359"/>
                        </a:lnTo>
                        <a:lnTo>
                          <a:pt x="3079" y="1368"/>
                        </a:lnTo>
                        <a:lnTo>
                          <a:pt x="3073" y="1374"/>
                        </a:lnTo>
                        <a:lnTo>
                          <a:pt x="3070" y="1384"/>
                        </a:lnTo>
                        <a:lnTo>
                          <a:pt x="3063" y="1396"/>
                        </a:lnTo>
                        <a:lnTo>
                          <a:pt x="3057" y="1405"/>
                        </a:lnTo>
                        <a:lnTo>
                          <a:pt x="3051" y="1412"/>
                        </a:lnTo>
                        <a:lnTo>
                          <a:pt x="3045" y="1415"/>
                        </a:lnTo>
                        <a:lnTo>
                          <a:pt x="3035" y="1418"/>
                        </a:lnTo>
                        <a:lnTo>
                          <a:pt x="3026" y="1421"/>
                        </a:lnTo>
                        <a:lnTo>
                          <a:pt x="3017" y="1424"/>
                        </a:lnTo>
                        <a:lnTo>
                          <a:pt x="3010" y="1427"/>
                        </a:lnTo>
                        <a:lnTo>
                          <a:pt x="3004" y="1443"/>
                        </a:lnTo>
                        <a:lnTo>
                          <a:pt x="2998" y="1462"/>
                        </a:lnTo>
                        <a:lnTo>
                          <a:pt x="2995" y="1480"/>
                        </a:lnTo>
                        <a:lnTo>
                          <a:pt x="2985" y="1493"/>
                        </a:lnTo>
                        <a:lnTo>
                          <a:pt x="2970" y="1499"/>
                        </a:lnTo>
                        <a:lnTo>
                          <a:pt x="2948" y="1502"/>
                        </a:lnTo>
                        <a:lnTo>
                          <a:pt x="2923" y="1496"/>
                        </a:lnTo>
                        <a:lnTo>
                          <a:pt x="2907" y="1490"/>
                        </a:lnTo>
                        <a:lnTo>
                          <a:pt x="2904" y="1487"/>
                        </a:lnTo>
                        <a:lnTo>
                          <a:pt x="2901" y="1477"/>
                        </a:lnTo>
                        <a:lnTo>
                          <a:pt x="2901" y="1471"/>
                        </a:lnTo>
                        <a:lnTo>
                          <a:pt x="2901" y="1462"/>
                        </a:lnTo>
                        <a:lnTo>
                          <a:pt x="2901" y="1452"/>
                        </a:lnTo>
                        <a:lnTo>
                          <a:pt x="2898" y="1446"/>
                        </a:lnTo>
                        <a:lnTo>
                          <a:pt x="2895" y="1443"/>
                        </a:lnTo>
                        <a:lnTo>
                          <a:pt x="2879" y="1440"/>
                        </a:lnTo>
                        <a:lnTo>
                          <a:pt x="2864" y="1443"/>
                        </a:lnTo>
                        <a:lnTo>
                          <a:pt x="2842" y="1449"/>
                        </a:lnTo>
                        <a:lnTo>
                          <a:pt x="2823" y="1452"/>
                        </a:lnTo>
                        <a:lnTo>
                          <a:pt x="2810" y="1452"/>
                        </a:lnTo>
                        <a:lnTo>
                          <a:pt x="2804" y="1449"/>
                        </a:lnTo>
                        <a:lnTo>
                          <a:pt x="2801" y="1443"/>
                        </a:lnTo>
                        <a:lnTo>
                          <a:pt x="2798" y="1437"/>
                        </a:lnTo>
                        <a:lnTo>
                          <a:pt x="2792" y="1430"/>
                        </a:lnTo>
                        <a:lnTo>
                          <a:pt x="2789" y="1424"/>
                        </a:lnTo>
                        <a:lnTo>
                          <a:pt x="2782" y="1421"/>
                        </a:lnTo>
                        <a:lnTo>
                          <a:pt x="2773" y="1418"/>
                        </a:lnTo>
                        <a:lnTo>
                          <a:pt x="2767" y="1415"/>
                        </a:lnTo>
                        <a:lnTo>
                          <a:pt x="2757" y="1412"/>
                        </a:lnTo>
                        <a:lnTo>
                          <a:pt x="2751" y="1412"/>
                        </a:lnTo>
                        <a:lnTo>
                          <a:pt x="2739" y="1421"/>
                        </a:lnTo>
                        <a:lnTo>
                          <a:pt x="2726" y="1440"/>
                        </a:lnTo>
                        <a:lnTo>
                          <a:pt x="2714" y="1455"/>
                        </a:lnTo>
                        <a:lnTo>
                          <a:pt x="2701" y="1468"/>
                        </a:lnTo>
                        <a:lnTo>
                          <a:pt x="2689" y="1474"/>
                        </a:lnTo>
                        <a:lnTo>
                          <a:pt x="2667" y="1477"/>
                        </a:lnTo>
                        <a:lnTo>
                          <a:pt x="2648" y="1480"/>
                        </a:lnTo>
                        <a:lnTo>
                          <a:pt x="2636" y="1487"/>
                        </a:lnTo>
                        <a:lnTo>
                          <a:pt x="2626" y="1509"/>
                        </a:lnTo>
                        <a:lnTo>
                          <a:pt x="2620" y="1540"/>
                        </a:lnTo>
                        <a:lnTo>
                          <a:pt x="2620" y="1571"/>
                        </a:lnTo>
                        <a:lnTo>
                          <a:pt x="2623" y="1596"/>
                        </a:lnTo>
                        <a:lnTo>
                          <a:pt x="2629" y="1602"/>
                        </a:lnTo>
                        <a:lnTo>
                          <a:pt x="2636" y="1612"/>
                        </a:lnTo>
                        <a:lnTo>
                          <a:pt x="2642" y="1621"/>
                        </a:lnTo>
                        <a:lnTo>
                          <a:pt x="2651" y="1630"/>
                        </a:lnTo>
                        <a:lnTo>
                          <a:pt x="2654" y="1637"/>
                        </a:lnTo>
                        <a:lnTo>
                          <a:pt x="2657" y="1658"/>
                        </a:lnTo>
                        <a:lnTo>
                          <a:pt x="2657" y="1683"/>
                        </a:lnTo>
                        <a:lnTo>
                          <a:pt x="2657" y="1708"/>
                        </a:lnTo>
                        <a:lnTo>
                          <a:pt x="2654" y="1730"/>
                        </a:lnTo>
                        <a:lnTo>
                          <a:pt x="2654" y="1743"/>
                        </a:lnTo>
                        <a:lnTo>
                          <a:pt x="2657" y="1752"/>
                        </a:lnTo>
                        <a:lnTo>
                          <a:pt x="2667" y="1771"/>
                        </a:lnTo>
                        <a:lnTo>
                          <a:pt x="2676" y="1796"/>
                        </a:lnTo>
                        <a:lnTo>
                          <a:pt x="2686" y="1821"/>
                        </a:lnTo>
                        <a:lnTo>
                          <a:pt x="2689" y="1840"/>
                        </a:lnTo>
                        <a:lnTo>
                          <a:pt x="2682" y="1861"/>
                        </a:lnTo>
                        <a:lnTo>
                          <a:pt x="2670" y="1886"/>
                        </a:lnTo>
                        <a:lnTo>
                          <a:pt x="2654" y="1905"/>
                        </a:lnTo>
                        <a:lnTo>
                          <a:pt x="2639" y="1918"/>
                        </a:lnTo>
                        <a:lnTo>
                          <a:pt x="2620" y="1927"/>
                        </a:lnTo>
                        <a:lnTo>
                          <a:pt x="2604" y="1936"/>
                        </a:lnTo>
                        <a:lnTo>
                          <a:pt x="2589" y="1955"/>
                        </a:lnTo>
                        <a:lnTo>
                          <a:pt x="2573" y="1980"/>
                        </a:lnTo>
                        <a:lnTo>
                          <a:pt x="2564" y="2005"/>
                        </a:lnTo>
                        <a:lnTo>
                          <a:pt x="2558" y="2030"/>
                        </a:lnTo>
                        <a:lnTo>
                          <a:pt x="2561" y="2049"/>
                        </a:lnTo>
                        <a:lnTo>
                          <a:pt x="2570" y="2071"/>
                        </a:lnTo>
                        <a:lnTo>
                          <a:pt x="2579" y="2096"/>
                        </a:lnTo>
                        <a:lnTo>
                          <a:pt x="2583" y="2114"/>
                        </a:lnTo>
                        <a:lnTo>
                          <a:pt x="2576" y="2136"/>
                        </a:lnTo>
                        <a:lnTo>
                          <a:pt x="2564" y="2161"/>
                        </a:lnTo>
                        <a:lnTo>
                          <a:pt x="2551" y="2186"/>
                        </a:lnTo>
                        <a:lnTo>
                          <a:pt x="2536" y="2202"/>
                        </a:lnTo>
                        <a:lnTo>
                          <a:pt x="2529" y="2208"/>
                        </a:lnTo>
                        <a:lnTo>
                          <a:pt x="2517" y="2214"/>
                        </a:lnTo>
                        <a:lnTo>
                          <a:pt x="2508" y="2224"/>
                        </a:lnTo>
                        <a:lnTo>
                          <a:pt x="2498" y="2230"/>
                        </a:lnTo>
                        <a:lnTo>
                          <a:pt x="2489" y="2236"/>
                        </a:lnTo>
                        <a:lnTo>
                          <a:pt x="2483" y="2252"/>
                        </a:lnTo>
                        <a:lnTo>
                          <a:pt x="2479" y="2274"/>
                        </a:lnTo>
                        <a:lnTo>
                          <a:pt x="2476" y="2299"/>
                        </a:lnTo>
                        <a:lnTo>
                          <a:pt x="2470" y="2317"/>
                        </a:lnTo>
                        <a:lnTo>
                          <a:pt x="2461" y="2333"/>
                        </a:lnTo>
                        <a:lnTo>
                          <a:pt x="2448" y="2348"/>
                        </a:lnTo>
                        <a:lnTo>
                          <a:pt x="2436" y="2367"/>
                        </a:lnTo>
                        <a:lnTo>
                          <a:pt x="2430" y="2386"/>
                        </a:lnTo>
                        <a:lnTo>
                          <a:pt x="2433" y="2405"/>
                        </a:lnTo>
                        <a:lnTo>
                          <a:pt x="2445" y="2423"/>
                        </a:lnTo>
                        <a:lnTo>
                          <a:pt x="2458" y="2445"/>
                        </a:lnTo>
                        <a:lnTo>
                          <a:pt x="2467" y="2461"/>
                        </a:lnTo>
                        <a:lnTo>
                          <a:pt x="2476" y="2489"/>
                        </a:lnTo>
                        <a:lnTo>
                          <a:pt x="2486" y="2523"/>
                        </a:lnTo>
                        <a:lnTo>
                          <a:pt x="2489" y="2555"/>
                        </a:lnTo>
                        <a:lnTo>
                          <a:pt x="2489" y="2576"/>
                        </a:lnTo>
                        <a:lnTo>
                          <a:pt x="2483" y="2601"/>
                        </a:lnTo>
                        <a:lnTo>
                          <a:pt x="2479" y="2626"/>
                        </a:lnTo>
                        <a:lnTo>
                          <a:pt x="2479" y="2648"/>
                        </a:lnTo>
                        <a:lnTo>
                          <a:pt x="2483" y="2667"/>
                        </a:lnTo>
                        <a:lnTo>
                          <a:pt x="2489" y="2686"/>
                        </a:lnTo>
                        <a:lnTo>
                          <a:pt x="2498" y="2701"/>
                        </a:lnTo>
                        <a:lnTo>
                          <a:pt x="2514" y="2708"/>
                        </a:lnTo>
                        <a:lnTo>
                          <a:pt x="2533" y="2714"/>
                        </a:lnTo>
                        <a:lnTo>
                          <a:pt x="2548" y="2717"/>
                        </a:lnTo>
                        <a:lnTo>
                          <a:pt x="2561" y="2723"/>
                        </a:lnTo>
                        <a:lnTo>
                          <a:pt x="2570" y="2742"/>
                        </a:lnTo>
                        <a:lnTo>
                          <a:pt x="2576" y="2767"/>
                        </a:lnTo>
                        <a:lnTo>
                          <a:pt x="2579" y="2795"/>
                        </a:lnTo>
                        <a:lnTo>
                          <a:pt x="2579" y="2817"/>
                        </a:lnTo>
                        <a:lnTo>
                          <a:pt x="2579" y="2826"/>
                        </a:lnTo>
                        <a:lnTo>
                          <a:pt x="2579" y="2836"/>
                        </a:lnTo>
                        <a:lnTo>
                          <a:pt x="2573" y="2857"/>
                        </a:lnTo>
                        <a:lnTo>
                          <a:pt x="2567" y="2886"/>
                        </a:lnTo>
                        <a:lnTo>
                          <a:pt x="2558" y="2911"/>
                        </a:lnTo>
                        <a:lnTo>
                          <a:pt x="2548" y="2929"/>
                        </a:lnTo>
                        <a:lnTo>
                          <a:pt x="2536" y="2951"/>
                        </a:lnTo>
                        <a:lnTo>
                          <a:pt x="2514" y="2973"/>
                        </a:lnTo>
                        <a:lnTo>
                          <a:pt x="2495" y="2989"/>
                        </a:lnTo>
                        <a:lnTo>
                          <a:pt x="2489" y="2989"/>
                        </a:lnTo>
                        <a:lnTo>
                          <a:pt x="2479" y="2989"/>
                        </a:lnTo>
                        <a:lnTo>
                          <a:pt x="2470" y="2989"/>
                        </a:lnTo>
                        <a:lnTo>
                          <a:pt x="2461" y="2986"/>
                        </a:lnTo>
                        <a:lnTo>
                          <a:pt x="2451" y="2986"/>
                        </a:lnTo>
                        <a:lnTo>
                          <a:pt x="2445" y="2989"/>
                        </a:lnTo>
                        <a:lnTo>
                          <a:pt x="2433" y="3004"/>
                        </a:lnTo>
                        <a:lnTo>
                          <a:pt x="2423" y="3026"/>
                        </a:lnTo>
                        <a:lnTo>
                          <a:pt x="2417" y="3051"/>
                        </a:lnTo>
                        <a:lnTo>
                          <a:pt x="2414" y="3070"/>
                        </a:lnTo>
                        <a:lnTo>
                          <a:pt x="2411" y="3092"/>
                        </a:lnTo>
                        <a:lnTo>
                          <a:pt x="2411" y="3117"/>
                        </a:lnTo>
                        <a:lnTo>
                          <a:pt x="2414" y="3139"/>
                        </a:lnTo>
                        <a:lnTo>
                          <a:pt x="2417" y="3145"/>
                        </a:lnTo>
                        <a:lnTo>
                          <a:pt x="2420" y="3154"/>
                        </a:lnTo>
                        <a:lnTo>
                          <a:pt x="2426" y="3163"/>
                        </a:lnTo>
                        <a:lnTo>
                          <a:pt x="2433" y="3173"/>
                        </a:lnTo>
                        <a:lnTo>
                          <a:pt x="2436" y="3179"/>
                        </a:lnTo>
                        <a:lnTo>
                          <a:pt x="2439" y="3185"/>
                        </a:lnTo>
                        <a:lnTo>
                          <a:pt x="2439" y="3195"/>
                        </a:lnTo>
                        <a:lnTo>
                          <a:pt x="2439" y="3204"/>
                        </a:lnTo>
                        <a:lnTo>
                          <a:pt x="2439" y="3210"/>
                        </a:lnTo>
                        <a:lnTo>
                          <a:pt x="2436" y="3217"/>
                        </a:lnTo>
                        <a:lnTo>
                          <a:pt x="2433" y="3223"/>
                        </a:lnTo>
                        <a:lnTo>
                          <a:pt x="2426" y="3226"/>
                        </a:lnTo>
                        <a:lnTo>
                          <a:pt x="2417" y="3229"/>
                        </a:lnTo>
                        <a:lnTo>
                          <a:pt x="2411" y="3232"/>
                        </a:lnTo>
                        <a:lnTo>
                          <a:pt x="2405" y="3235"/>
                        </a:lnTo>
                        <a:lnTo>
                          <a:pt x="2398" y="3238"/>
                        </a:lnTo>
                        <a:lnTo>
                          <a:pt x="2392" y="3257"/>
                        </a:lnTo>
                        <a:lnTo>
                          <a:pt x="2389" y="3282"/>
                        </a:lnTo>
                        <a:lnTo>
                          <a:pt x="2392" y="3304"/>
                        </a:lnTo>
                        <a:lnTo>
                          <a:pt x="2408" y="3320"/>
                        </a:lnTo>
                        <a:lnTo>
                          <a:pt x="2436" y="3335"/>
                        </a:lnTo>
                        <a:lnTo>
                          <a:pt x="2461" y="3345"/>
                        </a:lnTo>
                        <a:lnTo>
                          <a:pt x="2479" y="3351"/>
                        </a:lnTo>
                        <a:lnTo>
                          <a:pt x="2501" y="3360"/>
                        </a:lnTo>
                        <a:lnTo>
                          <a:pt x="2523" y="3366"/>
                        </a:lnTo>
                        <a:lnTo>
                          <a:pt x="2533" y="3370"/>
                        </a:lnTo>
                        <a:lnTo>
                          <a:pt x="2539" y="3379"/>
                        </a:lnTo>
                        <a:lnTo>
                          <a:pt x="2545" y="3398"/>
                        </a:lnTo>
                        <a:lnTo>
                          <a:pt x="2551" y="3423"/>
                        </a:lnTo>
                        <a:lnTo>
                          <a:pt x="2554" y="3448"/>
                        </a:lnTo>
                        <a:lnTo>
                          <a:pt x="2558" y="3470"/>
                        </a:lnTo>
                        <a:lnTo>
                          <a:pt x="2551" y="3488"/>
                        </a:lnTo>
                        <a:lnTo>
                          <a:pt x="2545" y="3513"/>
                        </a:lnTo>
                        <a:lnTo>
                          <a:pt x="2536" y="3538"/>
                        </a:lnTo>
                        <a:lnTo>
                          <a:pt x="2533" y="3560"/>
                        </a:lnTo>
                        <a:lnTo>
                          <a:pt x="2539" y="3579"/>
                        </a:lnTo>
                        <a:lnTo>
                          <a:pt x="2548" y="3601"/>
                        </a:lnTo>
                        <a:lnTo>
                          <a:pt x="2561" y="3623"/>
                        </a:lnTo>
                        <a:lnTo>
                          <a:pt x="2570" y="3641"/>
                        </a:lnTo>
                        <a:lnTo>
                          <a:pt x="2576" y="3647"/>
                        </a:lnTo>
                        <a:lnTo>
                          <a:pt x="2583" y="3660"/>
                        </a:lnTo>
                        <a:lnTo>
                          <a:pt x="2589" y="3672"/>
                        </a:lnTo>
                        <a:lnTo>
                          <a:pt x="2598" y="3682"/>
                        </a:lnTo>
                        <a:lnTo>
                          <a:pt x="2604" y="3688"/>
                        </a:lnTo>
                        <a:lnTo>
                          <a:pt x="2626" y="3701"/>
                        </a:lnTo>
                        <a:lnTo>
                          <a:pt x="2651" y="3710"/>
                        </a:lnTo>
                        <a:lnTo>
                          <a:pt x="2673" y="3719"/>
                        </a:lnTo>
                        <a:lnTo>
                          <a:pt x="2682" y="3726"/>
                        </a:lnTo>
                        <a:lnTo>
                          <a:pt x="2692" y="3735"/>
                        </a:lnTo>
                        <a:lnTo>
                          <a:pt x="2701" y="3741"/>
                        </a:lnTo>
                        <a:lnTo>
                          <a:pt x="2711" y="3751"/>
                        </a:lnTo>
                        <a:lnTo>
                          <a:pt x="2717" y="3760"/>
                        </a:lnTo>
                        <a:lnTo>
                          <a:pt x="2729" y="3779"/>
                        </a:lnTo>
                        <a:lnTo>
                          <a:pt x="2745" y="3804"/>
                        </a:lnTo>
                        <a:lnTo>
                          <a:pt x="2757" y="3822"/>
                        </a:lnTo>
                        <a:lnTo>
                          <a:pt x="2782" y="3832"/>
                        </a:lnTo>
                        <a:lnTo>
                          <a:pt x="2817" y="3841"/>
                        </a:lnTo>
                        <a:lnTo>
                          <a:pt x="2842" y="3854"/>
                        </a:lnTo>
                        <a:lnTo>
                          <a:pt x="2857" y="3866"/>
                        </a:lnTo>
                        <a:lnTo>
                          <a:pt x="2873" y="3885"/>
                        </a:lnTo>
                        <a:lnTo>
                          <a:pt x="2892" y="3904"/>
                        </a:lnTo>
                        <a:lnTo>
                          <a:pt x="2907" y="3916"/>
                        </a:lnTo>
                        <a:lnTo>
                          <a:pt x="2926" y="3919"/>
                        </a:lnTo>
                        <a:lnTo>
                          <a:pt x="2948" y="3916"/>
                        </a:lnTo>
                        <a:lnTo>
                          <a:pt x="2967" y="3916"/>
                        </a:lnTo>
                        <a:lnTo>
                          <a:pt x="2985" y="3913"/>
                        </a:lnTo>
                        <a:lnTo>
                          <a:pt x="3010" y="3913"/>
                        </a:lnTo>
                        <a:lnTo>
                          <a:pt x="3029" y="3916"/>
                        </a:lnTo>
                        <a:lnTo>
                          <a:pt x="3051" y="3932"/>
                        </a:lnTo>
                        <a:lnTo>
                          <a:pt x="3073" y="3960"/>
                        </a:lnTo>
                        <a:lnTo>
                          <a:pt x="3092" y="3978"/>
                        </a:lnTo>
                        <a:lnTo>
                          <a:pt x="3107" y="3994"/>
                        </a:lnTo>
                        <a:lnTo>
                          <a:pt x="3129" y="4013"/>
                        </a:lnTo>
                        <a:lnTo>
                          <a:pt x="3148" y="4032"/>
                        </a:lnTo>
                        <a:lnTo>
                          <a:pt x="3166" y="4041"/>
                        </a:lnTo>
                        <a:lnTo>
                          <a:pt x="3185" y="4047"/>
                        </a:lnTo>
                        <a:lnTo>
                          <a:pt x="3207" y="4047"/>
                        </a:lnTo>
                        <a:lnTo>
                          <a:pt x="3229" y="4050"/>
                        </a:lnTo>
                        <a:lnTo>
                          <a:pt x="3245" y="4060"/>
                        </a:lnTo>
                        <a:lnTo>
                          <a:pt x="3254" y="4078"/>
                        </a:lnTo>
                        <a:lnTo>
                          <a:pt x="3260" y="4110"/>
                        </a:lnTo>
                        <a:lnTo>
                          <a:pt x="3263" y="4131"/>
                        </a:lnTo>
                        <a:lnTo>
                          <a:pt x="3257" y="4153"/>
                        </a:lnTo>
                        <a:lnTo>
                          <a:pt x="3248" y="4178"/>
                        </a:lnTo>
                        <a:lnTo>
                          <a:pt x="3238" y="4200"/>
                        </a:lnTo>
                        <a:lnTo>
                          <a:pt x="3235" y="4206"/>
                        </a:lnTo>
                        <a:lnTo>
                          <a:pt x="3229" y="4213"/>
                        </a:lnTo>
                        <a:lnTo>
                          <a:pt x="3226" y="4222"/>
                        </a:lnTo>
                        <a:lnTo>
                          <a:pt x="3220" y="4231"/>
                        </a:lnTo>
                        <a:lnTo>
                          <a:pt x="3216" y="4238"/>
                        </a:lnTo>
                        <a:lnTo>
                          <a:pt x="3213" y="4244"/>
                        </a:lnTo>
                        <a:lnTo>
                          <a:pt x="3216" y="4263"/>
                        </a:lnTo>
                        <a:lnTo>
                          <a:pt x="3229" y="4281"/>
                        </a:lnTo>
                        <a:lnTo>
                          <a:pt x="3241" y="4300"/>
                        </a:lnTo>
                        <a:lnTo>
                          <a:pt x="3251" y="4316"/>
                        </a:lnTo>
                        <a:lnTo>
                          <a:pt x="3254" y="4325"/>
                        </a:lnTo>
                        <a:lnTo>
                          <a:pt x="3260" y="4331"/>
                        </a:lnTo>
                        <a:lnTo>
                          <a:pt x="3276" y="4341"/>
                        </a:lnTo>
                        <a:lnTo>
                          <a:pt x="3291" y="4344"/>
                        </a:lnTo>
                        <a:lnTo>
                          <a:pt x="3307" y="4344"/>
                        </a:lnTo>
                        <a:lnTo>
                          <a:pt x="3307" y="4338"/>
                        </a:lnTo>
                        <a:lnTo>
                          <a:pt x="3310" y="4334"/>
                        </a:lnTo>
                        <a:lnTo>
                          <a:pt x="3313" y="4328"/>
                        </a:lnTo>
                        <a:lnTo>
                          <a:pt x="3313" y="4322"/>
                        </a:lnTo>
                        <a:lnTo>
                          <a:pt x="3316" y="4316"/>
                        </a:lnTo>
                        <a:lnTo>
                          <a:pt x="3323" y="4309"/>
                        </a:lnTo>
                        <a:lnTo>
                          <a:pt x="3329" y="4303"/>
                        </a:lnTo>
                        <a:lnTo>
                          <a:pt x="3338" y="4297"/>
                        </a:lnTo>
                        <a:lnTo>
                          <a:pt x="3348" y="4294"/>
                        </a:lnTo>
                        <a:lnTo>
                          <a:pt x="3357" y="4291"/>
                        </a:lnTo>
                        <a:lnTo>
                          <a:pt x="3373" y="4294"/>
                        </a:lnTo>
                        <a:lnTo>
                          <a:pt x="3394" y="4300"/>
                        </a:lnTo>
                        <a:lnTo>
                          <a:pt x="3413" y="4313"/>
                        </a:lnTo>
                        <a:lnTo>
                          <a:pt x="3426" y="4325"/>
                        </a:lnTo>
                        <a:lnTo>
                          <a:pt x="3429" y="4341"/>
                        </a:lnTo>
                        <a:lnTo>
                          <a:pt x="3426" y="4363"/>
                        </a:lnTo>
                        <a:lnTo>
                          <a:pt x="3423" y="4388"/>
                        </a:lnTo>
                        <a:lnTo>
                          <a:pt x="3426" y="4403"/>
                        </a:lnTo>
                        <a:lnTo>
                          <a:pt x="3441" y="4419"/>
                        </a:lnTo>
                        <a:lnTo>
                          <a:pt x="3466" y="4431"/>
                        </a:lnTo>
                        <a:lnTo>
                          <a:pt x="3494" y="4441"/>
                        </a:lnTo>
                        <a:lnTo>
                          <a:pt x="3516" y="4447"/>
                        </a:lnTo>
                        <a:lnTo>
                          <a:pt x="3535" y="4450"/>
                        </a:lnTo>
                        <a:lnTo>
                          <a:pt x="3563" y="4450"/>
                        </a:lnTo>
                        <a:lnTo>
                          <a:pt x="3588" y="4453"/>
                        </a:lnTo>
                        <a:lnTo>
                          <a:pt x="3607" y="4459"/>
                        </a:lnTo>
                        <a:lnTo>
                          <a:pt x="3613" y="4475"/>
                        </a:lnTo>
                        <a:lnTo>
                          <a:pt x="3616" y="4497"/>
                        </a:lnTo>
                        <a:lnTo>
                          <a:pt x="3616" y="4522"/>
                        </a:lnTo>
                        <a:lnTo>
                          <a:pt x="3619" y="4544"/>
                        </a:lnTo>
                        <a:lnTo>
                          <a:pt x="3629" y="4559"/>
                        </a:lnTo>
                        <a:lnTo>
                          <a:pt x="3632" y="4562"/>
                        </a:lnTo>
                        <a:lnTo>
                          <a:pt x="3641" y="4562"/>
                        </a:lnTo>
                        <a:lnTo>
                          <a:pt x="3647" y="4559"/>
                        </a:lnTo>
                        <a:lnTo>
                          <a:pt x="3657" y="4559"/>
                        </a:lnTo>
                        <a:lnTo>
                          <a:pt x="3663" y="4559"/>
                        </a:lnTo>
                        <a:lnTo>
                          <a:pt x="3669" y="4559"/>
                        </a:lnTo>
                        <a:lnTo>
                          <a:pt x="3679" y="4572"/>
                        </a:lnTo>
                        <a:lnTo>
                          <a:pt x="3685" y="4594"/>
                        </a:lnTo>
                        <a:lnTo>
                          <a:pt x="3691" y="4612"/>
                        </a:lnTo>
                        <a:lnTo>
                          <a:pt x="3694" y="4631"/>
                        </a:lnTo>
                        <a:lnTo>
                          <a:pt x="3697" y="4656"/>
                        </a:lnTo>
                        <a:lnTo>
                          <a:pt x="3704" y="4684"/>
                        </a:lnTo>
                        <a:lnTo>
                          <a:pt x="3704" y="4709"/>
                        </a:lnTo>
                        <a:lnTo>
                          <a:pt x="3704" y="4737"/>
                        </a:lnTo>
                        <a:lnTo>
                          <a:pt x="3700" y="4765"/>
                        </a:lnTo>
                        <a:lnTo>
                          <a:pt x="3694" y="4790"/>
                        </a:lnTo>
                        <a:lnTo>
                          <a:pt x="3688" y="4797"/>
                        </a:lnTo>
                        <a:lnTo>
                          <a:pt x="3679" y="4806"/>
                        </a:lnTo>
                        <a:lnTo>
                          <a:pt x="3669" y="4812"/>
                        </a:lnTo>
                        <a:lnTo>
                          <a:pt x="3660" y="4818"/>
                        </a:lnTo>
                        <a:lnTo>
                          <a:pt x="3654" y="4828"/>
                        </a:lnTo>
                        <a:lnTo>
                          <a:pt x="3647" y="4834"/>
                        </a:lnTo>
                        <a:lnTo>
                          <a:pt x="3647" y="4856"/>
                        </a:lnTo>
                        <a:lnTo>
                          <a:pt x="3650" y="4878"/>
                        </a:lnTo>
                        <a:lnTo>
                          <a:pt x="3657" y="4903"/>
                        </a:lnTo>
                        <a:lnTo>
                          <a:pt x="3666" y="4918"/>
                        </a:lnTo>
                        <a:lnTo>
                          <a:pt x="3672" y="4925"/>
                        </a:lnTo>
                        <a:lnTo>
                          <a:pt x="3682" y="4931"/>
                        </a:lnTo>
                        <a:lnTo>
                          <a:pt x="3691" y="4934"/>
                        </a:lnTo>
                        <a:lnTo>
                          <a:pt x="3700" y="4940"/>
                        </a:lnTo>
                        <a:lnTo>
                          <a:pt x="3710" y="4943"/>
                        </a:lnTo>
                        <a:lnTo>
                          <a:pt x="3729" y="4959"/>
                        </a:lnTo>
                        <a:lnTo>
                          <a:pt x="3750" y="4978"/>
                        </a:lnTo>
                        <a:lnTo>
                          <a:pt x="3769" y="4996"/>
                        </a:lnTo>
                        <a:lnTo>
                          <a:pt x="3785" y="5015"/>
                        </a:lnTo>
                        <a:lnTo>
                          <a:pt x="3803" y="5040"/>
                        </a:lnTo>
                        <a:lnTo>
                          <a:pt x="3819" y="5062"/>
                        </a:lnTo>
                        <a:lnTo>
                          <a:pt x="3835" y="5090"/>
                        </a:lnTo>
                        <a:lnTo>
                          <a:pt x="3850" y="5124"/>
                        </a:lnTo>
                        <a:lnTo>
                          <a:pt x="3866" y="5149"/>
                        </a:lnTo>
                        <a:lnTo>
                          <a:pt x="3885" y="5168"/>
                        </a:lnTo>
                        <a:lnTo>
                          <a:pt x="3910" y="5184"/>
                        </a:lnTo>
                        <a:lnTo>
                          <a:pt x="3928" y="5199"/>
                        </a:lnTo>
                        <a:lnTo>
                          <a:pt x="3944" y="5218"/>
                        </a:lnTo>
                        <a:lnTo>
                          <a:pt x="3960" y="5240"/>
                        </a:lnTo>
                        <a:lnTo>
                          <a:pt x="3978" y="5256"/>
                        </a:lnTo>
                        <a:lnTo>
                          <a:pt x="4000" y="5259"/>
                        </a:lnTo>
                        <a:lnTo>
                          <a:pt x="4031" y="5259"/>
                        </a:lnTo>
                        <a:lnTo>
                          <a:pt x="4028" y="5268"/>
                        </a:lnTo>
                        <a:lnTo>
                          <a:pt x="4022" y="5277"/>
                        </a:lnTo>
                        <a:lnTo>
                          <a:pt x="4016" y="5284"/>
                        </a:lnTo>
                        <a:lnTo>
                          <a:pt x="4006" y="5290"/>
                        </a:lnTo>
                        <a:lnTo>
                          <a:pt x="3997" y="5296"/>
                        </a:lnTo>
                        <a:lnTo>
                          <a:pt x="3991" y="5302"/>
                        </a:lnTo>
                        <a:lnTo>
                          <a:pt x="3985" y="5324"/>
                        </a:lnTo>
                        <a:lnTo>
                          <a:pt x="3981" y="5349"/>
                        </a:lnTo>
                        <a:lnTo>
                          <a:pt x="3975" y="5368"/>
                        </a:lnTo>
                        <a:lnTo>
                          <a:pt x="3953" y="5390"/>
                        </a:lnTo>
                        <a:lnTo>
                          <a:pt x="3925" y="5412"/>
                        </a:lnTo>
                        <a:lnTo>
                          <a:pt x="3897" y="5427"/>
                        </a:lnTo>
                        <a:lnTo>
                          <a:pt x="3891" y="5430"/>
                        </a:lnTo>
                        <a:lnTo>
                          <a:pt x="3882" y="5434"/>
                        </a:lnTo>
                        <a:lnTo>
                          <a:pt x="3872" y="5437"/>
                        </a:lnTo>
                        <a:lnTo>
                          <a:pt x="3863" y="5440"/>
                        </a:lnTo>
                        <a:lnTo>
                          <a:pt x="3853" y="5443"/>
                        </a:lnTo>
                        <a:lnTo>
                          <a:pt x="3841" y="5462"/>
                        </a:lnTo>
                        <a:lnTo>
                          <a:pt x="3828" y="5490"/>
                        </a:lnTo>
                        <a:lnTo>
                          <a:pt x="3819" y="5518"/>
                        </a:lnTo>
                        <a:lnTo>
                          <a:pt x="3803" y="5537"/>
                        </a:lnTo>
                        <a:lnTo>
                          <a:pt x="3791" y="5540"/>
                        </a:lnTo>
                        <a:lnTo>
                          <a:pt x="3772" y="5543"/>
                        </a:lnTo>
                        <a:lnTo>
                          <a:pt x="3750" y="5546"/>
                        </a:lnTo>
                        <a:lnTo>
                          <a:pt x="3738" y="5552"/>
                        </a:lnTo>
                        <a:lnTo>
                          <a:pt x="3735" y="5571"/>
                        </a:lnTo>
                        <a:lnTo>
                          <a:pt x="3735" y="5593"/>
                        </a:lnTo>
                        <a:lnTo>
                          <a:pt x="3738" y="5615"/>
                        </a:lnTo>
                        <a:lnTo>
                          <a:pt x="3741" y="5640"/>
                        </a:lnTo>
                        <a:lnTo>
                          <a:pt x="3741" y="5658"/>
                        </a:lnTo>
                        <a:lnTo>
                          <a:pt x="3741" y="5668"/>
                        </a:lnTo>
                        <a:lnTo>
                          <a:pt x="3738" y="5677"/>
                        </a:lnTo>
                        <a:lnTo>
                          <a:pt x="3735" y="5687"/>
                        </a:lnTo>
                        <a:lnTo>
                          <a:pt x="3735" y="5696"/>
                        </a:lnTo>
                        <a:lnTo>
                          <a:pt x="3735" y="5705"/>
                        </a:lnTo>
                        <a:lnTo>
                          <a:pt x="3738" y="5730"/>
                        </a:lnTo>
                        <a:lnTo>
                          <a:pt x="3744" y="5758"/>
                        </a:lnTo>
                        <a:lnTo>
                          <a:pt x="3747" y="5783"/>
                        </a:lnTo>
                        <a:lnTo>
                          <a:pt x="3741" y="5805"/>
                        </a:lnTo>
                        <a:lnTo>
                          <a:pt x="3732" y="5830"/>
                        </a:lnTo>
                        <a:lnTo>
                          <a:pt x="3722" y="5849"/>
                        </a:lnTo>
                        <a:lnTo>
                          <a:pt x="3713" y="5868"/>
                        </a:lnTo>
                        <a:lnTo>
                          <a:pt x="3700" y="5886"/>
                        </a:lnTo>
                        <a:lnTo>
                          <a:pt x="3685" y="5902"/>
                        </a:lnTo>
                        <a:lnTo>
                          <a:pt x="3666" y="5905"/>
                        </a:lnTo>
                        <a:lnTo>
                          <a:pt x="3641" y="5899"/>
                        </a:lnTo>
                        <a:lnTo>
                          <a:pt x="3616" y="5896"/>
                        </a:lnTo>
                        <a:lnTo>
                          <a:pt x="3597" y="5893"/>
                        </a:lnTo>
                        <a:lnTo>
                          <a:pt x="3582" y="5902"/>
                        </a:lnTo>
                        <a:lnTo>
                          <a:pt x="3563" y="5911"/>
                        </a:lnTo>
                        <a:lnTo>
                          <a:pt x="3544" y="5924"/>
                        </a:lnTo>
                        <a:lnTo>
                          <a:pt x="3529" y="5930"/>
                        </a:lnTo>
                        <a:lnTo>
                          <a:pt x="3507" y="5930"/>
                        </a:lnTo>
                        <a:lnTo>
                          <a:pt x="3482" y="5921"/>
                        </a:lnTo>
                        <a:lnTo>
                          <a:pt x="3460" y="5914"/>
                        </a:lnTo>
                        <a:lnTo>
                          <a:pt x="3451" y="5908"/>
                        </a:lnTo>
                        <a:lnTo>
                          <a:pt x="3444" y="5899"/>
                        </a:lnTo>
                        <a:lnTo>
                          <a:pt x="3435" y="5889"/>
                        </a:lnTo>
                        <a:lnTo>
                          <a:pt x="3429" y="5880"/>
                        </a:lnTo>
                        <a:lnTo>
                          <a:pt x="3419" y="5874"/>
                        </a:lnTo>
                        <a:lnTo>
                          <a:pt x="3413" y="5868"/>
                        </a:lnTo>
                        <a:lnTo>
                          <a:pt x="3391" y="5865"/>
                        </a:lnTo>
                        <a:lnTo>
                          <a:pt x="3369" y="5868"/>
                        </a:lnTo>
                        <a:lnTo>
                          <a:pt x="3348" y="5868"/>
                        </a:lnTo>
                        <a:lnTo>
                          <a:pt x="3329" y="5877"/>
                        </a:lnTo>
                        <a:lnTo>
                          <a:pt x="3307" y="5886"/>
                        </a:lnTo>
                        <a:lnTo>
                          <a:pt x="3291" y="5899"/>
                        </a:lnTo>
                        <a:lnTo>
                          <a:pt x="3288" y="5908"/>
                        </a:lnTo>
                        <a:lnTo>
                          <a:pt x="3285" y="5918"/>
                        </a:lnTo>
                        <a:lnTo>
                          <a:pt x="3282" y="5930"/>
                        </a:lnTo>
                        <a:lnTo>
                          <a:pt x="3279" y="5943"/>
                        </a:lnTo>
                        <a:lnTo>
                          <a:pt x="3276" y="5949"/>
                        </a:lnTo>
                        <a:lnTo>
                          <a:pt x="3270" y="5958"/>
                        </a:lnTo>
                        <a:lnTo>
                          <a:pt x="3260" y="5968"/>
                        </a:lnTo>
                        <a:lnTo>
                          <a:pt x="3251" y="5977"/>
                        </a:lnTo>
                        <a:lnTo>
                          <a:pt x="3241" y="5986"/>
                        </a:lnTo>
                        <a:lnTo>
                          <a:pt x="3238" y="5993"/>
                        </a:lnTo>
                        <a:lnTo>
                          <a:pt x="3232" y="6014"/>
                        </a:lnTo>
                        <a:lnTo>
                          <a:pt x="3232" y="6036"/>
                        </a:lnTo>
                        <a:lnTo>
                          <a:pt x="3235" y="6058"/>
                        </a:lnTo>
                        <a:lnTo>
                          <a:pt x="3238" y="6064"/>
                        </a:lnTo>
                        <a:lnTo>
                          <a:pt x="3241" y="6074"/>
                        </a:lnTo>
                        <a:lnTo>
                          <a:pt x="3245" y="6083"/>
                        </a:lnTo>
                        <a:lnTo>
                          <a:pt x="3232" y="6089"/>
                        </a:lnTo>
                        <a:lnTo>
                          <a:pt x="3223" y="6092"/>
                        </a:lnTo>
                        <a:lnTo>
                          <a:pt x="3213" y="6092"/>
                        </a:lnTo>
                        <a:lnTo>
                          <a:pt x="3207" y="6092"/>
                        </a:lnTo>
                        <a:lnTo>
                          <a:pt x="3201" y="6086"/>
                        </a:lnTo>
                        <a:lnTo>
                          <a:pt x="3195" y="6083"/>
                        </a:lnTo>
                        <a:lnTo>
                          <a:pt x="3185" y="6077"/>
                        </a:lnTo>
                        <a:lnTo>
                          <a:pt x="3179" y="6074"/>
                        </a:lnTo>
                        <a:lnTo>
                          <a:pt x="3173" y="6071"/>
                        </a:lnTo>
                        <a:lnTo>
                          <a:pt x="3154" y="6077"/>
                        </a:lnTo>
                        <a:lnTo>
                          <a:pt x="3135" y="6086"/>
                        </a:lnTo>
                        <a:lnTo>
                          <a:pt x="3120" y="6092"/>
                        </a:lnTo>
                        <a:lnTo>
                          <a:pt x="3101" y="6096"/>
                        </a:lnTo>
                        <a:lnTo>
                          <a:pt x="3079" y="6099"/>
                        </a:lnTo>
                        <a:lnTo>
                          <a:pt x="3060" y="6099"/>
                        </a:lnTo>
                        <a:lnTo>
                          <a:pt x="3042" y="6092"/>
                        </a:lnTo>
                        <a:lnTo>
                          <a:pt x="3029" y="6080"/>
                        </a:lnTo>
                        <a:lnTo>
                          <a:pt x="3020" y="6058"/>
                        </a:lnTo>
                        <a:lnTo>
                          <a:pt x="3010" y="6036"/>
                        </a:lnTo>
                        <a:lnTo>
                          <a:pt x="2998" y="6021"/>
                        </a:lnTo>
                        <a:lnTo>
                          <a:pt x="2992" y="6018"/>
                        </a:lnTo>
                        <a:lnTo>
                          <a:pt x="2982" y="6011"/>
                        </a:lnTo>
                        <a:lnTo>
                          <a:pt x="2970" y="6005"/>
                        </a:lnTo>
                        <a:lnTo>
                          <a:pt x="2960" y="6002"/>
                        </a:lnTo>
                        <a:lnTo>
                          <a:pt x="2954" y="5996"/>
                        </a:lnTo>
                        <a:lnTo>
                          <a:pt x="2948" y="5980"/>
                        </a:lnTo>
                        <a:lnTo>
                          <a:pt x="2948" y="5961"/>
                        </a:lnTo>
                        <a:lnTo>
                          <a:pt x="2945" y="5946"/>
                        </a:lnTo>
                        <a:lnTo>
                          <a:pt x="2942" y="5933"/>
                        </a:lnTo>
                        <a:lnTo>
                          <a:pt x="2923" y="5927"/>
                        </a:lnTo>
                        <a:lnTo>
                          <a:pt x="2901" y="5927"/>
                        </a:lnTo>
                        <a:lnTo>
                          <a:pt x="2885" y="5933"/>
                        </a:lnTo>
                        <a:lnTo>
                          <a:pt x="2879" y="5936"/>
                        </a:lnTo>
                        <a:lnTo>
                          <a:pt x="2879" y="5943"/>
                        </a:lnTo>
                        <a:lnTo>
                          <a:pt x="2876" y="5949"/>
                        </a:lnTo>
                        <a:lnTo>
                          <a:pt x="2873" y="5955"/>
                        </a:lnTo>
                        <a:lnTo>
                          <a:pt x="2870" y="5961"/>
                        </a:lnTo>
                        <a:lnTo>
                          <a:pt x="2848" y="5974"/>
                        </a:lnTo>
                        <a:lnTo>
                          <a:pt x="2814" y="5983"/>
                        </a:lnTo>
                        <a:lnTo>
                          <a:pt x="2782" y="5986"/>
                        </a:lnTo>
                        <a:lnTo>
                          <a:pt x="2754" y="5986"/>
                        </a:lnTo>
                        <a:lnTo>
                          <a:pt x="2745" y="5983"/>
                        </a:lnTo>
                        <a:lnTo>
                          <a:pt x="2736" y="5977"/>
                        </a:lnTo>
                        <a:lnTo>
                          <a:pt x="2726" y="5968"/>
                        </a:lnTo>
                        <a:lnTo>
                          <a:pt x="2720" y="5961"/>
                        </a:lnTo>
                        <a:lnTo>
                          <a:pt x="2714" y="5952"/>
                        </a:lnTo>
                        <a:lnTo>
                          <a:pt x="2707" y="5946"/>
                        </a:lnTo>
                        <a:lnTo>
                          <a:pt x="2704" y="5927"/>
                        </a:lnTo>
                        <a:lnTo>
                          <a:pt x="2707" y="5905"/>
                        </a:lnTo>
                        <a:lnTo>
                          <a:pt x="2711" y="5883"/>
                        </a:lnTo>
                        <a:lnTo>
                          <a:pt x="2707" y="5868"/>
                        </a:lnTo>
                        <a:lnTo>
                          <a:pt x="2704" y="5861"/>
                        </a:lnTo>
                        <a:lnTo>
                          <a:pt x="2695" y="5858"/>
                        </a:lnTo>
                        <a:lnTo>
                          <a:pt x="2689" y="5855"/>
                        </a:lnTo>
                        <a:lnTo>
                          <a:pt x="2679" y="5852"/>
                        </a:lnTo>
                        <a:lnTo>
                          <a:pt x="2673" y="5849"/>
                        </a:lnTo>
                        <a:lnTo>
                          <a:pt x="2667" y="5852"/>
                        </a:lnTo>
                        <a:lnTo>
                          <a:pt x="2657" y="5855"/>
                        </a:lnTo>
                        <a:lnTo>
                          <a:pt x="2651" y="5858"/>
                        </a:lnTo>
                        <a:lnTo>
                          <a:pt x="2645" y="5865"/>
                        </a:lnTo>
                        <a:lnTo>
                          <a:pt x="2639" y="5868"/>
                        </a:lnTo>
                        <a:lnTo>
                          <a:pt x="2636" y="5874"/>
                        </a:lnTo>
                        <a:lnTo>
                          <a:pt x="2632" y="5880"/>
                        </a:lnTo>
                        <a:lnTo>
                          <a:pt x="2629" y="5889"/>
                        </a:lnTo>
                        <a:lnTo>
                          <a:pt x="2626" y="5899"/>
                        </a:lnTo>
                        <a:lnTo>
                          <a:pt x="2623" y="5905"/>
                        </a:lnTo>
                        <a:lnTo>
                          <a:pt x="2617" y="5908"/>
                        </a:lnTo>
                        <a:lnTo>
                          <a:pt x="2598" y="5911"/>
                        </a:lnTo>
                        <a:lnTo>
                          <a:pt x="2576" y="5905"/>
                        </a:lnTo>
                        <a:lnTo>
                          <a:pt x="2554" y="5899"/>
                        </a:lnTo>
                        <a:lnTo>
                          <a:pt x="2539" y="5886"/>
                        </a:lnTo>
                        <a:lnTo>
                          <a:pt x="2536" y="5871"/>
                        </a:lnTo>
                        <a:lnTo>
                          <a:pt x="2536" y="5855"/>
                        </a:lnTo>
                        <a:lnTo>
                          <a:pt x="2536" y="5833"/>
                        </a:lnTo>
                        <a:lnTo>
                          <a:pt x="2539" y="5821"/>
                        </a:lnTo>
                        <a:lnTo>
                          <a:pt x="2542" y="5802"/>
                        </a:lnTo>
                        <a:lnTo>
                          <a:pt x="2548" y="5783"/>
                        </a:lnTo>
                        <a:lnTo>
                          <a:pt x="2551" y="5765"/>
                        </a:lnTo>
                        <a:lnTo>
                          <a:pt x="2545" y="5749"/>
                        </a:lnTo>
                        <a:lnTo>
                          <a:pt x="2533" y="5727"/>
                        </a:lnTo>
                        <a:lnTo>
                          <a:pt x="2523" y="5708"/>
                        </a:lnTo>
                        <a:lnTo>
                          <a:pt x="2526" y="5690"/>
                        </a:lnTo>
                        <a:lnTo>
                          <a:pt x="2533" y="5665"/>
                        </a:lnTo>
                        <a:lnTo>
                          <a:pt x="2542" y="5643"/>
                        </a:lnTo>
                        <a:lnTo>
                          <a:pt x="2548" y="5630"/>
                        </a:lnTo>
                        <a:lnTo>
                          <a:pt x="2554" y="5612"/>
                        </a:lnTo>
                        <a:lnTo>
                          <a:pt x="2561" y="5596"/>
                        </a:lnTo>
                        <a:lnTo>
                          <a:pt x="2564" y="5587"/>
                        </a:lnTo>
                        <a:lnTo>
                          <a:pt x="2564" y="5574"/>
                        </a:lnTo>
                        <a:lnTo>
                          <a:pt x="2567" y="5552"/>
                        </a:lnTo>
                        <a:lnTo>
                          <a:pt x="2564" y="5524"/>
                        </a:lnTo>
                        <a:lnTo>
                          <a:pt x="2561" y="5496"/>
                        </a:lnTo>
                        <a:lnTo>
                          <a:pt x="2554" y="5477"/>
                        </a:lnTo>
                        <a:lnTo>
                          <a:pt x="2539" y="5468"/>
                        </a:lnTo>
                        <a:lnTo>
                          <a:pt x="2517" y="5462"/>
                        </a:lnTo>
                        <a:lnTo>
                          <a:pt x="2495" y="5459"/>
                        </a:lnTo>
                        <a:lnTo>
                          <a:pt x="2476" y="5452"/>
                        </a:lnTo>
                        <a:lnTo>
                          <a:pt x="2473" y="5446"/>
                        </a:lnTo>
                        <a:lnTo>
                          <a:pt x="2470" y="5437"/>
                        </a:lnTo>
                        <a:lnTo>
                          <a:pt x="2467" y="5427"/>
                        </a:lnTo>
                        <a:lnTo>
                          <a:pt x="2464" y="5418"/>
                        </a:lnTo>
                        <a:lnTo>
                          <a:pt x="2461" y="5409"/>
                        </a:lnTo>
                        <a:lnTo>
                          <a:pt x="2454" y="5402"/>
                        </a:lnTo>
                        <a:lnTo>
                          <a:pt x="2448" y="5399"/>
                        </a:lnTo>
                        <a:lnTo>
                          <a:pt x="2442" y="5399"/>
                        </a:lnTo>
                        <a:lnTo>
                          <a:pt x="2433" y="5399"/>
                        </a:lnTo>
                        <a:lnTo>
                          <a:pt x="2426" y="5399"/>
                        </a:lnTo>
                        <a:lnTo>
                          <a:pt x="2420" y="5402"/>
                        </a:lnTo>
                        <a:lnTo>
                          <a:pt x="2420" y="5405"/>
                        </a:lnTo>
                        <a:lnTo>
                          <a:pt x="2420" y="5412"/>
                        </a:lnTo>
                        <a:lnTo>
                          <a:pt x="2423" y="5418"/>
                        </a:lnTo>
                        <a:lnTo>
                          <a:pt x="2423" y="5421"/>
                        </a:lnTo>
                        <a:lnTo>
                          <a:pt x="2420" y="5424"/>
                        </a:lnTo>
                        <a:lnTo>
                          <a:pt x="2408" y="5430"/>
                        </a:lnTo>
                        <a:lnTo>
                          <a:pt x="2389" y="5434"/>
                        </a:lnTo>
                        <a:lnTo>
                          <a:pt x="2370" y="5430"/>
                        </a:lnTo>
                        <a:lnTo>
                          <a:pt x="2358" y="5424"/>
                        </a:lnTo>
                        <a:lnTo>
                          <a:pt x="2355" y="5421"/>
                        </a:lnTo>
                        <a:lnTo>
                          <a:pt x="2348" y="5412"/>
                        </a:lnTo>
                        <a:lnTo>
                          <a:pt x="2348" y="5402"/>
                        </a:lnTo>
                        <a:lnTo>
                          <a:pt x="2345" y="5393"/>
                        </a:lnTo>
                        <a:lnTo>
                          <a:pt x="2348" y="5384"/>
                        </a:lnTo>
                        <a:lnTo>
                          <a:pt x="2351" y="5377"/>
                        </a:lnTo>
                        <a:lnTo>
                          <a:pt x="2358" y="5371"/>
                        </a:lnTo>
                        <a:lnTo>
                          <a:pt x="2367" y="5362"/>
                        </a:lnTo>
                        <a:lnTo>
                          <a:pt x="2373" y="5356"/>
                        </a:lnTo>
                        <a:lnTo>
                          <a:pt x="2376" y="5349"/>
                        </a:lnTo>
                        <a:lnTo>
                          <a:pt x="2380" y="5324"/>
                        </a:lnTo>
                        <a:lnTo>
                          <a:pt x="2373" y="5296"/>
                        </a:lnTo>
                        <a:lnTo>
                          <a:pt x="2364" y="5271"/>
                        </a:lnTo>
                        <a:lnTo>
                          <a:pt x="2345" y="5246"/>
                        </a:lnTo>
                        <a:lnTo>
                          <a:pt x="2314" y="5218"/>
                        </a:lnTo>
                        <a:lnTo>
                          <a:pt x="2283" y="5190"/>
                        </a:lnTo>
                        <a:lnTo>
                          <a:pt x="2252" y="5174"/>
                        </a:lnTo>
                        <a:lnTo>
                          <a:pt x="2227" y="5171"/>
                        </a:lnTo>
                        <a:lnTo>
                          <a:pt x="2192" y="5174"/>
                        </a:lnTo>
                        <a:lnTo>
                          <a:pt x="2161" y="5178"/>
                        </a:lnTo>
                        <a:lnTo>
                          <a:pt x="2133" y="5174"/>
                        </a:lnTo>
                        <a:lnTo>
                          <a:pt x="2111" y="5165"/>
                        </a:lnTo>
                        <a:lnTo>
                          <a:pt x="2086" y="5153"/>
                        </a:lnTo>
                        <a:lnTo>
                          <a:pt x="2061" y="5137"/>
                        </a:lnTo>
                        <a:lnTo>
                          <a:pt x="2039" y="5131"/>
                        </a:lnTo>
                        <a:lnTo>
                          <a:pt x="2014" y="5124"/>
                        </a:lnTo>
                        <a:lnTo>
                          <a:pt x="1986" y="5124"/>
                        </a:lnTo>
                        <a:lnTo>
                          <a:pt x="1961" y="5124"/>
                        </a:lnTo>
                        <a:lnTo>
                          <a:pt x="1939" y="5131"/>
                        </a:lnTo>
                        <a:lnTo>
                          <a:pt x="1930" y="5134"/>
                        </a:lnTo>
                        <a:lnTo>
                          <a:pt x="1921" y="5143"/>
                        </a:lnTo>
                        <a:lnTo>
                          <a:pt x="1914" y="5156"/>
                        </a:lnTo>
                        <a:lnTo>
                          <a:pt x="1908" y="5165"/>
                        </a:lnTo>
                        <a:lnTo>
                          <a:pt x="1902" y="5174"/>
                        </a:lnTo>
                        <a:lnTo>
                          <a:pt x="1902" y="5193"/>
                        </a:lnTo>
                        <a:lnTo>
                          <a:pt x="1905" y="5212"/>
                        </a:lnTo>
                        <a:lnTo>
                          <a:pt x="1905" y="5234"/>
                        </a:lnTo>
                        <a:lnTo>
                          <a:pt x="1902" y="5249"/>
                        </a:lnTo>
                        <a:lnTo>
                          <a:pt x="1899" y="5256"/>
                        </a:lnTo>
                        <a:lnTo>
                          <a:pt x="1889" y="5259"/>
                        </a:lnTo>
                        <a:lnTo>
                          <a:pt x="1880" y="5262"/>
                        </a:lnTo>
                        <a:lnTo>
                          <a:pt x="1871" y="5265"/>
                        </a:lnTo>
                        <a:lnTo>
                          <a:pt x="1861" y="5268"/>
                        </a:lnTo>
                        <a:lnTo>
                          <a:pt x="1842" y="5268"/>
                        </a:lnTo>
                        <a:lnTo>
                          <a:pt x="1817" y="5265"/>
                        </a:lnTo>
                        <a:lnTo>
                          <a:pt x="1796" y="5265"/>
                        </a:lnTo>
                        <a:lnTo>
                          <a:pt x="1777" y="5268"/>
                        </a:lnTo>
                        <a:lnTo>
                          <a:pt x="1774" y="5271"/>
                        </a:lnTo>
                        <a:lnTo>
                          <a:pt x="1771" y="5277"/>
                        </a:lnTo>
                        <a:lnTo>
                          <a:pt x="1764" y="5284"/>
                        </a:lnTo>
                        <a:lnTo>
                          <a:pt x="1761" y="5293"/>
                        </a:lnTo>
                        <a:lnTo>
                          <a:pt x="1758" y="5296"/>
                        </a:lnTo>
                        <a:lnTo>
                          <a:pt x="1739" y="5299"/>
                        </a:lnTo>
                        <a:lnTo>
                          <a:pt x="1718" y="5296"/>
                        </a:lnTo>
                        <a:lnTo>
                          <a:pt x="1696" y="5290"/>
                        </a:lnTo>
                        <a:lnTo>
                          <a:pt x="1677" y="5287"/>
                        </a:lnTo>
                        <a:lnTo>
                          <a:pt x="1661" y="5287"/>
                        </a:lnTo>
                        <a:lnTo>
                          <a:pt x="1639" y="5284"/>
                        </a:lnTo>
                        <a:lnTo>
                          <a:pt x="1618" y="5284"/>
                        </a:lnTo>
                        <a:lnTo>
                          <a:pt x="1602" y="5287"/>
                        </a:lnTo>
                        <a:lnTo>
                          <a:pt x="1596" y="5293"/>
                        </a:lnTo>
                        <a:lnTo>
                          <a:pt x="1590" y="5299"/>
                        </a:lnTo>
                        <a:lnTo>
                          <a:pt x="1586" y="5309"/>
                        </a:lnTo>
                        <a:lnTo>
                          <a:pt x="1580" y="5315"/>
                        </a:lnTo>
                        <a:lnTo>
                          <a:pt x="1577" y="5324"/>
                        </a:lnTo>
                        <a:lnTo>
                          <a:pt x="1571" y="5327"/>
                        </a:lnTo>
                        <a:lnTo>
                          <a:pt x="1549" y="5337"/>
                        </a:lnTo>
                        <a:lnTo>
                          <a:pt x="1524" y="5343"/>
                        </a:lnTo>
                        <a:lnTo>
                          <a:pt x="1496" y="5346"/>
                        </a:lnTo>
                        <a:lnTo>
                          <a:pt x="1474" y="5343"/>
                        </a:lnTo>
                        <a:lnTo>
                          <a:pt x="1455" y="5334"/>
                        </a:lnTo>
                        <a:lnTo>
                          <a:pt x="1433" y="5318"/>
                        </a:lnTo>
                        <a:lnTo>
                          <a:pt x="1412" y="5302"/>
                        </a:lnTo>
                        <a:lnTo>
                          <a:pt x="1393" y="5293"/>
                        </a:lnTo>
                        <a:lnTo>
                          <a:pt x="1377" y="5287"/>
                        </a:lnTo>
                        <a:lnTo>
                          <a:pt x="1358" y="5284"/>
                        </a:lnTo>
                        <a:lnTo>
                          <a:pt x="1337" y="5284"/>
                        </a:lnTo>
                        <a:lnTo>
                          <a:pt x="1324" y="5287"/>
                        </a:lnTo>
                        <a:lnTo>
                          <a:pt x="1321" y="5293"/>
                        </a:lnTo>
                        <a:lnTo>
                          <a:pt x="1321" y="5296"/>
                        </a:lnTo>
                        <a:lnTo>
                          <a:pt x="1321" y="5306"/>
                        </a:lnTo>
                        <a:lnTo>
                          <a:pt x="1324" y="5312"/>
                        </a:lnTo>
                        <a:lnTo>
                          <a:pt x="1324" y="5318"/>
                        </a:lnTo>
                        <a:lnTo>
                          <a:pt x="1324" y="5324"/>
                        </a:lnTo>
                        <a:lnTo>
                          <a:pt x="1324" y="5327"/>
                        </a:lnTo>
                        <a:lnTo>
                          <a:pt x="1308" y="5334"/>
                        </a:lnTo>
                        <a:lnTo>
                          <a:pt x="1290" y="5334"/>
                        </a:lnTo>
                        <a:lnTo>
                          <a:pt x="1271" y="5334"/>
                        </a:lnTo>
                        <a:lnTo>
                          <a:pt x="1252" y="5331"/>
                        </a:lnTo>
                        <a:lnTo>
                          <a:pt x="1224" y="5331"/>
                        </a:lnTo>
                        <a:lnTo>
                          <a:pt x="1190" y="5327"/>
                        </a:lnTo>
                        <a:lnTo>
                          <a:pt x="1162" y="5327"/>
                        </a:lnTo>
                        <a:lnTo>
                          <a:pt x="1143" y="5334"/>
                        </a:lnTo>
                        <a:lnTo>
                          <a:pt x="1121" y="5343"/>
                        </a:lnTo>
                        <a:lnTo>
                          <a:pt x="1102" y="5352"/>
                        </a:lnTo>
                        <a:lnTo>
                          <a:pt x="1068" y="5362"/>
                        </a:lnTo>
                        <a:lnTo>
                          <a:pt x="1027" y="5374"/>
                        </a:lnTo>
                        <a:lnTo>
                          <a:pt x="987" y="5384"/>
                        </a:lnTo>
                        <a:lnTo>
                          <a:pt x="952" y="5387"/>
                        </a:lnTo>
                        <a:lnTo>
                          <a:pt x="931" y="5384"/>
                        </a:lnTo>
                        <a:lnTo>
                          <a:pt x="906" y="5374"/>
                        </a:lnTo>
                        <a:lnTo>
                          <a:pt x="881" y="5365"/>
                        </a:lnTo>
                        <a:lnTo>
                          <a:pt x="862" y="5352"/>
                        </a:lnTo>
                        <a:lnTo>
                          <a:pt x="856" y="5346"/>
                        </a:lnTo>
                        <a:lnTo>
                          <a:pt x="853" y="5334"/>
                        </a:lnTo>
                        <a:lnTo>
                          <a:pt x="849" y="5312"/>
                        </a:lnTo>
                        <a:lnTo>
                          <a:pt x="846" y="5290"/>
                        </a:lnTo>
                        <a:lnTo>
                          <a:pt x="843" y="5268"/>
                        </a:lnTo>
                        <a:lnTo>
                          <a:pt x="837" y="5256"/>
                        </a:lnTo>
                        <a:lnTo>
                          <a:pt x="828" y="5252"/>
                        </a:lnTo>
                        <a:lnTo>
                          <a:pt x="809" y="5243"/>
                        </a:lnTo>
                        <a:lnTo>
                          <a:pt x="793" y="5234"/>
                        </a:lnTo>
                        <a:lnTo>
                          <a:pt x="781" y="5224"/>
                        </a:lnTo>
                        <a:lnTo>
                          <a:pt x="778" y="5206"/>
                        </a:lnTo>
                        <a:lnTo>
                          <a:pt x="781" y="5184"/>
                        </a:lnTo>
                        <a:lnTo>
                          <a:pt x="784" y="5162"/>
                        </a:lnTo>
                        <a:lnTo>
                          <a:pt x="781" y="5143"/>
                        </a:lnTo>
                        <a:lnTo>
                          <a:pt x="762" y="5118"/>
                        </a:lnTo>
                        <a:lnTo>
                          <a:pt x="737" y="5090"/>
                        </a:lnTo>
                        <a:lnTo>
                          <a:pt x="706" y="5065"/>
                        </a:lnTo>
                        <a:lnTo>
                          <a:pt x="687" y="5040"/>
                        </a:lnTo>
                        <a:lnTo>
                          <a:pt x="675" y="5015"/>
                        </a:lnTo>
                        <a:lnTo>
                          <a:pt x="665" y="4984"/>
                        </a:lnTo>
                        <a:lnTo>
                          <a:pt x="656" y="4953"/>
                        </a:lnTo>
                        <a:lnTo>
                          <a:pt x="650" y="4928"/>
                        </a:lnTo>
                        <a:lnTo>
                          <a:pt x="637" y="4906"/>
                        </a:lnTo>
                        <a:lnTo>
                          <a:pt x="625" y="4881"/>
                        </a:lnTo>
                        <a:lnTo>
                          <a:pt x="612" y="4856"/>
                        </a:lnTo>
                        <a:lnTo>
                          <a:pt x="593" y="4840"/>
                        </a:lnTo>
                        <a:lnTo>
                          <a:pt x="575" y="4834"/>
                        </a:lnTo>
                        <a:lnTo>
                          <a:pt x="550" y="4837"/>
                        </a:lnTo>
                        <a:lnTo>
                          <a:pt x="522" y="4840"/>
                        </a:lnTo>
                        <a:lnTo>
                          <a:pt x="493" y="4840"/>
                        </a:lnTo>
                        <a:lnTo>
                          <a:pt x="472" y="4840"/>
                        </a:lnTo>
                        <a:lnTo>
                          <a:pt x="453" y="4834"/>
                        </a:lnTo>
                        <a:lnTo>
                          <a:pt x="431" y="4825"/>
                        </a:lnTo>
                        <a:lnTo>
                          <a:pt x="415" y="4815"/>
                        </a:lnTo>
                        <a:lnTo>
                          <a:pt x="403" y="4797"/>
                        </a:lnTo>
                        <a:lnTo>
                          <a:pt x="390" y="4772"/>
                        </a:lnTo>
                        <a:lnTo>
                          <a:pt x="384" y="4747"/>
                        </a:lnTo>
                        <a:lnTo>
                          <a:pt x="381" y="4722"/>
                        </a:lnTo>
                        <a:lnTo>
                          <a:pt x="384" y="4703"/>
                        </a:lnTo>
                        <a:lnTo>
                          <a:pt x="394" y="4681"/>
                        </a:lnTo>
                        <a:lnTo>
                          <a:pt x="403" y="4659"/>
                        </a:lnTo>
                        <a:lnTo>
                          <a:pt x="409" y="4640"/>
                        </a:lnTo>
                        <a:lnTo>
                          <a:pt x="406" y="4615"/>
                        </a:lnTo>
                        <a:lnTo>
                          <a:pt x="400" y="4581"/>
                        </a:lnTo>
                        <a:lnTo>
                          <a:pt x="390" y="4550"/>
                        </a:lnTo>
                        <a:lnTo>
                          <a:pt x="381" y="4525"/>
                        </a:lnTo>
                        <a:lnTo>
                          <a:pt x="359" y="4509"/>
                        </a:lnTo>
                        <a:lnTo>
                          <a:pt x="328" y="4494"/>
                        </a:lnTo>
                        <a:lnTo>
                          <a:pt x="297" y="4478"/>
                        </a:lnTo>
                        <a:lnTo>
                          <a:pt x="272" y="4462"/>
                        </a:lnTo>
                        <a:lnTo>
                          <a:pt x="253" y="4441"/>
                        </a:lnTo>
                        <a:lnTo>
                          <a:pt x="231" y="4413"/>
                        </a:lnTo>
                        <a:lnTo>
                          <a:pt x="212" y="4391"/>
                        </a:lnTo>
                        <a:lnTo>
                          <a:pt x="194" y="4369"/>
                        </a:lnTo>
                        <a:lnTo>
                          <a:pt x="172" y="4347"/>
                        </a:lnTo>
                        <a:lnTo>
                          <a:pt x="153" y="4328"/>
                        </a:lnTo>
                        <a:lnTo>
                          <a:pt x="137" y="4328"/>
                        </a:lnTo>
                        <a:lnTo>
                          <a:pt x="116" y="4328"/>
                        </a:lnTo>
                        <a:lnTo>
                          <a:pt x="94" y="4331"/>
                        </a:lnTo>
                        <a:lnTo>
                          <a:pt x="78" y="4328"/>
                        </a:lnTo>
                        <a:lnTo>
                          <a:pt x="56" y="4322"/>
                        </a:lnTo>
                        <a:lnTo>
                          <a:pt x="28" y="4313"/>
                        </a:lnTo>
                        <a:lnTo>
                          <a:pt x="0" y="4300"/>
                        </a:lnTo>
                        <a:lnTo>
                          <a:pt x="6" y="4288"/>
                        </a:lnTo>
                        <a:lnTo>
                          <a:pt x="9" y="4275"/>
                        </a:lnTo>
                        <a:lnTo>
                          <a:pt x="13" y="4263"/>
                        </a:lnTo>
                        <a:lnTo>
                          <a:pt x="19" y="4250"/>
                        </a:lnTo>
                        <a:lnTo>
                          <a:pt x="28" y="4235"/>
                        </a:lnTo>
                        <a:lnTo>
                          <a:pt x="38" y="4216"/>
                        </a:lnTo>
                        <a:lnTo>
                          <a:pt x="44" y="4197"/>
                        </a:lnTo>
                        <a:lnTo>
                          <a:pt x="44" y="4175"/>
                        </a:lnTo>
                        <a:lnTo>
                          <a:pt x="41" y="4150"/>
                        </a:lnTo>
                        <a:lnTo>
                          <a:pt x="34" y="4122"/>
                        </a:lnTo>
                        <a:lnTo>
                          <a:pt x="38" y="4103"/>
                        </a:lnTo>
                        <a:lnTo>
                          <a:pt x="41" y="4097"/>
                        </a:lnTo>
                        <a:lnTo>
                          <a:pt x="44" y="4088"/>
                        </a:lnTo>
                        <a:lnTo>
                          <a:pt x="53" y="4082"/>
                        </a:lnTo>
                        <a:lnTo>
                          <a:pt x="59" y="4075"/>
                        </a:lnTo>
                        <a:lnTo>
                          <a:pt x="66" y="4069"/>
                        </a:lnTo>
                        <a:lnTo>
                          <a:pt x="72" y="4063"/>
                        </a:lnTo>
                        <a:lnTo>
                          <a:pt x="75" y="4057"/>
                        </a:lnTo>
                        <a:lnTo>
                          <a:pt x="78" y="4053"/>
                        </a:lnTo>
                        <a:lnTo>
                          <a:pt x="75" y="4044"/>
                        </a:lnTo>
                        <a:lnTo>
                          <a:pt x="66" y="4025"/>
                        </a:lnTo>
                        <a:lnTo>
                          <a:pt x="59" y="4003"/>
                        </a:lnTo>
                        <a:lnTo>
                          <a:pt x="53" y="3982"/>
                        </a:lnTo>
                        <a:lnTo>
                          <a:pt x="53" y="3963"/>
                        </a:lnTo>
                        <a:lnTo>
                          <a:pt x="56" y="3957"/>
                        </a:lnTo>
                        <a:lnTo>
                          <a:pt x="63" y="3947"/>
                        </a:lnTo>
                        <a:lnTo>
                          <a:pt x="69" y="3941"/>
                        </a:lnTo>
                        <a:lnTo>
                          <a:pt x="78" y="3935"/>
                        </a:lnTo>
                        <a:lnTo>
                          <a:pt x="84" y="3932"/>
                        </a:lnTo>
                        <a:lnTo>
                          <a:pt x="91" y="3932"/>
                        </a:lnTo>
                        <a:lnTo>
                          <a:pt x="100" y="3932"/>
                        </a:lnTo>
                        <a:lnTo>
                          <a:pt x="109" y="3932"/>
                        </a:lnTo>
                        <a:lnTo>
                          <a:pt x="116" y="3935"/>
                        </a:lnTo>
                        <a:lnTo>
                          <a:pt x="125" y="3935"/>
                        </a:lnTo>
                        <a:lnTo>
                          <a:pt x="131" y="3932"/>
                        </a:lnTo>
                        <a:lnTo>
                          <a:pt x="144" y="3913"/>
                        </a:lnTo>
                        <a:lnTo>
                          <a:pt x="150" y="3888"/>
                        </a:lnTo>
                        <a:lnTo>
                          <a:pt x="156" y="3866"/>
                        </a:lnTo>
                        <a:lnTo>
                          <a:pt x="156" y="3860"/>
                        </a:lnTo>
                        <a:lnTo>
                          <a:pt x="153" y="3850"/>
                        </a:lnTo>
                        <a:lnTo>
                          <a:pt x="153" y="3844"/>
                        </a:lnTo>
                        <a:lnTo>
                          <a:pt x="150" y="3835"/>
                        </a:lnTo>
                        <a:lnTo>
                          <a:pt x="147" y="3825"/>
                        </a:lnTo>
                        <a:lnTo>
                          <a:pt x="147" y="3819"/>
                        </a:lnTo>
                        <a:lnTo>
                          <a:pt x="150" y="3816"/>
                        </a:lnTo>
                        <a:lnTo>
                          <a:pt x="153" y="3813"/>
                        </a:lnTo>
                        <a:lnTo>
                          <a:pt x="159" y="3810"/>
                        </a:lnTo>
                        <a:lnTo>
                          <a:pt x="169" y="3807"/>
                        </a:lnTo>
                        <a:lnTo>
                          <a:pt x="175" y="3807"/>
                        </a:lnTo>
                        <a:lnTo>
                          <a:pt x="181" y="3804"/>
                        </a:lnTo>
                        <a:lnTo>
                          <a:pt x="187" y="3804"/>
                        </a:lnTo>
                        <a:lnTo>
                          <a:pt x="187" y="3800"/>
                        </a:lnTo>
                        <a:lnTo>
                          <a:pt x="191" y="3791"/>
                        </a:lnTo>
                        <a:lnTo>
                          <a:pt x="194" y="3769"/>
                        </a:lnTo>
                        <a:lnTo>
                          <a:pt x="197" y="3744"/>
                        </a:lnTo>
                        <a:lnTo>
                          <a:pt x="197" y="3719"/>
                        </a:lnTo>
                        <a:lnTo>
                          <a:pt x="194" y="3701"/>
                        </a:lnTo>
                        <a:lnTo>
                          <a:pt x="191" y="3694"/>
                        </a:lnTo>
                        <a:lnTo>
                          <a:pt x="184" y="3688"/>
                        </a:lnTo>
                        <a:lnTo>
                          <a:pt x="175" y="3682"/>
                        </a:lnTo>
                        <a:lnTo>
                          <a:pt x="169" y="3676"/>
                        </a:lnTo>
                        <a:lnTo>
                          <a:pt x="162" y="3672"/>
                        </a:lnTo>
                        <a:lnTo>
                          <a:pt x="156" y="3663"/>
                        </a:lnTo>
                        <a:lnTo>
                          <a:pt x="150" y="3654"/>
                        </a:lnTo>
                        <a:lnTo>
                          <a:pt x="144" y="3641"/>
                        </a:lnTo>
                        <a:lnTo>
                          <a:pt x="137" y="3632"/>
                        </a:lnTo>
                        <a:lnTo>
                          <a:pt x="134" y="3623"/>
                        </a:lnTo>
                        <a:lnTo>
                          <a:pt x="131" y="3601"/>
                        </a:lnTo>
                        <a:lnTo>
                          <a:pt x="134" y="3576"/>
                        </a:lnTo>
                        <a:lnTo>
                          <a:pt x="134" y="3551"/>
                        </a:lnTo>
                        <a:lnTo>
                          <a:pt x="134" y="3529"/>
                        </a:lnTo>
                        <a:lnTo>
                          <a:pt x="128" y="3501"/>
                        </a:lnTo>
                        <a:lnTo>
                          <a:pt x="119" y="3470"/>
                        </a:lnTo>
                        <a:lnTo>
                          <a:pt x="103" y="3448"/>
                        </a:lnTo>
                        <a:lnTo>
                          <a:pt x="87" y="3438"/>
                        </a:lnTo>
                        <a:lnTo>
                          <a:pt x="66" y="3429"/>
                        </a:lnTo>
                        <a:lnTo>
                          <a:pt x="53" y="3420"/>
                        </a:lnTo>
                        <a:lnTo>
                          <a:pt x="44" y="3401"/>
                        </a:lnTo>
                        <a:lnTo>
                          <a:pt x="38" y="3379"/>
                        </a:lnTo>
                        <a:lnTo>
                          <a:pt x="38" y="3357"/>
                        </a:lnTo>
                        <a:lnTo>
                          <a:pt x="47" y="3341"/>
                        </a:lnTo>
                        <a:lnTo>
                          <a:pt x="59" y="3320"/>
                        </a:lnTo>
                        <a:lnTo>
                          <a:pt x="75" y="3301"/>
                        </a:lnTo>
                        <a:lnTo>
                          <a:pt x="87" y="3285"/>
                        </a:lnTo>
                        <a:lnTo>
                          <a:pt x="103" y="3279"/>
                        </a:lnTo>
                        <a:lnTo>
                          <a:pt x="122" y="3273"/>
                        </a:lnTo>
                        <a:lnTo>
                          <a:pt x="144" y="3263"/>
                        </a:lnTo>
                        <a:lnTo>
                          <a:pt x="156" y="3254"/>
                        </a:lnTo>
                        <a:lnTo>
                          <a:pt x="159" y="3242"/>
                        </a:lnTo>
                        <a:lnTo>
                          <a:pt x="159" y="3223"/>
                        </a:lnTo>
                        <a:lnTo>
                          <a:pt x="159" y="320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1219170">
                      <a:defRPr/>
                    </a:pPr>
                    <a:endParaRPr lang="en-AU" sz="2400" kern="0">
                      <a:solidFill>
                        <a:srgbClr val="7EA2D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8" name="Freeform 51">
                    <a:extLst>
                      <a:ext uri="{FF2B5EF4-FFF2-40B4-BE49-F238E27FC236}">
                        <a16:creationId xmlns:a16="http://schemas.microsoft.com/office/drawing/2014/main" id="{AA1647DE-6E24-4756-8277-8E82FD1CC3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57007" y="2544409"/>
                    <a:ext cx="420953" cy="848647"/>
                  </a:xfrm>
                  <a:custGeom>
                    <a:avLst/>
                    <a:gdLst>
                      <a:gd name="T0" fmla="*/ 1893 w 1936"/>
                      <a:gd name="T1" fmla="*/ 237 h 3903"/>
                      <a:gd name="T2" fmla="*/ 1811 w 1936"/>
                      <a:gd name="T3" fmla="*/ 365 h 3903"/>
                      <a:gd name="T4" fmla="*/ 1733 w 1936"/>
                      <a:gd name="T5" fmla="*/ 577 h 3903"/>
                      <a:gd name="T6" fmla="*/ 1596 w 1936"/>
                      <a:gd name="T7" fmla="*/ 677 h 3903"/>
                      <a:gd name="T8" fmla="*/ 1496 w 1936"/>
                      <a:gd name="T9" fmla="*/ 852 h 3903"/>
                      <a:gd name="T10" fmla="*/ 1409 w 1936"/>
                      <a:gd name="T11" fmla="*/ 930 h 3903"/>
                      <a:gd name="T12" fmla="*/ 1334 w 1936"/>
                      <a:gd name="T13" fmla="*/ 1114 h 3903"/>
                      <a:gd name="T14" fmla="*/ 1287 w 1936"/>
                      <a:gd name="T15" fmla="*/ 1373 h 3903"/>
                      <a:gd name="T16" fmla="*/ 1265 w 1936"/>
                      <a:gd name="T17" fmla="*/ 1645 h 3903"/>
                      <a:gd name="T18" fmla="*/ 1165 w 1936"/>
                      <a:gd name="T19" fmla="*/ 1879 h 3903"/>
                      <a:gd name="T20" fmla="*/ 1075 w 1936"/>
                      <a:gd name="T21" fmla="*/ 2129 h 3903"/>
                      <a:gd name="T22" fmla="*/ 1040 w 1936"/>
                      <a:gd name="T23" fmla="*/ 2401 h 3903"/>
                      <a:gd name="T24" fmla="*/ 1093 w 1936"/>
                      <a:gd name="T25" fmla="*/ 2657 h 3903"/>
                      <a:gd name="T26" fmla="*/ 1028 w 1936"/>
                      <a:gd name="T27" fmla="*/ 2825 h 3903"/>
                      <a:gd name="T28" fmla="*/ 1043 w 1936"/>
                      <a:gd name="T29" fmla="*/ 3103 h 3903"/>
                      <a:gd name="T30" fmla="*/ 1025 w 1936"/>
                      <a:gd name="T31" fmla="*/ 3325 h 3903"/>
                      <a:gd name="T32" fmla="*/ 1071 w 1936"/>
                      <a:gd name="T33" fmla="*/ 3494 h 3903"/>
                      <a:gd name="T34" fmla="*/ 1034 w 1936"/>
                      <a:gd name="T35" fmla="*/ 3690 h 3903"/>
                      <a:gd name="T36" fmla="*/ 853 w 1936"/>
                      <a:gd name="T37" fmla="*/ 3734 h 3903"/>
                      <a:gd name="T38" fmla="*/ 775 w 1936"/>
                      <a:gd name="T39" fmla="*/ 3850 h 3903"/>
                      <a:gd name="T40" fmla="*/ 550 w 1936"/>
                      <a:gd name="T41" fmla="*/ 3875 h 3903"/>
                      <a:gd name="T42" fmla="*/ 456 w 1936"/>
                      <a:gd name="T43" fmla="*/ 3740 h 3903"/>
                      <a:gd name="T44" fmla="*/ 409 w 1936"/>
                      <a:gd name="T45" fmla="*/ 3547 h 3903"/>
                      <a:gd name="T46" fmla="*/ 291 w 1936"/>
                      <a:gd name="T47" fmla="*/ 3366 h 3903"/>
                      <a:gd name="T48" fmla="*/ 191 w 1936"/>
                      <a:gd name="T49" fmla="*/ 3156 h 3903"/>
                      <a:gd name="T50" fmla="*/ 16 w 1936"/>
                      <a:gd name="T51" fmla="*/ 3053 h 3903"/>
                      <a:gd name="T52" fmla="*/ 19 w 1936"/>
                      <a:gd name="T53" fmla="*/ 3000 h 3903"/>
                      <a:gd name="T54" fmla="*/ 44 w 1936"/>
                      <a:gd name="T55" fmla="*/ 2900 h 3903"/>
                      <a:gd name="T56" fmla="*/ 94 w 1936"/>
                      <a:gd name="T57" fmla="*/ 2760 h 3903"/>
                      <a:gd name="T58" fmla="*/ 144 w 1936"/>
                      <a:gd name="T59" fmla="*/ 2619 h 3903"/>
                      <a:gd name="T60" fmla="*/ 241 w 1936"/>
                      <a:gd name="T61" fmla="*/ 2376 h 3903"/>
                      <a:gd name="T62" fmla="*/ 281 w 1936"/>
                      <a:gd name="T63" fmla="*/ 2257 h 3903"/>
                      <a:gd name="T64" fmla="*/ 338 w 1936"/>
                      <a:gd name="T65" fmla="*/ 2098 h 3903"/>
                      <a:gd name="T66" fmla="*/ 425 w 1936"/>
                      <a:gd name="T67" fmla="*/ 1923 h 3903"/>
                      <a:gd name="T68" fmla="*/ 391 w 1936"/>
                      <a:gd name="T69" fmla="*/ 1776 h 3903"/>
                      <a:gd name="T70" fmla="*/ 256 w 1936"/>
                      <a:gd name="T71" fmla="*/ 1639 h 3903"/>
                      <a:gd name="T72" fmla="*/ 284 w 1936"/>
                      <a:gd name="T73" fmla="*/ 1473 h 3903"/>
                      <a:gd name="T74" fmla="*/ 388 w 1936"/>
                      <a:gd name="T75" fmla="*/ 1320 h 3903"/>
                      <a:gd name="T76" fmla="*/ 469 w 1936"/>
                      <a:gd name="T77" fmla="*/ 1214 h 3903"/>
                      <a:gd name="T78" fmla="*/ 528 w 1936"/>
                      <a:gd name="T79" fmla="*/ 1067 h 3903"/>
                      <a:gd name="T80" fmla="*/ 484 w 1936"/>
                      <a:gd name="T81" fmla="*/ 861 h 3903"/>
                      <a:gd name="T82" fmla="*/ 472 w 1936"/>
                      <a:gd name="T83" fmla="*/ 630 h 3903"/>
                      <a:gd name="T84" fmla="*/ 372 w 1936"/>
                      <a:gd name="T85" fmla="*/ 640 h 3903"/>
                      <a:gd name="T86" fmla="*/ 206 w 1936"/>
                      <a:gd name="T87" fmla="*/ 646 h 3903"/>
                      <a:gd name="T88" fmla="*/ 188 w 1936"/>
                      <a:gd name="T89" fmla="*/ 524 h 3903"/>
                      <a:gd name="T90" fmla="*/ 50 w 1936"/>
                      <a:gd name="T91" fmla="*/ 418 h 3903"/>
                      <a:gd name="T92" fmla="*/ 110 w 1936"/>
                      <a:gd name="T93" fmla="*/ 234 h 3903"/>
                      <a:gd name="T94" fmla="*/ 147 w 1936"/>
                      <a:gd name="T95" fmla="*/ 106 h 3903"/>
                      <a:gd name="T96" fmla="*/ 244 w 1936"/>
                      <a:gd name="T97" fmla="*/ 68 h 3903"/>
                      <a:gd name="T98" fmla="*/ 272 w 1936"/>
                      <a:gd name="T99" fmla="*/ 199 h 3903"/>
                      <a:gd name="T100" fmla="*/ 416 w 1936"/>
                      <a:gd name="T101" fmla="*/ 218 h 3903"/>
                      <a:gd name="T102" fmla="*/ 566 w 1936"/>
                      <a:gd name="T103" fmla="*/ 309 h 3903"/>
                      <a:gd name="T104" fmla="*/ 750 w 1936"/>
                      <a:gd name="T105" fmla="*/ 290 h 3903"/>
                      <a:gd name="T106" fmla="*/ 981 w 1936"/>
                      <a:gd name="T107" fmla="*/ 281 h 3903"/>
                      <a:gd name="T108" fmla="*/ 1018 w 1936"/>
                      <a:gd name="T109" fmla="*/ 118 h 3903"/>
                      <a:gd name="T110" fmla="*/ 1081 w 1936"/>
                      <a:gd name="T111" fmla="*/ 25 h 3903"/>
                      <a:gd name="T112" fmla="*/ 1224 w 1936"/>
                      <a:gd name="T113" fmla="*/ 18 h 3903"/>
                      <a:gd name="T114" fmla="*/ 1306 w 1936"/>
                      <a:gd name="T115" fmla="*/ 46 h 3903"/>
                      <a:gd name="T116" fmla="*/ 1559 w 1936"/>
                      <a:gd name="T117" fmla="*/ 25 h 3903"/>
                      <a:gd name="T118" fmla="*/ 1718 w 1936"/>
                      <a:gd name="T119" fmla="*/ 121 h 3903"/>
                      <a:gd name="T120" fmla="*/ 1905 w 1936"/>
                      <a:gd name="T121" fmla="*/ 131 h 39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936" h="3903">
                        <a:moveTo>
                          <a:pt x="1915" y="134"/>
                        </a:moveTo>
                        <a:lnTo>
                          <a:pt x="1921" y="137"/>
                        </a:lnTo>
                        <a:lnTo>
                          <a:pt x="1924" y="146"/>
                        </a:lnTo>
                        <a:lnTo>
                          <a:pt x="1930" y="156"/>
                        </a:lnTo>
                        <a:lnTo>
                          <a:pt x="1933" y="165"/>
                        </a:lnTo>
                        <a:lnTo>
                          <a:pt x="1936" y="174"/>
                        </a:lnTo>
                        <a:lnTo>
                          <a:pt x="1936" y="181"/>
                        </a:lnTo>
                        <a:lnTo>
                          <a:pt x="1927" y="203"/>
                        </a:lnTo>
                        <a:lnTo>
                          <a:pt x="1908" y="221"/>
                        </a:lnTo>
                        <a:lnTo>
                          <a:pt x="1893" y="237"/>
                        </a:lnTo>
                        <a:lnTo>
                          <a:pt x="1883" y="243"/>
                        </a:lnTo>
                        <a:lnTo>
                          <a:pt x="1874" y="249"/>
                        </a:lnTo>
                        <a:lnTo>
                          <a:pt x="1861" y="252"/>
                        </a:lnTo>
                        <a:lnTo>
                          <a:pt x="1852" y="259"/>
                        </a:lnTo>
                        <a:lnTo>
                          <a:pt x="1846" y="265"/>
                        </a:lnTo>
                        <a:lnTo>
                          <a:pt x="1836" y="281"/>
                        </a:lnTo>
                        <a:lnTo>
                          <a:pt x="1833" y="306"/>
                        </a:lnTo>
                        <a:lnTo>
                          <a:pt x="1830" y="327"/>
                        </a:lnTo>
                        <a:lnTo>
                          <a:pt x="1824" y="346"/>
                        </a:lnTo>
                        <a:lnTo>
                          <a:pt x="1811" y="365"/>
                        </a:lnTo>
                        <a:lnTo>
                          <a:pt x="1793" y="384"/>
                        </a:lnTo>
                        <a:lnTo>
                          <a:pt x="1780" y="402"/>
                        </a:lnTo>
                        <a:lnTo>
                          <a:pt x="1777" y="427"/>
                        </a:lnTo>
                        <a:lnTo>
                          <a:pt x="1780" y="459"/>
                        </a:lnTo>
                        <a:lnTo>
                          <a:pt x="1777" y="484"/>
                        </a:lnTo>
                        <a:lnTo>
                          <a:pt x="1774" y="502"/>
                        </a:lnTo>
                        <a:lnTo>
                          <a:pt x="1768" y="527"/>
                        </a:lnTo>
                        <a:lnTo>
                          <a:pt x="1758" y="552"/>
                        </a:lnTo>
                        <a:lnTo>
                          <a:pt x="1749" y="568"/>
                        </a:lnTo>
                        <a:lnTo>
                          <a:pt x="1733" y="577"/>
                        </a:lnTo>
                        <a:lnTo>
                          <a:pt x="1712" y="583"/>
                        </a:lnTo>
                        <a:lnTo>
                          <a:pt x="1687" y="587"/>
                        </a:lnTo>
                        <a:lnTo>
                          <a:pt x="1665" y="590"/>
                        </a:lnTo>
                        <a:lnTo>
                          <a:pt x="1649" y="599"/>
                        </a:lnTo>
                        <a:lnTo>
                          <a:pt x="1646" y="612"/>
                        </a:lnTo>
                        <a:lnTo>
                          <a:pt x="1643" y="627"/>
                        </a:lnTo>
                        <a:lnTo>
                          <a:pt x="1643" y="646"/>
                        </a:lnTo>
                        <a:lnTo>
                          <a:pt x="1640" y="658"/>
                        </a:lnTo>
                        <a:lnTo>
                          <a:pt x="1621" y="668"/>
                        </a:lnTo>
                        <a:lnTo>
                          <a:pt x="1596" y="677"/>
                        </a:lnTo>
                        <a:lnTo>
                          <a:pt x="1568" y="683"/>
                        </a:lnTo>
                        <a:lnTo>
                          <a:pt x="1543" y="693"/>
                        </a:lnTo>
                        <a:lnTo>
                          <a:pt x="1527" y="705"/>
                        </a:lnTo>
                        <a:lnTo>
                          <a:pt x="1524" y="721"/>
                        </a:lnTo>
                        <a:lnTo>
                          <a:pt x="1524" y="740"/>
                        </a:lnTo>
                        <a:lnTo>
                          <a:pt x="1527" y="761"/>
                        </a:lnTo>
                        <a:lnTo>
                          <a:pt x="1527" y="777"/>
                        </a:lnTo>
                        <a:lnTo>
                          <a:pt x="1521" y="802"/>
                        </a:lnTo>
                        <a:lnTo>
                          <a:pt x="1509" y="830"/>
                        </a:lnTo>
                        <a:lnTo>
                          <a:pt x="1496" y="852"/>
                        </a:lnTo>
                        <a:lnTo>
                          <a:pt x="1490" y="855"/>
                        </a:lnTo>
                        <a:lnTo>
                          <a:pt x="1480" y="858"/>
                        </a:lnTo>
                        <a:lnTo>
                          <a:pt x="1471" y="861"/>
                        </a:lnTo>
                        <a:lnTo>
                          <a:pt x="1462" y="868"/>
                        </a:lnTo>
                        <a:lnTo>
                          <a:pt x="1455" y="871"/>
                        </a:lnTo>
                        <a:lnTo>
                          <a:pt x="1443" y="883"/>
                        </a:lnTo>
                        <a:lnTo>
                          <a:pt x="1427" y="902"/>
                        </a:lnTo>
                        <a:lnTo>
                          <a:pt x="1415" y="918"/>
                        </a:lnTo>
                        <a:lnTo>
                          <a:pt x="1409" y="927"/>
                        </a:lnTo>
                        <a:lnTo>
                          <a:pt x="1409" y="930"/>
                        </a:lnTo>
                        <a:lnTo>
                          <a:pt x="1402" y="936"/>
                        </a:lnTo>
                        <a:lnTo>
                          <a:pt x="1396" y="946"/>
                        </a:lnTo>
                        <a:lnTo>
                          <a:pt x="1390" y="952"/>
                        </a:lnTo>
                        <a:lnTo>
                          <a:pt x="1384" y="961"/>
                        </a:lnTo>
                        <a:lnTo>
                          <a:pt x="1377" y="968"/>
                        </a:lnTo>
                        <a:lnTo>
                          <a:pt x="1374" y="977"/>
                        </a:lnTo>
                        <a:lnTo>
                          <a:pt x="1362" y="1005"/>
                        </a:lnTo>
                        <a:lnTo>
                          <a:pt x="1349" y="1042"/>
                        </a:lnTo>
                        <a:lnTo>
                          <a:pt x="1340" y="1080"/>
                        </a:lnTo>
                        <a:lnTo>
                          <a:pt x="1334" y="1114"/>
                        </a:lnTo>
                        <a:lnTo>
                          <a:pt x="1334" y="1146"/>
                        </a:lnTo>
                        <a:lnTo>
                          <a:pt x="1334" y="1183"/>
                        </a:lnTo>
                        <a:lnTo>
                          <a:pt x="1337" y="1220"/>
                        </a:lnTo>
                        <a:lnTo>
                          <a:pt x="1334" y="1252"/>
                        </a:lnTo>
                        <a:lnTo>
                          <a:pt x="1324" y="1270"/>
                        </a:lnTo>
                        <a:lnTo>
                          <a:pt x="1312" y="1289"/>
                        </a:lnTo>
                        <a:lnTo>
                          <a:pt x="1296" y="1311"/>
                        </a:lnTo>
                        <a:lnTo>
                          <a:pt x="1290" y="1330"/>
                        </a:lnTo>
                        <a:lnTo>
                          <a:pt x="1287" y="1348"/>
                        </a:lnTo>
                        <a:lnTo>
                          <a:pt x="1287" y="1373"/>
                        </a:lnTo>
                        <a:lnTo>
                          <a:pt x="1290" y="1398"/>
                        </a:lnTo>
                        <a:lnTo>
                          <a:pt x="1290" y="1417"/>
                        </a:lnTo>
                        <a:lnTo>
                          <a:pt x="1277" y="1448"/>
                        </a:lnTo>
                        <a:lnTo>
                          <a:pt x="1262" y="1483"/>
                        </a:lnTo>
                        <a:lnTo>
                          <a:pt x="1246" y="1514"/>
                        </a:lnTo>
                        <a:lnTo>
                          <a:pt x="1237" y="1545"/>
                        </a:lnTo>
                        <a:lnTo>
                          <a:pt x="1240" y="1567"/>
                        </a:lnTo>
                        <a:lnTo>
                          <a:pt x="1249" y="1595"/>
                        </a:lnTo>
                        <a:lnTo>
                          <a:pt x="1259" y="1623"/>
                        </a:lnTo>
                        <a:lnTo>
                          <a:pt x="1265" y="1645"/>
                        </a:lnTo>
                        <a:lnTo>
                          <a:pt x="1259" y="1676"/>
                        </a:lnTo>
                        <a:lnTo>
                          <a:pt x="1249" y="1708"/>
                        </a:lnTo>
                        <a:lnTo>
                          <a:pt x="1237" y="1742"/>
                        </a:lnTo>
                        <a:lnTo>
                          <a:pt x="1224" y="1767"/>
                        </a:lnTo>
                        <a:lnTo>
                          <a:pt x="1206" y="1783"/>
                        </a:lnTo>
                        <a:lnTo>
                          <a:pt x="1181" y="1801"/>
                        </a:lnTo>
                        <a:lnTo>
                          <a:pt x="1165" y="1817"/>
                        </a:lnTo>
                        <a:lnTo>
                          <a:pt x="1162" y="1836"/>
                        </a:lnTo>
                        <a:lnTo>
                          <a:pt x="1162" y="1857"/>
                        </a:lnTo>
                        <a:lnTo>
                          <a:pt x="1165" y="1879"/>
                        </a:lnTo>
                        <a:lnTo>
                          <a:pt x="1165" y="1898"/>
                        </a:lnTo>
                        <a:lnTo>
                          <a:pt x="1159" y="1932"/>
                        </a:lnTo>
                        <a:lnTo>
                          <a:pt x="1146" y="1967"/>
                        </a:lnTo>
                        <a:lnTo>
                          <a:pt x="1134" y="1998"/>
                        </a:lnTo>
                        <a:lnTo>
                          <a:pt x="1121" y="2014"/>
                        </a:lnTo>
                        <a:lnTo>
                          <a:pt x="1103" y="2032"/>
                        </a:lnTo>
                        <a:lnTo>
                          <a:pt x="1087" y="2051"/>
                        </a:lnTo>
                        <a:lnTo>
                          <a:pt x="1078" y="2070"/>
                        </a:lnTo>
                        <a:lnTo>
                          <a:pt x="1071" y="2095"/>
                        </a:lnTo>
                        <a:lnTo>
                          <a:pt x="1075" y="2129"/>
                        </a:lnTo>
                        <a:lnTo>
                          <a:pt x="1075" y="2160"/>
                        </a:lnTo>
                        <a:lnTo>
                          <a:pt x="1075" y="2188"/>
                        </a:lnTo>
                        <a:lnTo>
                          <a:pt x="1065" y="2213"/>
                        </a:lnTo>
                        <a:lnTo>
                          <a:pt x="1050" y="2245"/>
                        </a:lnTo>
                        <a:lnTo>
                          <a:pt x="1040" y="2270"/>
                        </a:lnTo>
                        <a:lnTo>
                          <a:pt x="1034" y="2295"/>
                        </a:lnTo>
                        <a:lnTo>
                          <a:pt x="1031" y="2323"/>
                        </a:lnTo>
                        <a:lnTo>
                          <a:pt x="1028" y="2354"/>
                        </a:lnTo>
                        <a:lnTo>
                          <a:pt x="1031" y="2379"/>
                        </a:lnTo>
                        <a:lnTo>
                          <a:pt x="1040" y="2401"/>
                        </a:lnTo>
                        <a:lnTo>
                          <a:pt x="1062" y="2426"/>
                        </a:lnTo>
                        <a:lnTo>
                          <a:pt x="1084" y="2451"/>
                        </a:lnTo>
                        <a:lnTo>
                          <a:pt x="1103" y="2476"/>
                        </a:lnTo>
                        <a:lnTo>
                          <a:pt x="1115" y="2498"/>
                        </a:lnTo>
                        <a:lnTo>
                          <a:pt x="1118" y="2519"/>
                        </a:lnTo>
                        <a:lnTo>
                          <a:pt x="1115" y="2544"/>
                        </a:lnTo>
                        <a:lnTo>
                          <a:pt x="1115" y="2566"/>
                        </a:lnTo>
                        <a:lnTo>
                          <a:pt x="1109" y="2594"/>
                        </a:lnTo>
                        <a:lnTo>
                          <a:pt x="1099" y="2629"/>
                        </a:lnTo>
                        <a:lnTo>
                          <a:pt x="1093" y="2657"/>
                        </a:lnTo>
                        <a:lnTo>
                          <a:pt x="1090" y="2685"/>
                        </a:lnTo>
                        <a:lnTo>
                          <a:pt x="1084" y="2719"/>
                        </a:lnTo>
                        <a:lnTo>
                          <a:pt x="1081" y="2757"/>
                        </a:lnTo>
                        <a:lnTo>
                          <a:pt x="1071" y="2782"/>
                        </a:lnTo>
                        <a:lnTo>
                          <a:pt x="1065" y="2791"/>
                        </a:lnTo>
                        <a:lnTo>
                          <a:pt x="1056" y="2797"/>
                        </a:lnTo>
                        <a:lnTo>
                          <a:pt x="1046" y="2804"/>
                        </a:lnTo>
                        <a:lnTo>
                          <a:pt x="1040" y="2813"/>
                        </a:lnTo>
                        <a:lnTo>
                          <a:pt x="1031" y="2819"/>
                        </a:lnTo>
                        <a:lnTo>
                          <a:pt x="1028" y="2825"/>
                        </a:lnTo>
                        <a:lnTo>
                          <a:pt x="1021" y="2854"/>
                        </a:lnTo>
                        <a:lnTo>
                          <a:pt x="1021" y="2888"/>
                        </a:lnTo>
                        <a:lnTo>
                          <a:pt x="1025" y="2925"/>
                        </a:lnTo>
                        <a:lnTo>
                          <a:pt x="1025" y="2953"/>
                        </a:lnTo>
                        <a:lnTo>
                          <a:pt x="1021" y="2978"/>
                        </a:lnTo>
                        <a:lnTo>
                          <a:pt x="1015" y="3007"/>
                        </a:lnTo>
                        <a:lnTo>
                          <a:pt x="1012" y="3032"/>
                        </a:lnTo>
                        <a:lnTo>
                          <a:pt x="1021" y="3053"/>
                        </a:lnTo>
                        <a:lnTo>
                          <a:pt x="1034" y="3078"/>
                        </a:lnTo>
                        <a:lnTo>
                          <a:pt x="1043" y="3103"/>
                        </a:lnTo>
                        <a:lnTo>
                          <a:pt x="1046" y="3125"/>
                        </a:lnTo>
                        <a:lnTo>
                          <a:pt x="1037" y="3147"/>
                        </a:lnTo>
                        <a:lnTo>
                          <a:pt x="1015" y="3169"/>
                        </a:lnTo>
                        <a:lnTo>
                          <a:pt x="996" y="3194"/>
                        </a:lnTo>
                        <a:lnTo>
                          <a:pt x="981" y="3213"/>
                        </a:lnTo>
                        <a:lnTo>
                          <a:pt x="978" y="3238"/>
                        </a:lnTo>
                        <a:lnTo>
                          <a:pt x="978" y="3266"/>
                        </a:lnTo>
                        <a:lnTo>
                          <a:pt x="981" y="3291"/>
                        </a:lnTo>
                        <a:lnTo>
                          <a:pt x="1000" y="3309"/>
                        </a:lnTo>
                        <a:lnTo>
                          <a:pt x="1025" y="3325"/>
                        </a:lnTo>
                        <a:lnTo>
                          <a:pt x="1053" y="3344"/>
                        </a:lnTo>
                        <a:lnTo>
                          <a:pt x="1078" y="3359"/>
                        </a:lnTo>
                        <a:lnTo>
                          <a:pt x="1096" y="3378"/>
                        </a:lnTo>
                        <a:lnTo>
                          <a:pt x="1103" y="3400"/>
                        </a:lnTo>
                        <a:lnTo>
                          <a:pt x="1103" y="3428"/>
                        </a:lnTo>
                        <a:lnTo>
                          <a:pt x="1103" y="3453"/>
                        </a:lnTo>
                        <a:lnTo>
                          <a:pt x="1096" y="3475"/>
                        </a:lnTo>
                        <a:lnTo>
                          <a:pt x="1090" y="3481"/>
                        </a:lnTo>
                        <a:lnTo>
                          <a:pt x="1081" y="3487"/>
                        </a:lnTo>
                        <a:lnTo>
                          <a:pt x="1071" y="3494"/>
                        </a:lnTo>
                        <a:lnTo>
                          <a:pt x="1059" y="3500"/>
                        </a:lnTo>
                        <a:lnTo>
                          <a:pt x="1053" y="3506"/>
                        </a:lnTo>
                        <a:lnTo>
                          <a:pt x="1046" y="3512"/>
                        </a:lnTo>
                        <a:lnTo>
                          <a:pt x="1040" y="3534"/>
                        </a:lnTo>
                        <a:lnTo>
                          <a:pt x="1040" y="3559"/>
                        </a:lnTo>
                        <a:lnTo>
                          <a:pt x="1040" y="3581"/>
                        </a:lnTo>
                        <a:lnTo>
                          <a:pt x="1040" y="3603"/>
                        </a:lnTo>
                        <a:lnTo>
                          <a:pt x="1040" y="3634"/>
                        </a:lnTo>
                        <a:lnTo>
                          <a:pt x="1040" y="3662"/>
                        </a:lnTo>
                        <a:lnTo>
                          <a:pt x="1034" y="3690"/>
                        </a:lnTo>
                        <a:lnTo>
                          <a:pt x="1021" y="3706"/>
                        </a:lnTo>
                        <a:lnTo>
                          <a:pt x="1009" y="3709"/>
                        </a:lnTo>
                        <a:lnTo>
                          <a:pt x="990" y="3706"/>
                        </a:lnTo>
                        <a:lnTo>
                          <a:pt x="971" y="3703"/>
                        </a:lnTo>
                        <a:lnTo>
                          <a:pt x="953" y="3697"/>
                        </a:lnTo>
                        <a:lnTo>
                          <a:pt x="937" y="3694"/>
                        </a:lnTo>
                        <a:lnTo>
                          <a:pt x="915" y="3700"/>
                        </a:lnTo>
                        <a:lnTo>
                          <a:pt x="887" y="3706"/>
                        </a:lnTo>
                        <a:lnTo>
                          <a:pt x="865" y="3719"/>
                        </a:lnTo>
                        <a:lnTo>
                          <a:pt x="853" y="3734"/>
                        </a:lnTo>
                        <a:lnTo>
                          <a:pt x="853" y="3747"/>
                        </a:lnTo>
                        <a:lnTo>
                          <a:pt x="862" y="3762"/>
                        </a:lnTo>
                        <a:lnTo>
                          <a:pt x="872" y="3775"/>
                        </a:lnTo>
                        <a:lnTo>
                          <a:pt x="878" y="3790"/>
                        </a:lnTo>
                        <a:lnTo>
                          <a:pt x="872" y="3806"/>
                        </a:lnTo>
                        <a:lnTo>
                          <a:pt x="859" y="3822"/>
                        </a:lnTo>
                        <a:lnTo>
                          <a:pt x="843" y="3837"/>
                        </a:lnTo>
                        <a:lnTo>
                          <a:pt x="828" y="3850"/>
                        </a:lnTo>
                        <a:lnTo>
                          <a:pt x="806" y="3853"/>
                        </a:lnTo>
                        <a:lnTo>
                          <a:pt x="775" y="3850"/>
                        </a:lnTo>
                        <a:lnTo>
                          <a:pt x="743" y="3847"/>
                        </a:lnTo>
                        <a:lnTo>
                          <a:pt x="719" y="3850"/>
                        </a:lnTo>
                        <a:lnTo>
                          <a:pt x="697" y="3859"/>
                        </a:lnTo>
                        <a:lnTo>
                          <a:pt x="672" y="3878"/>
                        </a:lnTo>
                        <a:lnTo>
                          <a:pt x="647" y="3897"/>
                        </a:lnTo>
                        <a:lnTo>
                          <a:pt x="625" y="3903"/>
                        </a:lnTo>
                        <a:lnTo>
                          <a:pt x="606" y="3903"/>
                        </a:lnTo>
                        <a:lnTo>
                          <a:pt x="584" y="3897"/>
                        </a:lnTo>
                        <a:lnTo>
                          <a:pt x="566" y="3887"/>
                        </a:lnTo>
                        <a:lnTo>
                          <a:pt x="550" y="3875"/>
                        </a:lnTo>
                        <a:lnTo>
                          <a:pt x="544" y="3856"/>
                        </a:lnTo>
                        <a:lnTo>
                          <a:pt x="541" y="3834"/>
                        </a:lnTo>
                        <a:lnTo>
                          <a:pt x="537" y="3806"/>
                        </a:lnTo>
                        <a:lnTo>
                          <a:pt x="531" y="3781"/>
                        </a:lnTo>
                        <a:lnTo>
                          <a:pt x="525" y="3765"/>
                        </a:lnTo>
                        <a:lnTo>
                          <a:pt x="512" y="3756"/>
                        </a:lnTo>
                        <a:lnTo>
                          <a:pt x="494" y="3750"/>
                        </a:lnTo>
                        <a:lnTo>
                          <a:pt x="475" y="3744"/>
                        </a:lnTo>
                        <a:lnTo>
                          <a:pt x="462" y="3740"/>
                        </a:lnTo>
                        <a:lnTo>
                          <a:pt x="456" y="3740"/>
                        </a:lnTo>
                        <a:lnTo>
                          <a:pt x="456" y="3731"/>
                        </a:lnTo>
                        <a:lnTo>
                          <a:pt x="456" y="3712"/>
                        </a:lnTo>
                        <a:lnTo>
                          <a:pt x="456" y="3684"/>
                        </a:lnTo>
                        <a:lnTo>
                          <a:pt x="456" y="3659"/>
                        </a:lnTo>
                        <a:lnTo>
                          <a:pt x="456" y="3640"/>
                        </a:lnTo>
                        <a:lnTo>
                          <a:pt x="450" y="3615"/>
                        </a:lnTo>
                        <a:lnTo>
                          <a:pt x="441" y="3584"/>
                        </a:lnTo>
                        <a:lnTo>
                          <a:pt x="428" y="3559"/>
                        </a:lnTo>
                        <a:lnTo>
                          <a:pt x="422" y="3553"/>
                        </a:lnTo>
                        <a:lnTo>
                          <a:pt x="409" y="3547"/>
                        </a:lnTo>
                        <a:lnTo>
                          <a:pt x="400" y="3537"/>
                        </a:lnTo>
                        <a:lnTo>
                          <a:pt x="391" y="3531"/>
                        </a:lnTo>
                        <a:lnTo>
                          <a:pt x="384" y="3525"/>
                        </a:lnTo>
                        <a:lnTo>
                          <a:pt x="372" y="3506"/>
                        </a:lnTo>
                        <a:lnTo>
                          <a:pt x="359" y="3481"/>
                        </a:lnTo>
                        <a:lnTo>
                          <a:pt x="350" y="3459"/>
                        </a:lnTo>
                        <a:lnTo>
                          <a:pt x="338" y="3437"/>
                        </a:lnTo>
                        <a:lnTo>
                          <a:pt x="319" y="3413"/>
                        </a:lnTo>
                        <a:lnTo>
                          <a:pt x="303" y="3388"/>
                        </a:lnTo>
                        <a:lnTo>
                          <a:pt x="291" y="3366"/>
                        </a:lnTo>
                        <a:lnTo>
                          <a:pt x="291" y="3338"/>
                        </a:lnTo>
                        <a:lnTo>
                          <a:pt x="291" y="3303"/>
                        </a:lnTo>
                        <a:lnTo>
                          <a:pt x="294" y="3269"/>
                        </a:lnTo>
                        <a:lnTo>
                          <a:pt x="291" y="3241"/>
                        </a:lnTo>
                        <a:lnTo>
                          <a:pt x="281" y="3225"/>
                        </a:lnTo>
                        <a:lnTo>
                          <a:pt x="269" y="3206"/>
                        </a:lnTo>
                        <a:lnTo>
                          <a:pt x="253" y="3191"/>
                        </a:lnTo>
                        <a:lnTo>
                          <a:pt x="234" y="3178"/>
                        </a:lnTo>
                        <a:lnTo>
                          <a:pt x="213" y="3163"/>
                        </a:lnTo>
                        <a:lnTo>
                          <a:pt x="191" y="3156"/>
                        </a:lnTo>
                        <a:lnTo>
                          <a:pt x="169" y="3153"/>
                        </a:lnTo>
                        <a:lnTo>
                          <a:pt x="138" y="3156"/>
                        </a:lnTo>
                        <a:lnTo>
                          <a:pt x="110" y="3160"/>
                        </a:lnTo>
                        <a:lnTo>
                          <a:pt x="88" y="3156"/>
                        </a:lnTo>
                        <a:lnTo>
                          <a:pt x="69" y="3138"/>
                        </a:lnTo>
                        <a:lnTo>
                          <a:pt x="57" y="3107"/>
                        </a:lnTo>
                        <a:lnTo>
                          <a:pt x="41" y="3078"/>
                        </a:lnTo>
                        <a:lnTo>
                          <a:pt x="25" y="3060"/>
                        </a:lnTo>
                        <a:lnTo>
                          <a:pt x="22" y="3057"/>
                        </a:lnTo>
                        <a:lnTo>
                          <a:pt x="16" y="3053"/>
                        </a:lnTo>
                        <a:lnTo>
                          <a:pt x="10" y="3053"/>
                        </a:lnTo>
                        <a:lnTo>
                          <a:pt x="3" y="3050"/>
                        </a:lnTo>
                        <a:lnTo>
                          <a:pt x="0" y="3050"/>
                        </a:lnTo>
                        <a:lnTo>
                          <a:pt x="0" y="3047"/>
                        </a:lnTo>
                        <a:lnTo>
                          <a:pt x="0" y="3041"/>
                        </a:lnTo>
                        <a:lnTo>
                          <a:pt x="0" y="3032"/>
                        </a:lnTo>
                        <a:lnTo>
                          <a:pt x="3" y="3022"/>
                        </a:lnTo>
                        <a:lnTo>
                          <a:pt x="3" y="3013"/>
                        </a:lnTo>
                        <a:lnTo>
                          <a:pt x="7" y="3007"/>
                        </a:lnTo>
                        <a:lnTo>
                          <a:pt x="19" y="3000"/>
                        </a:lnTo>
                        <a:lnTo>
                          <a:pt x="41" y="2997"/>
                        </a:lnTo>
                        <a:lnTo>
                          <a:pt x="60" y="2991"/>
                        </a:lnTo>
                        <a:lnTo>
                          <a:pt x="72" y="2985"/>
                        </a:lnTo>
                        <a:lnTo>
                          <a:pt x="75" y="2978"/>
                        </a:lnTo>
                        <a:lnTo>
                          <a:pt x="75" y="2969"/>
                        </a:lnTo>
                        <a:lnTo>
                          <a:pt x="75" y="2960"/>
                        </a:lnTo>
                        <a:lnTo>
                          <a:pt x="75" y="2950"/>
                        </a:lnTo>
                        <a:lnTo>
                          <a:pt x="72" y="2941"/>
                        </a:lnTo>
                        <a:lnTo>
                          <a:pt x="60" y="2922"/>
                        </a:lnTo>
                        <a:lnTo>
                          <a:pt x="44" y="2900"/>
                        </a:lnTo>
                        <a:lnTo>
                          <a:pt x="35" y="2882"/>
                        </a:lnTo>
                        <a:lnTo>
                          <a:pt x="38" y="2860"/>
                        </a:lnTo>
                        <a:lnTo>
                          <a:pt x="50" y="2838"/>
                        </a:lnTo>
                        <a:lnTo>
                          <a:pt x="60" y="2819"/>
                        </a:lnTo>
                        <a:lnTo>
                          <a:pt x="66" y="2816"/>
                        </a:lnTo>
                        <a:lnTo>
                          <a:pt x="72" y="2810"/>
                        </a:lnTo>
                        <a:lnTo>
                          <a:pt x="78" y="2807"/>
                        </a:lnTo>
                        <a:lnTo>
                          <a:pt x="81" y="2800"/>
                        </a:lnTo>
                        <a:lnTo>
                          <a:pt x="88" y="2785"/>
                        </a:lnTo>
                        <a:lnTo>
                          <a:pt x="94" y="2760"/>
                        </a:lnTo>
                        <a:lnTo>
                          <a:pt x="97" y="2741"/>
                        </a:lnTo>
                        <a:lnTo>
                          <a:pt x="97" y="2722"/>
                        </a:lnTo>
                        <a:lnTo>
                          <a:pt x="94" y="2701"/>
                        </a:lnTo>
                        <a:lnTo>
                          <a:pt x="94" y="2679"/>
                        </a:lnTo>
                        <a:lnTo>
                          <a:pt x="97" y="2663"/>
                        </a:lnTo>
                        <a:lnTo>
                          <a:pt x="103" y="2654"/>
                        </a:lnTo>
                        <a:lnTo>
                          <a:pt x="113" y="2644"/>
                        </a:lnTo>
                        <a:lnTo>
                          <a:pt x="125" y="2635"/>
                        </a:lnTo>
                        <a:lnTo>
                          <a:pt x="135" y="2629"/>
                        </a:lnTo>
                        <a:lnTo>
                          <a:pt x="144" y="2619"/>
                        </a:lnTo>
                        <a:lnTo>
                          <a:pt x="160" y="2591"/>
                        </a:lnTo>
                        <a:lnTo>
                          <a:pt x="175" y="2557"/>
                        </a:lnTo>
                        <a:lnTo>
                          <a:pt x="188" y="2526"/>
                        </a:lnTo>
                        <a:lnTo>
                          <a:pt x="197" y="2504"/>
                        </a:lnTo>
                        <a:lnTo>
                          <a:pt x="210" y="2476"/>
                        </a:lnTo>
                        <a:lnTo>
                          <a:pt x="219" y="2454"/>
                        </a:lnTo>
                        <a:lnTo>
                          <a:pt x="225" y="2429"/>
                        </a:lnTo>
                        <a:lnTo>
                          <a:pt x="228" y="2401"/>
                        </a:lnTo>
                        <a:lnTo>
                          <a:pt x="234" y="2379"/>
                        </a:lnTo>
                        <a:lnTo>
                          <a:pt x="241" y="2376"/>
                        </a:lnTo>
                        <a:lnTo>
                          <a:pt x="250" y="2370"/>
                        </a:lnTo>
                        <a:lnTo>
                          <a:pt x="259" y="2366"/>
                        </a:lnTo>
                        <a:lnTo>
                          <a:pt x="269" y="2360"/>
                        </a:lnTo>
                        <a:lnTo>
                          <a:pt x="278" y="2357"/>
                        </a:lnTo>
                        <a:lnTo>
                          <a:pt x="281" y="2351"/>
                        </a:lnTo>
                        <a:lnTo>
                          <a:pt x="291" y="2335"/>
                        </a:lnTo>
                        <a:lnTo>
                          <a:pt x="294" y="2316"/>
                        </a:lnTo>
                        <a:lnTo>
                          <a:pt x="297" y="2298"/>
                        </a:lnTo>
                        <a:lnTo>
                          <a:pt x="291" y="2279"/>
                        </a:lnTo>
                        <a:lnTo>
                          <a:pt x="281" y="2257"/>
                        </a:lnTo>
                        <a:lnTo>
                          <a:pt x="272" y="2235"/>
                        </a:lnTo>
                        <a:lnTo>
                          <a:pt x="269" y="2217"/>
                        </a:lnTo>
                        <a:lnTo>
                          <a:pt x="275" y="2192"/>
                        </a:lnTo>
                        <a:lnTo>
                          <a:pt x="284" y="2160"/>
                        </a:lnTo>
                        <a:lnTo>
                          <a:pt x="297" y="2139"/>
                        </a:lnTo>
                        <a:lnTo>
                          <a:pt x="303" y="2129"/>
                        </a:lnTo>
                        <a:lnTo>
                          <a:pt x="313" y="2120"/>
                        </a:lnTo>
                        <a:lnTo>
                          <a:pt x="322" y="2114"/>
                        </a:lnTo>
                        <a:lnTo>
                          <a:pt x="331" y="2104"/>
                        </a:lnTo>
                        <a:lnTo>
                          <a:pt x="338" y="2098"/>
                        </a:lnTo>
                        <a:lnTo>
                          <a:pt x="350" y="2067"/>
                        </a:lnTo>
                        <a:lnTo>
                          <a:pt x="363" y="2029"/>
                        </a:lnTo>
                        <a:lnTo>
                          <a:pt x="375" y="1998"/>
                        </a:lnTo>
                        <a:lnTo>
                          <a:pt x="378" y="1989"/>
                        </a:lnTo>
                        <a:lnTo>
                          <a:pt x="384" y="1982"/>
                        </a:lnTo>
                        <a:lnTo>
                          <a:pt x="391" y="1973"/>
                        </a:lnTo>
                        <a:lnTo>
                          <a:pt x="400" y="1967"/>
                        </a:lnTo>
                        <a:lnTo>
                          <a:pt x="403" y="1957"/>
                        </a:lnTo>
                        <a:lnTo>
                          <a:pt x="416" y="1942"/>
                        </a:lnTo>
                        <a:lnTo>
                          <a:pt x="425" y="1923"/>
                        </a:lnTo>
                        <a:lnTo>
                          <a:pt x="434" y="1904"/>
                        </a:lnTo>
                        <a:lnTo>
                          <a:pt x="437" y="1879"/>
                        </a:lnTo>
                        <a:lnTo>
                          <a:pt x="437" y="1848"/>
                        </a:lnTo>
                        <a:lnTo>
                          <a:pt x="434" y="1823"/>
                        </a:lnTo>
                        <a:lnTo>
                          <a:pt x="431" y="1814"/>
                        </a:lnTo>
                        <a:lnTo>
                          <a:pt x="425" y="1804"/>
                        </a:lnTo>
                        <a:lnTo>
                          <a:pt x="419" y="1792"/>
                        </a:lnTo>
                        <a:lnTo>
                          <a:pt x="409" y="1786"/>
                        </a:lnTo>
                        <a:lnTo>
                          <a:pt x="403" y="1779"/>
                        </a:lnTo>
                        <a:lnTo>
                          <a:pt x="391" y="1776"/>
                        </a:lnTo>
                        <a:lnTo>
                          <a:pt x="372" y="1776"/>
                        </a:lnTo>
                        <a:lnTo>
                          <a:pt x="353" y="1779"/>
                        </a:lnTo>
                        <a:lnTo>
                          <a:pt x="341" y="1779"/>
                        </a:lnTo>
                        <a:lnTo>
                          <a:pt x="319" y="1773"/>
                        </a:lnTo>
                        <a:lnTo>
                          <a:pt x="297" y="1761"/>
                        </a:lnTo>
                        <a:lnTo>
                          <a:pt x="278" y="1748"/>
                        </a:lnTo>
                        <a:lnTo>
                          <a:pt x="269" y="1723"/>
                        </a:lnTo>
                        <a:lnTo>
                          <a:pt x="263" y="1695"/>
                        </a:lnTo>
                        <a:lnTo>
                          <a:pt x="256" y="1667"/>
                        </a:lnTo>
                        <a:lnTo>
                          <a:pt x="256" y="1639"/>
                        </a:lnTo>
                        <a:lnTo>
                          <a:pt x="256" y="1601"/>
                        </a:lnTo>
                        <a:lnTo>
                          <a:pt x="256" y="1570"/>
                        </a:lnTo>
                        <a:lnTo>
                          <a:pt x="256" y="1551"/>
                        </a:lnTo>
                        <a:lnTo>
                          <a:pt x="253" y="1523"/>
                        </a:lnTo>
                        <a:lnTo>
                          <a:pt x="253" y="1498"/>
                        </a:lnTo>
                        <a:lnTo>
                          <a:pt x="256" y="1480"/>
                        </a:lnTo>
                        <a:lnTo>
                          <a:pt x="263" y="1477"/>
                        </a:lnTo>
                        <a:lnTo>
                          <a:pt x="269" y="1473"/>
                        </a:lnTo>
                        <a:lnTo>
                          <a:pt x="275" y="1473"/>
                        </a:lnTo>
                        <a:lnTo>
                          <a:pt x="284" y="1473"/>
                        </a:lnTo>
                        <a:lnTo>
                          <a:pt x="291" y="1470"/>
                        </a:lnTo>
                        <a:lnTo>
                          <a:pt x="294" y="1467"/>
                        </a:lnTo>
                        <a:lnTo>
                          <a:pt x="300" y="1452"/>
                        </a:lnTo>
                        <a:lnTo>
                          <a:pt x="306" y="1427"/>
                        </a:lnTo>
                        <a:lnTo>
                          <a:pt x="309" y="1408"/>
                        </a:lnTo>
                        <a:lnTo>
                          <a:pt x="322" y="1386"/>
                        </a:lnTo>
                        <a:lnTo>
                          <a:pt x="334" y="1364"/>
                        </a:lnTo>
                        <a:lnTo>
                          <a:pt x="350" y="1348"/>
                        </a:lnTo>
                        <a:lnTo>
                          <a:pt x="366" y="1333"/>
                        </a:lnTo>
                        <a:lnTo>
                          <a:pt x="388" y="1320"/>
                        </a:lnTo>
                        <a:lnTo>
                          <a:pt x="403" y="1305"/>
                        </a:lnTo>
                        <a:lnTo>
                          <a:pt x="412" y="1286"/>
                        </a:lnTo>
                        <a:lnTo>
                          <a:pt x="416" y="1258"/>
                        </a:lnTo>
                        <a:lnTo>
                          <a:pt x="422" y="1233"/>
                        </a:lnTo>
                        <a:lnTo>
                          <a:pt x="434" y="1214"/>
                        </a:lnTo>
                        <a:lnTo>
                          <a:pt x="441" y="1214"/>
                        </a:lnTo>
                        <a:lnTo>
                          <a:pt x="447" y="1214"/>
                        </a:lnTo>
                        <a:lnTo>
                          <a:pt x="456" y="1214"/>
                        </a:lnTo>
                        <a:lnTo>
                          <a:pt x="462" y="1214"/>
                        </a:lnTo>
                        <a:lnTo>
                          <a:pt x="469" y="1214"/>
                        </a:lnTo>
                        <a:lnTo>
                          <a:pt x="487" y="1205"/>
                        </a:lnTo>
                        <a:lnTo>
                          <a:pt x="509" y="1192"/>
                        </a:lnTo>
                        <a:lnTo>
                          <a:pt x="525" y="1177"/>
                        </a:lnTo>
                        <a:lnTo>
                          <a:pt x="537" y="1152"/>
                        </a:lnTo>
                        <a:lnTo>
                          <a:pt x="541" y="1121"/>
                        </a:lnTo>
                        <a:lnTo>
                          <a:pt x="541" y="1092"/>
                        </a:lnTo>
                        <a:lnTo>
                          <a:pt x="541" y="1086"/>
                        </a:lnTo>
                        <a:lnTo>
                          <a:pt x="534" y="1080"/>
                        </a:lnTo>
                        <a:lnTo>
                          <a:pt x="531" y="1074"/>
                        </a:lnTo>
                        <a:lnTo>
                          <a:pt x="528" y="1067"/>
                        </a:lnTo>
                        <a:lnTo>
                          <a:pt x="525" y="1061"/>
                        </a:lnTo>
                        <a:lnTo>
                          <a:pt x="522" y="1033"/>
                        </a:lnTo>
                        <a:lnTo>
                          <a:pt x="525" y="1002"/>
                        </a:lnTo>
                        <a:lnTo>
                          <a:pt x="525" y="974"/>
                        </a:lnTo>
                        <a:lnTo>
                          <a:pt x="528" y="955"/>
                        </a:lnTo>
                        <a:lnTo>
                          <a:pt x="528" y="933"/>
                        </a:lnTo>
                        <a:lnTo>
                          <a:pt x="528" y="914"/>
                        </a:lnTo>
                        <a:lnTo>
                          <a:pt x="516" y="899"/>
                        </a:lnTo>
                        <a:lnTo>
                          <a:pt x="500" y="880"/>
                        </a:lnTo>
                        <a:lnTo>
                          <a:pt x="484" y="861"/>
                        </a:lnTo>
                        <a:lnTo>
                          <a:pt x="472" y="846"/>
                        </a:lnTo>
                        <a:lnTo>
                          <a:pt x="469" y="818"/>
                        </a:lnTo>
                        <a:lnTo>
                          <a:pt x="472" y="786"/>
                        </a:lnTo>
                        <a:lnTo>
                          <a:pt x="472" y="761"/>
                        </a:lnTo>
                        <a:lnTo>
                          <a:pt x="478" y="743"/>
                        </a:lnTo>
                        <a:lnTo>
                          <a:pt x="487" y="718"/>
                        </a:lnTo>
                        <a:lnTo>
                          <a:pt x="494" y="696"/>
                        </a:lnTo>
                        <a:lnTo>
                          <a:pt x="497" y="677"/>
                        </a:lnTo>
                        <a:lnTo>
                          <a:pt x="487" y="655"/>
                        </a:lnTo>
                        <a:lnTo>
                          <a:pt x="472" y="630"/>
                        </a:lnTo>
                        <a:lnTo>
                          <a:pt x="456" y="612"/>
                        </a:lnTo>
                        <a:lnTo>
                          <a:pt x="437" y="602"/>
                        </a:lnTo>
                        <a:lnTo>
                          <a:pt x="419" y="593"/>
                        </a:lnTo>
                        <a:lnTo>
                          <a:pt x="400" y="593"/>
                        </a:lnTo>
                        <a:lnTo>
                          <a:pt x="394" y="596"/>
                        </a:lnTo>
                        <a:lnTo>
                          <a:pt x="391" y="602"/>
                        </a:lnTo>
                        <a:lnTo>
                          <a:pt x="384" y="608"/>
                        </a:lnTo>
                        <a:lnTo>
                          <a:pt x="381" y="618"/>
                        </a:lnTo>
                        <a:lnTo>
                          <a:pt x="378" y="624"/>
                        </a:lnTo>
                        <a:lnTo>
                          <a:pt x="372" y="640"/>
                        </a:lnTo>
                        <a:lnTo>
                          <a:pt x="369" y="662"/>
                        </a:lnTo>
                        <a:lnTo>
                          <a:pt x="363" y="680"/>
                        </a:lnTo>
                        <a:lnTo>
                          <a:pt x="353" y="696"/>
                        </a:lnTo>
                        <a:lnTo>
                          <a:pt x="334" y="699"/>
                        </a:lnTo>
                        <a:lnTo>
                          <a:pt x="313" y="699"/>
                        </a:lnTo>
                        <a:lnTo>
                          <a:pt x="291" y="696"/>
                        </a:lnTo>
                        <a:lnTo>
                          <a:pt x="266" y="683"/>
                        </a:lnTo>
                        <a:lnTo>
                          <a:pt x="238" y="668"/>
                        </a:lnTo>
                        <a:lnTo>
                          <a:pt x="213" y="652"/>
                        </a:lnTo>
                        <a:lnTo>
                          <a:pt x="206" y="646"/>
                        </a:lnTo>
                        <a:lnTo>
                          <a:pt x="197" y="643"/>
                        </a:lnTo>
                        <a:lnTo>
                          <a:pt x="188" y="637"/>
                        </a:lnTo>
                        <a:lnTo>
                          <a:pt x="181" y="630"/>
                        </a:lnTo>
                        <a:lnTo>
                          <a:pt x="178" y="624"/>
                        </a:lnTo>
                        <a:lnTo>
                          <a:pt x="185" y="612"/>
                        </a:lnTo>
                        <a:lnTo>
                          <a:pt x="200" y="596"/>
                        </a:lnTo>
                        <a:lnTo>
                          <a:pt x="216" y="580"/>
                        </a:lnTo>
                        <a:lnTo>
                          <a:pt x="219" y="568"/>
                        </a:lnTo>
                        <a:lnTo>
                          <a:pt x="210" y="546"/>
                        </a:lnTo>
                        <a:lnTo>
                          <a:pt x="188" y="524"/>
                        </a:lnTo>
                        <a:lnTo>
                          <a:pt x="160" y="509"/>
                        </a:lnTo>
                        <a:lnTo>
                          <a:pt x="135" y="499"/>
                        </a:lnTo>
                        <a:lnTo>
                          <a:pt x="122" y="496"/>
                        </a:lnTo>
                        <a:lnTo>
                          <a:pt x="103" y="499"/>
                        </a:lnTo>
                        <a:lnTo>
                          <a:pt x="88" y="502"/>
                        </a:lnTo>
                        <a:lnTo>
                          <a:pt x="75" y="499"/>
                        </a:lnTo>
                        <a:lnTo>
                          <a:pt x="63" y="484"/>
                        </a:lnTo>
                        <a:lnTo>
                          <a:pt x="57" y="462"/>
                        </a:lnTo>
                        <a:lnTo>
                          <a:pt x="53" y="437"/>
                        </a:lnTo>
                        <a:lnTo>
                          <a:pt x="50" y="418"/>
                        </a:lnTo>
                        <a:lnTo>
                          <a:pt x="44" y="393"/>
                        </a:lnTo>
                        <a:lnTo>
                          <a:pt x="41" y="362"/>
                        </a:lnTo>
                        <a:lnTo>
                          <a:pt x="44" y="331"/>
                        </a:lnTo>
                        <a:lnTo>
                          <a:pt x="50" y="306"/>
                        </a:lnTo>
                        <a:lnTo>
                          <a:pt x="60" y="296"/>
                        </a:lnTo>
                        <a:lnTo>
                          <a:pt x="78" y="287"/>
                        </a:lnTo>
                        <a:lnTo>
                          <a:pt x="97" y="277"/>
                        </a:lnTo>
                        <a:lnTo>
                          <a:pt x="106" y="268"/>
                        </a:lnTo>
                        <a:lnTo>
                          <a:pt x="110" y="252"/>
                        </a:lnTo>
                        <a:lnTo>
                          <a:pt x="110" y="234"/>
                        </a:lnTo>
                        <a:lnTo>
                          <a:pt x="110" y="215"/>
                        </a:lnTo>
                        <a:lnTo>
                          <a:pt x="113" y="199"/>
                        </a:lnTo>
                        <a:lnTo>
                          <a:pt x="119" y="193"/>
                        </a:lnTo>
                        <a:lnTo>
                          <a:pt x="125" y="187"/>
                        </a:lnTo>
                        <a:lnTo>
                          <a:pt x="135" y="178"/>
                        </a:lnTo>
                        <a:lnTo>
                          <a:pt x="144" y="171"/>
                        </a:lnTo>
                        <a:lnTo>
                          <a:pt x="147" y="165"/>
                        </a:lnTo>
                        <a:lnTo>
                          <a:pt x="150" y="149"/>
                        </a:lnTo>
                        <a:lnTo>
                          <a:pt x="147" y="128"/>
                        </a:lnTo>
                        <a:lnTo>
                          <a:pt x="147" y="106"/>
                        </a:lnTo>
                        <a:lnTo>
                          <a:pt x="147" y="90"/>
                        </a:lnTo>
                        <a:lnTo>
                          <a:pt x="156" y="74"/>
                        </a:lnTo>
                        <a:lnTo>
                          <a:pt x="172" y="62"/>
                        </a:lnTo>
                        <a:lnTo>
                          <a:pt x="188" y="50"/>
                        </a:lnTo>
                        <a:lnTo>
                          <a:pt x="203" y="46"/>
                        </a:lnTo>
                        <a:lnTo>
                          <a:pt x="210" y="46"/>
                        </a:lnTo>
                        <a:lnTo>
                          <a:pt x="219" y="50"/>
                        </a:lnTo>
                        <a:lnTo>
                          <a:pt x="228" y="56"/>
                        </a:lnTo>
                        <a:lnTo>
                          <a:pt x="238" y="62"/>
                        </a:lnTo>
                        <a:lnTo>
                          <a:pt x="244" y="68"/>
                        </a:lnTo>
                        <a:lnTo>
                          <a:pt x="247" y="78"/>
                        </a:lnTo>
                        <a:lnTo>
                          <a:pt x="250" y="90"/>
                        </a:lnTo>
                        <a:lnTo>
                          <a:pt x="250" y="112"/>
                        </a:lnTo>
                        <a:lnTo>
                          <a:pt x="247" y="128"/>
                        </a:lnTo>
                        <a:lnTo>
                          <a:pt x="247" y="143"/>
                        </a:lnTo>
                        <a:lnTo>
                          <a:pt x="244" y="162"/>
                        </a:lnTo>
                        <a:lnTo>
                          <a:pt x="241" y="178"/>
                        </a:lnTo>
                        <a:lnTo>
                          <a:pt x="247" y="190"/>
                        </a:lnTo>
                        <a:lnTo>
                          <a:pt x="256" y="196"/>
                        </a:lnTo>
                        <a:lnTo>
                          <a:pt x="272" y="199"/>
                        </a:lnTo>
                        <a:lnTo>
                          <a:pt x="288" y="199"/>
                        </a:lnTo>
                        <a:lnTo>
                          <a:pt x="303" y="199"/>
                        </a:lnTo>
                        <a:lnTo>
                          <a:pt x="322" y="199"/>
                        </a:lnTo>
                        <a:lnTo>
                          <a:pt x="347" y="199"/>
                        </a:lnTo>
                        <a:lnTo>
                          <a:pt x="369" y="203"/>
                        </a:lnTo>
                        <a:lnTo>
                          <a:pt x="378" y="203"/>
                        </a:lnTo>
                        <a:lnTo>
                          <a:pt x="388" y="206"/>
                        </a:lnTo>
                        <a:lnTo>
                          <a:pt x="400" y="209"/>
                        </a:lnTo>
                        <a:lnTo>
                          <a:pt x="409" y="215"/>
                        </a:lnTo>
                        <a:lnTo>
                          <a:pt x="416" y="218"/>
                        </a:lnTo>
                        <a:lnTo>
                          <a:pt x="428" y="234"/>
                        </a:lnTo>
                        <a:lnTo>
                          <a:pt x="434" y="252"/>
                        </a:lnTo>
                        <a:lnTo>
                          <a:pt x="444" y="268"/>
                        </a:lnTo>
                        <a:lnTo>
                          <a:pt x="456" y="281"/>
                        </a:lnTo>
                        <a:lnTo>
                          <a:pt x="472" y="284"/>
                        </a:lnTo>
                        <a:lnTo>
                          <a:pt x="491" y="281"/>
                        </a:lnTo>
                        <a:lnTo>
                          <a:pt x="509" y="281"/>
                        </a:lnTo>
                        <a:lnTo>
                          <a:pt x="528" y="281"/>
                        </a:lnTo>
                        <a:lnTo>
                          <a:pt x="544" y="293"/>
                        </a:lnTo>
                        <a:lnTo>
                          <a:pt x="566" y="309"/>
                        </a:lnTo>
                        <a:lnTo>
                          <a:pt x="584" y="318"/>
                        </a:lnTo>
                        <a:lnTo>
                          <a:pt x="615" y="324"/>
                        </a:lnTo>
                        <a:lnTo>
                          <a:pt x="653" y="324"/>
                        </a:lnTo>
                        <a:lnTo>
                          <a:pt x="684" y="321"/>
                        </a:lnTo>
                        <a:lnTo>
                          <a:pt x="694" y="318"/>
                        </a:lnTo>
                        <a:lnTo>
                          <a:pt x="703" y="312"/>
                        </a:lnTo>
                        <a:lnTo>
                          <a:pt x="712" y="302"/>
                        </a:lnTo>
                        <a:lnTo>
                          <a:pt x="722" y="296"/>
                        </a:lnTo>
                        <a:lnTo>
                          <a:pt x="728" y="293"/>
                        </a:lnTo>
                        <a:lnTo>
                          <a:pt x="750" y="290"/>
                        </a:lnTo>
                        <a:lnTo>
                          <a:pt x="775" y="290"/>
                        </a:lnTo>
                        <a:lnTo>
                          <a:pt x="797" y="290"/>
                        </a:lnTo>
                        <a:lnTo>
                          <a:pt x="818" y="299"/>
                        </a:lnTo>
                        <a:lnTo>
                          <a:pt x="840" y="312"/>
                        </a:lnTo>
                        <a:lnTo>
                          <a:pt x="862" y="321"/>
                        </a:lnTo>
                        <a:lnTo>
                          <a:pt x="887" y="324"/>
                        </a:lnTo>
                        <a:lnTo>
                          <a:pt x="921" y="321"/>
                        </a:lnTo>
                        <a:lnTo>
                          <a:pt x="946" y="315"/>
                        </a:lnTo>
                        <a:lnTo>
                          <a:pt x="965" y="299"/>
                        </a:lnTo>
                        <a:lnTo>
                          <a:pt x="981" y="281"/>
                        </a:lnTo>
                        <a:lnTo>
                          <a:pt x="993" y="259"/>
                        </a:lnTo>
                        <a:lnTo>
                          <a:pt x="990" y="243"/>
                        </a:lnTo>
                        <a:lnTo>
                          <a:pt x="984" y="224"/>
                        </a:lnTo>
                        <a:lnTo>
                          <a:pt x="978" y="206"/>
                        </a:lnTo>
                        <a:lnTo>
                          <a:pt x="978" y="190"/>
                        </a:lnTo>
                        <a:lnTo>
                          <a:pt x="981" y="168"/>
                        </a:lnTo>
                        <a:lnTo>
                          <a:pt x="990" y="146"/>
                        </a:lnTo>
                        <a:lnTo>
                          <a:pt x="1003" y="131"/>
                        </a:lnTo>
                        <a:lnTo>
                          <a:pt x="1009" y="124"/>
                        </a:lnTo>
                        <a:lnTo>
                          <a:pt x="1018" y="118"/>
                        </a:lnTo>
                        <a:lnTo>
                          <a:pt x="1028" y="112"/>
                        </a:lnTo>
                        <a:lnTo>
                          <a:pt x="1037" y="109"/>
                        </a:lnTo>
                        <a:lnTo>
                          <a:pt x="1043" y="103"/>
                        </a:lnTo>
                        <a:lnTo>
                          <a:pt x="1053" y="87"/>
                        </a:lnTo>
                        <a:lnTo>
                          <a:pt x="1059" y="68"/>
                        </a:lnTo>
                        <a:lnTo>
                          <a:pt x="1068" y="46"/>
                        </a:lnTo>
                        <a:lnTo>
                          <a:pt x="1075" y="31"/>
                        </a:lnTo>
                        <a:lnTo>
                          <a:pt x="1075" y="25"/>
                        </a:lnTo>
                        <a:lnTo>
                          <a:pt x="1078" y="25"/>
                        </a:lnTo>
                        <a:lnTo>
                          <a:pt x="1081" y="25"/>
                        </a:lnTo>
                        <a:lnTo>
                          <a:pt x="1084" y="28"/>
                        </a:lnTo>
                        <a:lnTo>
                          <a:pt x="1106" y="34"/>
                        </a:lnTo>
                        <a:lnTo>
                          <a:pt x="1134" y="43"/>
                        </a:lnTo>
                        <a:lnTo>
                          <a:pt x="1162" y="53"/>
                        </a:lnTo>
                        <a:lnTo>
                          <a:pt x="1184" y="53"/>
                        </a:lnTo>
                        <a:lnTo>
                          <a:pt x="1190" y="50"/>
                        </a:lnTo>
                        <a:lnTo>
                          <a:pt x="1199" y="40"/>
                        </a:lnTo>
                        <a:lnTo>
                          <a:pt x="1209" y="34"/>
                        </a:lnTo>
                        <a:lnTo>
                          <a:pt x="1215" y="25"/>
                        </a:lnTo>
                        <a:lnTo>
                          <a:pt x="1224" y="18"/>
                        </a:lnTo>
                        <a:lnTo>
                          <a:pt x="1231" y="12"/>
                        </a:lnTo>
                        <a:lnTo>
                          <a:pt x="1240" y="12"/>
                        </a:lnTo>
                        <a:lnTo>
                          <a:pt x="1249" y="15"/>
                        </a:lnTo>
                        <a:lnTo>
                          <a:pt x="1259" y="18"/>
                        </a:lnTo>
                        <a:lnTo>
                          <a:pt x="1265" y="21"/>
                        </a:lnTo>
                        <a:lnTo>
                          <a:pt x="1274" y="25"/>
                        </a:lnTo>
                        <a:lnTo>
                          <a:pt x="1281" y="28"/>
                        </a:lnTo>
                        <a:lnTo>
                          <a:pt x="1290" y="34"/>
                        </a:lnTo>
                        <a:lnTo>
                          <a:pt x="1296" y="40"/>
                        </a:lnTo>
                        <a:lnTo>
                          <a:pt x="1306" y="46"/>
                        </a:lnTo>
                        <a:lnTo>
                          <a:pt x="1315" y="50"/>
                        </a:lnTo>
                        <a:lnTo>
                          <a:pt x="1321" y="53"/>
                        </a:lnTo>
                        <a:lnTo>
                          <a:pt x="1346" y="46"/>
                        </a:lnTo>
                        <a:lnTo>
                          <a:pt x="1374" y="28"/>
                        </a:lnTo>
                        <a:lnTo>
                          <a:pt x="1402" y="12"/>
                        </a:lnTo>
                        <a:lnTo>
                          <a:pt x="1424" y="3"/>
                        </a:lnTo>
                        <a:lnTo>
                          <a:pt x="1455" y="0"/>
                        </a:lnTo>
                        <a:lnTo>
                          <a:pt x="1493" y="6"/>
                        </a:lnTo>
                        <a:lnTo>
                          <a:pt x="1530" y="12"/>
                        </a:lnTo>
                        <a:lnTo>
                          <a:pt x="1559" y="25"/>
                        </a:lnTo>
                        <a:lnTo>
                          <a:pt x="1565" y="28"/>
                        </a:lnTo>
                        <a:lnTo>
                          <a:pt x="1574" y="37"/>
                        </a:lnTo>
                        <a:lnTo>
                          <a:pt x="1580" y="46"/>
                        </a:lnTo>
                        <a:lnTo>
                          <a:pt x="1587" y="56"/>
                        </a:lnTo>
                        <a:lnTo>
                          <a:pt x="1593" y="62"/>
                        </a:lnTo>
                        <a:lnTo>
                          <a:pt x="1615" y="74"/>
                        </a:lnTo>
                        <a:lnTo>
                          <a:pt x="1643" y="90"/>
                        </a:lnTo>
                        <a:lnTo>
                          <a:pt x="1671" y="103"/>
                        </a:lnTo>
                        <a:lnTo>
                          <a:pt x="1696" y="112"/>
                        </a:lnTo>
                        <a:lnTo>
                          <a:pt x="1718" y="121"/>
                        </a:lnTo>
                        <a:lnTo>
                          <a:pt x="1743" y="128"/>
                        </a:lnTo>
                        <a:lnTo>
                          <a:pt x="1771" y="137"/>
                        </a:lnTo>
                        <a:lnTo>
                          <a:pt x="1793" y="140"/>
                        </a:lnTo>
                        <a:lnTo>
                          <a:pt x="1818" y="137"/>
                        </a:lnTo>
                        <a:lnTo>
                          <a:pt x="1843" y="131"/>
                        </a:lnTo>
                        <a:lnTo>
                          <a:pt x="1865" y="128"/>
                        </a:lnTo>
                        <a:lnTo>
                          <a:pt x="1874" y="128"/>
                        </a:lnTo>
                        <a:lnTo>
                          <a:pt x="1886" y="128"/>
                        </a:lnTo>
                        <a:lnTo>
                          <a:pt x="1896" y="128"/>
                        </a:lnTo>
                        <a:lnTo>
                          <a:pt x="1905" y="131"/>
                        </a:lnTo>
                        <a:lnTo>
                          <a:pt x="1915" y="134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1219170">
                      <a:defRPr/>
                    </a:pPr>
                    <a:endParaRPr lang="en-AU" sz="2400" kern="0">
                      <a:solidFill>
                        <a:srgbClr val="7EA2D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284FBC5-24A3-40FD-A275-F3DA5FAA65F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83394" y="2493965"/>
                    <a:ext cx="321804" cy="66845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9C327AAA-B009-4B15-93FA-DBAB61F571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99682" y="2311621"/>
                    <a:ext cx="321804" cy="66845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96" name="Group 48">
                  <a:extLst>
                    <a:ext uri="{FF2B5EF4-FFF2-40B4-BE49-F238E27FC236}">
                      <a16:creationId xmlns:a16="http://schemas.microsoft.com/office/drawing/2014/main" id="{3138F8A6-F8A4-46B6-8104-A9502C512136}"/>
                    </a:ext>
                  </a:extLst>
                </p:cNvPr>
                <p:cNvGrpSpPr/>
                <p:nvPr/>
              </p:nvGrpSpPr>
              <p:grpSpPr>
                <a:xfrm>
                  <a:off x="4655641" y="2946228"/>
                  <a:ext cx="1500516" cy="1136531"/>
                  <a:chOff x="4655641" y="2946228"/>
                  <a:chExt cx="1500516" cy="1136531"/>
                </a:xfrm>
                <a:grpFill/>
              </p:grpSpPr>
              <p:grpSp>
                <p:nvGrpSpPr>
                  <p:cNvPr id="120" name="Group 72">
                    <a:extLst>
                      <a:ext uri="{FF2B5EF4-FFF2-40B4-BE49-F238E27FC236}">
                        <a16:creationId xmlns:a16="http://schemas.microsoft.com/office/drawing/2014/main" id="{EB1CE3E9-8E44-46F2-B952-F842E62F41B1}"/>
                      </a:ext>
                    </a:extLst>
                  </p:cNvPr>
                  <p:cNvGrpSpPr/>
                  <p:nvPr/>
                </p:nvGrpSpPr>
                <p:grpSpPr>
                  <a:xfrm>
                    <a:off x="4655641" y="2946228"/>
                    <a:ext cx="1500516" cy="1136531"/>
                    <a:chOff x="4655641" y="2946228"/>
                    <a:chExt cx="1500516" cy="1136531"/>
                  </a:xfrm>
                  <a:grpFill/>
                </p:grpSpPr>
                <p:sp>
                  <p:nvSpPr>
                    <p:cNvPr id="122" name="Freeform 13">
                      <a:extLst>
                        <a:ext uri="{FF2B5EF4-FFF2-40B4-BE49-F238E27FC236}">
                          <a16:creationId xmlns:a16="http://schemas.microsoft.com/office/drawing/2014/main" id="{7E4AAF08-262D-4C3A-904D-3FBE06A3D5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55641" y="2946228"/>
                      <a:ext cx="939100" cy="1136531"/>
                    </a:xfrm>
                    <a:custGeom>
                      <a:avLst/>
                      <a:gdLst>
                        <a:gd name="T0" fmla="*/ 290 w 4319"/>
                        <a:gd name="T1" fmla="*/ 212 h 5227"/>
                        <a:gd name="T2" fmla="*/ 528 w 4319"/>
                        <a:gd name="T3" fmla="*/ 34 h 5227"/>
                        <a:gd name="T4" fmla="*/ 840 w 4319"/>
                        <a:gd name="T5" fmla="*/ 0 h 5227"/>
                        <a:gd name="T6" fmla="*/ 1230 w 4319"/>
                        <a:gd name="T7" fmla="*/ 250 h 5227"/>
                        <a:gd name="T8" fmla="*/ 1415 w 4319"/>
                        <a:gd name="T9" fmla="*/ 534 h 5227"/>
                        <a:gd name="T10" fmla="*/ 1633 w 4319"/>
                        <a:gd name="T11" fmla="*/ 934 h 5227"/>
                        <a:gd name="T12" fmla="*/ 1961 w 4319"/>
                        <a:gd name="T13" fmla="*/ 1043 h 5227"/>
                        <a:gd name="T14" fmla="*/ 2198 w 4319"/>
                        <a:gd name="T15" fmla="*/ 984 h 5227"/>
                        <a:gd name="T16" fmla="*/ 2479 w 4319"/>
                        <a:gd name="T17" fmla="*/ 984 h 5227"/>
                        <a:gd name="T18" fmla="*/ 2729 w 4319"/>
                        <a:gd name="T19" fmla="*/ 959 h 5227"/>
                        <a:gd name="T20" fmla="*/ 2951 w 4319"/>
                        <a:gd name="T21" fmla="*/ 865 h 5227"/>
                        <a:gd name="T22" fmla="*/ 3185 w 4319"/>
                        <a:gd name="T23" fmla="*/ 1093 h 5227"/>
                        <a:gd name="T24" fmla="*/ 3294 w 4319"/>
                        <a:gd name="T25" fmla="*/ 1102 h 5227"/>
                        <a:gd name="T26" fmla="*/ 3388 w 4319"/>
                        <a:gd name="T27" fmla="*/ 1330 h 5227"/>
                        <a:gd name="T28" fmla="*/ 3457 w 4319"/>
                        <a:gd name="T29" fmla="*/ 1608 h 5227"/>
                        <a:gd name="T30" fmla="*/ 3547 w 4319"/>
                        <a:gd name="T31" fmla="*/ 1605 h 5227"/>
                        <a:gd name="T32" fmla="*/ 3741 w 4319"/>
                        <a:gd name="T33" fmla="*/ 1627 h 5227"/>
                        <a:gd name="T34" fmla="*/ 3941 w 4319"/>
                        <a:gd name="T35" fmla="*/ 1796 h 5227"/>
                        <a:gd name="T36" fmla="*/ 4119 w 4319"/>
                        <a:gd name="T37" fmla="*/ 1811 h 5227"/>
                        <a:gd name="T38" fmla="*/ 4203 w 4319"/>
                        <a:gd name="T39" fmla="*/ 1736 h 5227"/>
                        <a:gd name="T40" fmla="*/ 4188 w 4319"/>
                        <a:gd name="T41" fmla="*/ 2024 h 5227"/>
                        <a:gd name="T42" fmla="*/ 4281 w 4319"/>
                        <a:gd name="T43" fmla="*/ 2398 h 5227"/>
                        <a:gd name="T44" fmla="*/ 4256 w 4319"/>
                        <a:gd name="T45" fmla="*/ 2785 h 5227"/>
                        <a:gd name="T46" fmla="*/ 4000 w 4319"/>
                        <a:gd name="T47" fmla="*/ 3073 h 5227"/>
                        <a:gd name="T48" fmla="*/ 3928 w 4319"/>
                        <a:gd name="T49" fmla="*/ 3210 h 5227"/>
                        <a:gd name="T50" fmla="*/ 4100 w 4319"/>
                        <a:gd name="T51" fmla="*/ 3451 h 5227"/>
                        <a:gd name="T52" fmla="*/ 4106 w 4319"/>
                        <a:gd name="T53" fmla="*/ 3635 h 5227"/>
                        <a:gd name="T54" fmla="*/ 4184 w 4319"/>
                        <a:gd name="T55" fmla="*/ 3925 h 5227"/>
                        <a:gd name="T56" fmla="*/ 4131 w 4319"/>
                        <a:gd name="T57" fmla="*/ 4219 h 5227"/>
                        <a:gd name="T58" fmla="*/ 4222 w 4319"/>
                        <a:gd name="T59" fmla="*/ 4440 h 5227"/>
                        <a:gd name="T60" fmla="*/ 3847 w 4319"/>
                        <a:gd name="T61" fmla="*/ 4387 h 5227"/>
                        <a:gd name="T62" fmla="*/ 3544 w 4319"/>
                        <a:gd name="T63" fmla="*/ 4372 h 5227"/>
                        <a:gd name="T64" fmla="*/ 3391 w 4319"/>
                        <a:gd name="T65" fmla="*/ 4653 h 5227"/>
                        <a:gd name="T66" fmla="*/ 3238 w 4319"/>
                        <a:gd name="T67" fmla="*/ 5049 h 5227"/>
                        <a:gd name="T68" fmla="*/ 3095 w 4319"/>
                        <a:gd name="T69" fmla="*/ 5062 h 5227"/>
                        <a:gd name="T70" fmla="*/ 2945 w 4319"/>
                        <a:gd name="T71" fmla="*/ 4959 h 5227"/>
                        <a:gd name="T72" fmla="*/ 2807 w 4319"/>
                        <a:gd name="T73" fmla="*/ 4912 h 5227"/>
                        <a:gd name="T74" fmla="*/ 2629 w 4319"/>
                        <a:gd name="T75" fmla="*/ 4918 h 5227"/>
                        <a:gd name="T76" fmla="*/ 2536 w 4319"/>
                        <a:gd name="T77" fmla="*/ 5140 h 5227"/>
                        <a:gd name="T78" fmla="*/ 2158 w 4319"/>
                        <a:gd name="T79" fmla="*/ 5196 h 5227"/>
                        <a:gd name="T80" fmla="*/ 1986 w 4319"/>
                        <a:gd name="T81" fmla="*/ 5205 h 5227"/>
                        <a:gd name="T82" fmla="*/ 1774 w 4319"/>
                        <a:gd name="T83" fmla="*/ 5134 h 5227"/>
                        <a:gd name="T84" fmla="*/ 1886 w 4319"/>
                        <a:gd name="T85" fmla="*/ 4899 h 5227"/>
                        <a:gd name="T86" fmla="*/ 1880 w 4319"/>
                        <a:gd name="T87" fmla="*/ 4522 h 5227"/>
                        <a:gd name="T88" fmla="*/ 1527 w 4319"/>
                        <a:gd name="T89" fmla="*/ 4303 h 5227"/>
                        <a:gd name="T90" fmla="*/ 1387 w 4319"/>
                        <a:gd name="T91" fmla="*/ 4041 h 5227"/>
                        <a:gd name="T92" fmla="*/ 1215 w 4319"/>
                        <a:gd name="T93" fmla="*/ 3944 h 5227"/>
                        <a:gd name="T94" fmla="*/ 1080 w 4319"/>
                        <a:gd name="T95" fmla="*/ 4106 h 5227"/>
                        <a:gd name="T96" fmla="*/ 856 w 4319"/>
                        <a:gd name="T97" fmla="*/ 4016 h 5227"/>
                        <a:gd name="T98" fmla="*/ 575 w 4319"/>
                        <a:gd name="T99" fmla="*/ 4000 h 5227"/>
                        <a:gd name="T100" fmla="*/ 340 w 4319"/>
                        <a:gd name="T101" fmla="*/ 3835 h 5227"/>
                        <a:gd name="T102" fmla="*/ 378 w 4319"/>
                        <a:gd name="T103" fmla="*/ 3516 h 5227"/>
                        <a:gd name="T104" fmla="*/ 303 w 4319"/>
                        <a:gd name="T105" fmla="*/ 3066 h 5227"/>
                        <a:gd name="T106" fmla="*/ 237 w 4319"/>
                        <a:gd name="T107" fmla="*/ 2676 h 5227"/>
                        <a:gd name="T108" fmla="*/ 119 w 4319"/>
                        <a:gd name="T109" fmla="*/ 2351 h 5227"/>
                        <a:gd name="T110" fmla="*/ 84 w 4319"/>
                        <a:gd name="T111" fmla="*/ 2039 h 5227"/>
                        <a:gd name="T112" fmla="*/ 144 w 4319"/>
                        <a:gd name="T113" fmla="*/ 1817 h 5227"/>
                        <a:gd name="T114" fmla="*/ 16 w 4319"/>
                        <a:gd name="T115" fmla="*/ 1483 h 5227"/>
                        <a:gd name="T116" fmla="*/ 222 w 4319"/>
                        <a:gd name="T117" fmla="*/ 1393 h 5227"/>
                        <a:gd name="T118" fmla="*/ 253 w 4319"/>
                        <a:gd name="T119" fmla="*/ 1162 h 5227"/>
                        <a:gd name="T120" fmla="*/ 422 w 4319"/>
                        <a:gd name="T121" fmla="*/ 968 h 5227"/>
                        <a:gd name="T122" fmla="*/ 300 w 4319"/>
                        <a:gd name="T123" fmla="*/ 659 h 5227"/>
                        <a:gd name="T124" fmla="*/ 169 w 4319"/>
                        <a:gd name="T125" fmla="*/ 543 h 52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4319" h="5227">
                          <a:moveTo>
                            <a:pt x="159" y="515"/>
                          </a:moveTo>
                          <a:lnTo>
                            <a:pt x="159" y="503"/>
                          </a:lnTo>
                          <a:lnTo>
                            <a:pt x="159" y="493"/>
                          </a:lnTo>
                          <a:lnTo>
                            <a:pt x="162" y="465"/>
                          </a:lnTo>
                          <a:lnTo>
                            <a:pt x="172" y="434"/>
                          </a:lnTo>
                          <a:lnTo>
                            <a:pt x="187" y="409"/>
                          </a:lnTo>
                          <a:lnTo>
                            <a:pt x="200" y="403"/>
                          </a:lnTo>
                          <a:lnTo>
                            <a:pt x="219" y="397"/>
                          </a:lnTo>
                          <a:lnTo>
                            <a:pt x="237" y="390"/>
                          </a:lnTo>
                          <a:lnTo>
                            <a:pt x="253" y="384"/>
                          </a:lnTo>
                          <a:lnTo>
                            <a:pt x="269" y="369"/>
                          </a:lnTo>
                          <a:lnTo>
                            <a:pt x="287" y="347"/>
                          </a:lnTo>
                          <a:lnTo>
                            <a:pt x="297" y="328"/>
                          </a:lnTo>
                          <a:lnTo>
                            <a:pt x="300" y="312"/>
                          </a:lnTo>
                          <a:lnTo>
                            <a:pt x="303" y="291"/>
                          </a:lnTo>
                          <a:lnTo>
                            <a:pt x="303" y="275"/>
                          </a:lnTo>
                          <a:lnTo>
                            <a:pt x="297" y="247"/>
                          </a:lnTo>
                          <a:lnTo>
                            <a:pt x="290" y="212"/>
                          </a:lnTo>
                          <a:lnTo>
                            <a:pt x="284" y="184"/>
                          </a:lnTo>
                          <a:lnTo>
                            <a:pt x="281" y="169"/>
                          </a:lnTo>
                          <a:lnTo>
                            <a:pt x="275" y="147"/>
                          </a:lnTo>
                          <a:lnTo>
                            <a:pt x="272" y="128"/>
                          </a:lnTo>
                          <a:lnTo>
                            <a:pt x="272" y="109"/>
                          </a:lnTo>
                          <a:lnTo>
                            <a:pt x="281" y="94"/>
                          </a:lnTo>
                          <a:lnTo>
                            <a:pt x="300" y="72"/>
                          </a:lnTo>
                          <a:lnTo>
                            <a:pt x="319" y="56"/>
                          </a:lnTo>
                          <a:lnTo>
                            <a:pt x="337" y="41"/>
                          </a:lnTo>
                          <a:lnTo>
                            <a:pt x="356" y="31"/>
                          </a:lnTo>
                          <a:lnTo>
                            <a:pt x="381" y="19"/>
                          </a:lnTo>
                          <a:lnTo>
                            <a:pt x="406" y="9"/>
                          </a:lnTo>
                          <a:lnTo>
                            <a:pt x="428" y="3"/>
                          </a:lnTo>
                          <a:lnTo>
                            <a:pt x="450" y="6"/>
                          </a:lnTo>
                          <a:lnTo>
                            <a:pt x="472" y="16"/>
                          </a:lnTo>
                          <a:lnTo>
                            <a:pt x="490" y="22"/>
                          </a:lnTo>
                          <a:lnTo>
                            <a:pt x="506" y="28"/>
                          </a:lnTo>
                          <a:lnTo>
                            <a:pt x="528" y="34"/>
                          </a:lnTo>
                          <a:lnTo>
                            <a:pt x="547" y="44"/>
                          </a:lnTo>
                          <a:lnTo>
                            <a:pt x="562" y="50"/>
                          </a:lnTo>
                          <a:lnTo>
                            <a:pt x="571" y="50"/>
                          </a:lnTo>
                          <a:lnTo>
                            <a:pt x="581" y="47"/>
                          </a:lnTo>
                          <a:lnTo>
                            <a:pt x="603" y="41"/>
                          </a:lnTo>
                          <a:lnTo>
                            <a:pt x="631" y="28"/>
                          </a:lnTo>
                          <a:lnTo>
                            <a:pt x="662" y="19"/>
                          </a:lnTo>
                          <a:lnTo>
                            <a:pt x="693" y="9"/>
                          </a:lnTo>
                          <a:lnTo>
                            <a:pt x="715" y="3"/>
                          </a:lnTo>
                          <a:lnTo>
                            <a:pt x="734" y="3"/>
                          </a:lnTo>
                          <a:lnTo>
                            <a:pt x="756" y="3"/>
                          </a:lnTo>
                          <a:lnTo>
                            <a:pt x="774" y="3"/>
                          </a:lnTo>
                          <a:lnTo>
                            <a:pt x="787" y="6"/>
                          </a:lnTo>
                          <a:lnTo>
                            <a:pt x="803" y="13"/>
                          </a:lnTo>
                          <a:lnTo>
                            <a:pt x="818" y="16"/>
                          </a:lnTo>
                          <a:lnTo>
                            <a:pt x="828" y="13"/>
                          </a:lnTo>
                          <a:lnTo>
                            <a:pt x="834" y="9"/>
                          </a:lnTo>
                          <a:lnTo>
                            <a:pt x="840" y="0"/>
                          </a:lnTo>
                          <a:lnTo>
                            <a:pt x="868" y="13"/>
                          </a:lnTo>
                          <a:lnTo>
                            <a:pt x="896" y="22"/>
                          </a:lnTo>
                          <a:lnTo>
                            <a:pt x="918" y="28"/>
                          </a:lnTo>
                          <a:lnTo>
                            <a:pt x="934" y="31"/>
                          </a:lnTo>
                          <a:lnTo>
                            <a:pt x="956" y="28"/>
                          </a:lnTo>
                          <a:lnTo>
                            <a:pt x="977" y="28"/>
                          </a:lnTo>
                          <a:lnTo>
                            <a:pt x="993" y="28"/>
                          </a:lnTo>
                          <a:lnTo>
                            <a:pt x="1012" y="47"/>
                          </a:lnTo>
                          <a:lnTo>
                            <a:pt x="1034" y="69"/>
                          </a:lnTo>
                          <a:lnTo>
                            <a:pt x="1052" y="91"/>
                          </a:lnTo>
                          <a:lnTo>
                            <a:pt x="1071" y="113"/>
                          </a:lnTo>
                          <a:lnTo>
                            <a:pt x="1093" y="141"/>
                          </a:lnTo>
                          <a:lnTo>
                            <a:pt x="1112" y="162"/>
                          </a:lnTo>
                          <a:lnTo>
                            <a:pt x="1137" y="178"/>
                          </a:lnTo>
                          <a:lnTo>
                            <a:pt x="1168" y="194"/>
                          </a:lnTo>
                          <a:lnTo>
                            <a:pt x="1199" y="209"/>
                          </a:lnTo>
                          <a:lnTo>
                            <a:pt x="1221" y="225"/>
                          </a:lnTo>
                          <a:lnTo>
                            <a:pt x="1230" y="250"/>
                          </a:lnTo>
                          <a:lnTo>
                            <a:pt x="1240" y="281"/>
                          </a:lnTo>
                          <a:lnTo>
                            <a:pt x="1246" y="315"/>
                          </a:lnTo>
                          <a:lnTo>
                            <a:pt x="1249" y="340"/>
                          </a:lnTo>
                          <a:lnTo>
                            <a:pt x="1243" y="359"/>
                          </a:lnTo>
                          <a:lnTo>
                            <a:pt x="1234" y="381"/>
                          </a:lnTo>
                          <a:lnTo>
                            <a:pt x="1224" y="403"/>
                          </a:lnTo>
                          <a:lnTo>
                            <a:pt x="1221" y="422"/>
                          </a:lnTo>
                          <a:lnTo>
                            <a:pt x="1224" y="447"/>
                          </a:lnTo>
                          <a:lnTo>
                            <a:pt x="1230" y="472"/>
                          </a:lnTo>
                          <a:lnTo>
                            <a:pt x="1243" y="497"/>
                          </a:lnTo>
                          <a:lnTo>
                            <a:pt x="1255" y="515"/>
                          </a:lnTo>
                          <a:lnTo>
                            <a:pt x="1271" y="525"/>
                          </a:lnTo>
                          <a:lnTo>
                            <a:pt x="1293" y="534"/>
                          </a:lnTo>
                          <a:lnTo>
                            <a:pt x="1312" y="540"/>
                          </a:lnTo>
                          <a:lnTo>
                            <a:pt x="1333" y="540"/>
                          </a:lnTo>
                          <a:lnTo>
                            <a:pt x="1362" y="540"/>
                          </a:lnTo>
                          <a:lnTo>
                            <a:pt x="1390" y="537"/>
                          </a:lnTo>
                          <a:lnTo>
                            <a:pt x="1415" y="534"/>
                          </a:lnTo>
                          <a:lnTo>
                            <a:pt x="1433" y="540"/>
                          </a:lnTo>
                          <a:lnTo>
                            <a:pt x="1452" y="556"/>
                          </a:lnTo>
                          <a:lnTo>
                            <a:pt x="1465" y="581"/>
                          </a:lnTo>
                          <a:lnTo>
                            <a:pt x="1477" y="606"/>
                          </a:lnTo>
                          <a:lnTo>
                            <a:pt x="1490" y="628"/>
                          </a:lnTo>
                          <a:lnTo>
                            <a:pt x="1496" y="653"/>
                          </a:lnTo>
                          <a:lnTo>
                            <a:pt x="1505" y="684"/>
                          </a:lnTo>
                          <a:lnTo>
                            <a:pt x="1515" y="715"/>
                          </a:lnTo>
                          <a:lnTo>
                            <a:pt x="1527" y="740"/>
                          </a:lnTo>
                          <a:lnTo>
                            <a:pt x="1546" y="765"/>
                          </a:lnTo>
                          <a:lnTo>
                            <a:pt x="1577" y="790"/>
                          </a:lnTo>
                          <a:lnTo>
                            <a:pt x="1602" y="818"/>
                          </a:lnTo>
                          <a:lnTo>
                            <a:pt x="1621" y="843"/>
                          </a:lnTo>
                          <a:lnTo>
                            <a:pt x="1624" y="862"/>
                          </a:lnTo>
                          <a:lnTo>
                            <a:pt x="1621" y="884"/>
                          </a:lnTo>
                          <a:lnTo>
                            <a:pt x="1618" y="906"/>
                          </a:lnTo>
                          <a:lnTo>
                            <a:pt x="1621" y="924"/>
                          </a:lnTo>
                          <a:lnTo>
                            <a:pt x="1633" y="934"/>
                          </a:lnTo>
                          <a:lnTo>
                            <a:pt x="1649" y="943"/>
                          </a:lnTo>
                          <a:lnTo>
                            <a:pt x="1668" y="952"/>
                          </a:lnTo>
                          <a:lnTo>
                            <a:pt x="1677" y="956"/>
                          </a:lnTo>
                          <a:lnTo>
                            <a:pt x="1683" y="968"/>
                          </a:lnTo>
                          <a:lnTo>
                            <a:pt x="1686" y="990"/>
                          </a:lnTo>
                          <a:lnTo>
                            <a:pt x="1689" y="1012"/>
                          </a:lnTo>
                          <a:lnTo>
                            <a:pt x="1693" y="1034"/>
                          </a:lnTo>
                          <a:lnTo>
                            <a:pt x="1696" y="1046"/>
                          </a:lnTo>
                          <a:lnTo>
                            <a:pt x="1702" y="1052"/>
                          </a:lnTo>
                          <a:lnTo>
                            <a:pt x="1721" y="1065"/>
                          </a:lnTo>
                          <a:lnTo>
                            <a:pt x="1746" y="1074"/>
                          </a:lnTo>
                          <a:lnTo>
                            <a:pt x="1771" y="1084"/>
                          </a:lnTo>
                          <a:lnTo>
                            <a:pt x="1792" y="1087"/>
                          </a:lnTo>
                          <a:lnTo>
                            <a:pt x="1827" y="1084"/>
                          </a:lnTo>
                          <a:lnTo>
                            <a:pt x="1867" y="1074"/>
                          </a:lnTo>
                          <a:lnTo>
                            <a:pt x="1908" y="1062"/>
                          </a:lnTo>
                          <a:lnTo>
                            <a:pt x="1942" y="1052"/>
                          </a:lnTo>
                          <a:lnTo>
                            <a:pt x="1961" y="1043"/>
                          </a:lnTo>
                          <a:lnTo>
                            <a:pt x="1983" y="1034"/>
                          </a:lnTo>
                          <a:lnTo>
                            <a:pt x="2002" y="1027"/>
                          </a:lnTo>
                          <a:lnTo>
                            <a:pt x="2030" y="1027"/>
                          </a:lnTo>
                          <a:lnTo>
                            <a:pt x="2064" y="1031"/>
                          </a:lnTo>
                          <a:lnTo>
                            <a:pt x="2092" y="1031"/>
                          </a:lnTo>
                          <a:lnTo>
                            <a:pt x="2111" y="1034"/>
                          </a:lnTo>
                          <a:lnTo>
                            <a:pt x="2130" y="1034"/>
                          </a:lnTo>
                          <a:lnTo>
                            <a:pt x="2148" y="1034"/>
                          </a:lnTo>
                          <a:lnTo>
                            <a:pt x="2164" y="1027"/>
                          </a:lnTo>
                          <a:lnTo>
                            <a:pt x="2164" y="1024"/>
                          </a:lnTo>
                          <a:lnTo>
                            <a:pt x="2164" y="1018"/>
                          </a:lnTo>
                          <a:lnTo>
                            <a:pt x="2164" y="1012"/>
                          </a:lnTo>
                          <a:lnTo>
                            <a:pt x="2161" y="1006"/>
                          </a:lnTo>
                          <a:lnTo>
                            <a:pt x="2161" y="996"/>
                          </a:lnTo>
                          <a:lnTo>
                            <a:pt x="2161" y="993"/>
                          </a:lnTo>
                          <a:lnTo>
                            <a:pt x="2164" y="987"/>
                          </a:lnTo>
                          <a:lnTo>
                            <a:pt x="2177" y="984"/>
                          </a:lnTo>
                          <a:lnTo>
                            <a:pt x="2198" y="984"/>
                          </a:lnTo>
                          <a:lnTo>
                            <a:pt x="2217" y="987"/>
                          </a:lnTo>
                          <a:lnTo>
                            <a:pt x="2233" y="993"/>
                          </a:lnTo>
                          <a:lnTo>
                            <a:pt x="2252" y="1002"/>
                          </a:lnTo>
                          <a:lnTo>
                            <a:pt x="2273" y="1018"/>
                          </a:lnTo>
                          <a:lnTo>
                            <a:pt x="2295" y="1034"/>
                          </a:lnTo>
                          <a:lnTo>
                            <a:pt x="2314" y="1043"/>
                          </a:lnTo>
                          <a:lnTo>
                            <a:pt x="2336" y="1046"/>
                          </a:lnTo>
                          <a:lnTo>
                            <a:pt x="2364" y="1043"/>
                          </a:lnTo>
                          <a:lnTo>
                            <a:pt x="2389" y="1037"/>
                          </a:lnTo>
                          <a:lnTo>
                            <a:pt x="2411" y="1027"/>
                          </a:lnTo>
                          <a:lnTo>
                            <a:pt x="2417" y="1024"/>
                          </a:lnTo>
                          <a:lnTo>
                            <a:pt x="2420" y="1015"/>
                          </a:lnTo>
                          <a:lnTo>
                            <a:pt x="2426" y="1009"/>
                          </a:lnTo>
                          <a:lnTo>
                            <a:pt x="2430" y="999"/>
                          </a:lnTo>
                          <a:lnTo>
                            <a:pt x="2436" y="993"/>
                          </a:lnTo>
                          <a:lnTo>
                            <a:pt x="2442" y="987"/>
                          </a:lnTo>
                          <a:lnTo>
                            <a:pt x="2458" y="984"/>
                          </a:lnTo>
                          <a:lnTo>
                            <a:pt x="2479" y="984"/>
                          </a:lnTo>
                          <a:lnTo>
                            <a:pt x="2501" y="987"/>
                          </a:lnTo>
                          <a:lnTo>
                            <a:pt x="2517" y="987"/>
                          </a:lnTo>
                          <a:lnTo>
                            <a:pt x="2536" y="990"/>
                          </a:lnTo>
                          <a:lnTo>
                            <a:pt x="2558" y="996"/>
                          </a:lnTo>
                          <a:lnTo>
                            <a:pt x="2579" y="999"/>
                          </a:lnTo>
                          <a:lnTo>
                            <a:pt x="2598" y="996"/>
                          </a:lnTo>
                          <a:lnTo>
                            <a:pt x="2601" y="993"/>
                          </a:lnTo>
                          <a:lnTo>
                            <a:pt x="2604" y="984"/>
                          </a:lnTo>
                          <a:lnTo>
                            <a:pt x="2611" y="977"/>
                          </a:lnTo>
                          <a:lnTo>
                            <a:pt x="2614" y="971"/>
                          </a:lnTo>
                          <a:lnTo>
                            <a:pt x="2617" y="968"/>
                          </a:lnTo>
                          <a:lnTo>
                            <a:pt x="2636" y="965"/>
                          </a:lnTo>
                          <a:lnTo>
                            <a:pt x="2657" y="965"/>
                          </a:lnTo>
                          <a:lnTo>
                            <a:pt x="2682" y="968"/>
                          </a:lnTo>
                          <a:lnTo>
                            <a:pt x="2701" y="968"/>
                          </a:lnTo>
                          <a:lnTo>
                            <a:pt x="2711" y="965"/>
                          </a:lnTo>
                          <a:lnTo>
                            <a:pt x="2720" y="962"/>
                          </a:lnTo>
                          <a:lnTo>
                            <a:pt x="2729" y="959"/>
                          </a:lnTo>
                          <a:lnTo>
                            <a:pt x="2739" y="956"/>
                          </a:lnTo>
                          <a:lnTo>
                            <a:pt x="2742" y="949"/>
                          </a:lnTo>
                          <a:lnTo>
                            <a:pt x="2745" y="934"/>
                          </a:lnTo>
                          <a:lnTo>
                            <a:pt x="2745" y="912"/>
                          </a:lnTo>
                          <a:lnTo>
                            <a:pt x="2742" y="893"/>
                          </a:lnTo>
                          <a:lnTo>
                            <a:pt x="2742" y="874"/>
                          </a:lnTo>
                          <a:lnTo>
                            <a:pt x="2748" y="865"/>
                          </a:lnTo>
                          <a:lnTo>
                            <a:pt x="2754" y="856"/>
                          </a:lnTo>
                          <a:lnTo>
                            <a:pt x="2761" y="843"/>
                          </a:lnTo>
                          <a:lnTo>
                            <a:pt x="2770" y="834"/>
                          </a:lnTo>
                          <a:lnTo>
                            <a:pt x="2779" y="831"/>
                          </a:lnTo>
                          <a:lnTo>
                            <a:pt x="2801" y="824"/>
                          </a:lnTo>
                          <a:lnTo>
                            <a:pt x="2826" y="824"/>
                          </a:lnTo>
                          <a:lnTo>
                            <a:pt x="2854" y="824"/>
                          </a:lnTo>
                          <a:lnTo>
                            <a:pt x="2879" y="831"/>
                          </a:lnTo>
                          <a:lnTo>
                            <a:pt x="2901" y="837"/>
                          </a:lnTo>
                          <a:lnTo>
                            <a:pt x="2926" y="853"/>
                          </a:lnTo>
                          <a:lnTo>
                            <a:pt x="2951" y="865"/>
                          </a:lnTo>
                          <a:lnTo>
                            <a:pt x="2973" y="874"/>
                          </a:lnTo>
                          <a:lnTo>
                            <a:pt x="3001" y="878"/>
                          </a:lnTo>
                          <a:lnTo>
                            <a:pt x="3032" y="874"/>
                          </a:lnTo>
                          <a:lnTo>
                            <a:pt x="3067" y="871"/>
                          </a:lnTo>
                          <a:lnTo>
                            <a:pt x="3092" y="874"/>
                          </a:lnTo>
                          <a:lnTo>
                            <a:pt x="3123" y="890"/>
                          </a:lnTo>
                          <a:lnTo>
                            <a:pt x="3154" y="918"/>
                          </a:lnTo>
                          <a:lnTo>
                            <a:pt x="3185" y="946"/>
                          </a:lnTo>
                          <a:lnTo>
                            <a:pt x="3204" y="971"/>
                          </a:lnTo>
                          <a:lnTo>
                            <a:pt x="3213" y="996"/>
                          </a:lnTo>
                          <a:lnTo>
                            <a:pt x="3220" y="1024"/>
                          </a:lnTo>
                          <a:lnTo>
                            <a:pt x="3216" y="1049"/>
                          </a:lnTo>
                          <a:lnTo>
                            <a:pt x="3213" y="1056"/>
                          </a:lnTo>
                          <a:lnTo>
                            <a:pt x="3207" y="1062"/>
                          </a:lnTo>
                          <a:lnTo>
                            <a:pt x="3198" y="1071"/>
                          </a:lnTo>
                          <a:lnTo>
                            <a:pt x="3191" y="1077"/>
                          </a:lnTo>
                          <a:lnTo>
                            <a:pt x="3188" y="1084"/>
                          </a:lnTo>
                          <a:lnTo>
                            <a:pt x="3185" y="1093"/>
                          </a:lnTo>
                          <a:lnTo>
                            <a:pt x="3188" y="1102"/>
                          </a:lnTo>
                          <a:lnTo>
                            <a:pt x="3188" y="1112"/>
                          </a:lnTo>
                          <a:lnTo>
                            <a:pt x="3195" y="1121"/>
                          </a:lnTo>
                          <a:lnTo>
                            <a:pt x="3198" y="1124"/>
                          </a:lnTo>
                          <a:lnTo>
                            <a:pt x="3210" y="1130"/>
                          </a:lnTo>
                          <a:lnTo>
                            <a:pt x="3229" y="1134"/>
                          </a:lnTo>
                          <a:lnTo>
                            <a:pt x="3248" y="1130"/>
                          </a:lnTo>
                          <a:lnTo>
                            <a:pt x="3260" y="1124"/>
                          </a:lnTo>
                          <a:lnTo>
                            <a:pt x="3263" y="1121"/>
                          </a:lnTo>
                          <a:lnTo>
                            <a:pt x="3263" y="1118"/>
                          </a:lnTo>
                          <a:lnTo>
                            <a:pt x="3260" y="1112"/>
                          </a:lnTo>
                          <a:lnTo>
                            <a:pt x="3260" y="1105"/>
                          </a:lnTo>
                          <a:lnTo>
                            <a:pt x="3260" y="1102"/>
                          </a:lnTo>
                          <a:lnTo>
                            <a:pt x="3266" y="1099"/>
                          </a:lnTo>
                          <a:lnTo>
                            <a:pt x="3273" y="1099"/>
                          </a:lnTo>
                          <a:lnTo>
                            <a:pt x="3282" y="1099"/>
                          </a:lnTo>
                          <a:lnTo>
                            <a:pt x="3288" y="1099"/>
                          </a:lnTo>
                          <a:lnTo>
                            <a:pt x="3294" y="1102"/>
                          </a:lnTo>
                          <a:lnTo>
                            <a:pt x="3301" y="1109"/>
                          </a:lnTo>
                          <a:lnTo>
                            <a:pt x="3304" y="1118"/>
                          </a:lnTo>
                          <a:lnTo>
                            <a:pt x="3307" y="1127"/>
                          </a:lnTo>
                          <a:lnTo>
                            <a:pt x="3310" y="1137"/>
                          </a:lnTo>
                          <a:lnTo>
                            <a:pt x="3313" y="1146"/>
                          </a:lnTo>
                          <a:lnTo>
                            <a:pt x="3316" y="1152"/>
                          </a:lnTo>
                          <a:lnTo>
                            <a:pt x="3335" y="1159"/>
                          </a:lnTo>
                          <a:lnTo>
                            <a:pt x="3357" y="1162"/>
                          </a:lnTo>
                          <a:lnTo>
                            <a:pt x="3379" y="1168"/>
                          </a:lnTo>
                          <a:lnTo>
                            <a:pt x="3394" y="1177"/>
                          </a:lnTo>
                          <a:lnTo>
                            <a:pt x="3401" y="1196"/>
                          </a:lnTo>
                          <a:lnTo>
                            <a:pt x="3404" y="1224"/>
                          </a:lnTo>
                          <a:lnTo>
                            <a:pt x="3407" y="1252"/>
                          </a:lnTo>
                          <a:lnTo>
                            <a:pt x="3404" y="1274"/>
                          </a:lnTo>
                          <a:lnTo>
                            <a:pt x="3404" y="1287"/>
                          </a:lnTo>
                          <a:lnTo>
                            <a:pt x="3401" y="1296"/>
                          </a:lnTo>
                          <a:lnTo>
                            <a:pt x="3394" y="1312"/>
                          </a:lnTo>
                          <a:lnTo>
                            <a:pt x="3388" y="1330"/>
                          </a:lnTo>
                          <a:lnTo>
                            <a:pt x="3382" y="1343"/>
                          </a:lnTo>
                          <a:lnTo>
                            <a:pt x="3373" y="1365"/>
                          </a:lnTo>
                          <a:lnTo>
                            <a:pt x="3366" y="1390"/>
                          </a:lnTo>
                          <a:lnTo>
                            <a:pt x="3363" y="1408"/>
                          </a:lnTo>
                          <a:lnTo>
                            <a:pt x="3373" y="1427"/>
                          </a:lnTo>
                          <a:lnTo>
                            <a:pt x="3385" y="1449"/>
                          </a:lnTo>
                          <a:lnTo>
                            <a:pt x="3391" y="1465"/>
                          </a:lnTo>
                          <a:lnTo>
                            <a:pt x="3388" y="1483"/>
                          </a:lnTo>
                          <a:lnTo>
                            <a:pt x="3382" y="1502"/>
                          </a:lnTo>
                          <a:lnTo>
                            <a:pt x="3379" y="1521"/>
                          </a:lnTo>
                          <a:lnTo>
                            <a:pt x="3376" y="1533"/>
                          </a:lnTo>
                          <a:lnTo>
                            <a:pt x="3376" y="1555"/>
                          </a:lnTo>
                          <a:lnTo>
                            <a:pt x="3376" y="1571"/>
                          </a:lnTo>
                          <a:lnTo>
                            <a:pt x="3379" y="1586"/>
                          </a:lnTo>
                          <a:lnTo>
                            <a:pt x="3394" y="1599"/>
                          </a:lnTo>
                          <a:lnTo>
                            <a:pt x="3416" y="1605"/>
                          </a:lnTo>
                          <a:lnTo>
                            <a:pt x="3438" y="1611"/>
                          </a:lnTo>
                          <a:lnTo>
                            <a:pt x="3457" y="1608"/>
                          </a:lnTo>
                          <a:lnTo>
                            <a:pt x="3463" y="1605"/>
                          </a:lnTo>
                          <a:lnTo>
                            <a:pt x="3466" y="1599"/>
                          </a:lnTo>
                          <a:lnTo>
                            <a:pt x="3469" y="1589"/>
                          </a:lnTo>
                          <a:lnTo>
                            <a:pt x="3472" y="1580"/>
                          </a:lnTo>
                          <a:lnTo>
                            <a:pt x="3476" y="1574"/>
                          </a:lnTo>
                          <a:lnTo>
                            <a:pt x="3479" y="1568"/>
                          </a:lnTo>
                          <a:lnTo>
                            <a:pt x="3485" y="1565"/>
                          </a:lnTo>
                          <a:lnTo>
                            <a:pt x="3491" y="1558"/>
                          </a:lnTo>
                          <a:lnTo>
                            <a:pt x="3497" y="1555"/>
                          </a:lnTo>
                          <a:lnTo>
                            <a:pt x="3507" y="1552"/>
                          </a:lnTo>
                          <a:lnTo>
                            <a:pt x="3513" y="1549"/>
                          </a:lnTo>
                          <a:lnTo>
                            <a:pt x="3519" y="1552"/>
                          </a:lnTo>
                          <a:lnTo>
                            <a:pt x="3529" y="1555"/>
                          </a:lnTo>
                          <a:lnTo>
                            <a:pt x="3535" y="1558"/>
                          </a:lnTo>
                          <a:lnTo>
                            <a:pt x="3544" y="1561"/>
                          </a:lnTo>
                          <a:lnTo>
                            <a:pt x="3547" y="1568"/>
                          </a:lnTo>
                          <a:lnTo>
                            <a:pt x="3551" y="1583"/>
                          </a:lnTo>
                          <a:lnTo>
                            <a:pt x="3547" y="1605"/>
                          </a:lnTo>
                          <a:lnTo>
                            <a:pt x="3544" y="1627"/>
                          </a:lnTo>
                          <a:lnTo>
                            <a:pt x="3547" y="1646"/>
                          </a:lnTo>
                          <a:lnTo>
                            <a:pt x="3554" y="1652"/>
                          </a:lnTo>
                          <a:lnTo>
                            <a:pt x="3560" y="1661"/>
                          </a:lnTo>
                          <a:lnTo>
                            <a:pt x="3566" y="1668"/>
                          </a:lnTo>
                          <a:lnTo>
                            <a:pt x="3576" y="1677"/>
                          </a:lnTo>
                          <a:lnTo>
                            <a:pt x="3585" y="1683"/>
                          </a:lnTo>
                          <a:lnTo>
                            <a:pt x="3594" y="1686"/>
                          </a:lnTo>
                          <a:lnTo>
                            <a:pt x="3622" y="1686"/>
                          </a:lnTo>
                          <a:lnTo>
                            <a:pt x="3654" y="1683"/>
                          </a:lnTo>
                          <a:lnTo>
                            <a:pt x="3688" y="1674"/>
                          </a:lnTo>
                          <a:lnTo>
                            <a:pt x="3710" y="1661"/>
                          </a:lnTo>
                          <a:lnTo>
                            <a:pt x="3713" y="1655"/>
                          </a:lnTo>
                          <a:lnTo>
                            <a:pt x="3716" y="1649"/>
                          </a:lnTo>
                          <a:lnTo>
                            <a:pt x="3719" y="1643"/>
                          </a:lnTo>
                          <a:lnTo>
                            <a:pt x="3719" y="1636"/>
                          </a:lnTo>
                          <a:lnTo>
                            <a:pt x="3725" y="1633"/>
                          </a:lnTo>
                          <a:lnTo>
                            <a:pt x="3741" y="1627"/>
                          </a:lnTo>
                          <a:lnTo>
                            <a:pt x="3763" y="1627"/>
                          </a:lnTo>
                          <a:lnTo>
                            <a:pt x="3782" y="1633"/>
                          </a:lnTo>
                          <a:lnTo>
                            <a:pt x="3785" y="1646"/>
                          </a:lnTo>
                          <a:lnTo>
                            <a:pt x="3788" y="1661"/>
                          </a:lnTo>
                          <a:lnTo>
                            <a:pt x="3788" y="1680"/>
                          </a:lnTo>
                          <a:lnTo>
                            <a:pt x="3794" y="1696"/>
                          </a:lnTo>
                          <a:lnTo>
                            <a:pt x="3800" y="1702"/>
                          </a:lnTo>
                          <a:lnTo>
                            <a:pt x="3810" y="1705"/>
                          </a:lnTo>
                          <a:lnTo>
                            <a:pt x="3822" y="1711"/>
                          </a:lnTo>
                          <a:lnTo>
                            <a:pt x="3832" y="1718"/>
                          </a:lnTo>
                          <a:lnTo>
                            <a:pt x="3838" y="1721"/>
                          </a:lnTo>
                          <a:lnTo>
                            <a:pt x="3850" y="1736"/>
                          </a:lnTo>
                          <a:lnTo>
                            <a:pt x="3860" y="1758"/>
                          </a:lnTo>
                          <a:lnTo>
                            <a:pt x="3869" y="1780"/>
                          </a:lnTo>
                          <a:lnTo>
                            <a:pt x="3882" y="1792"/>
                          </a:lnTo>
                          <a:lnTo>
                            <a:pt x="3900" y="1799"/>
                          </a:lnTo>
                          <a:lnTo>
                            <a:pt x="3919" y="1799"/>
                          </a:lnTo>
                          <a:lnTo>
                            <a:pt x="3941" y="1796"/>
                          </a:lnTo>
                          <a:lnTo>
                            <a:pt x="3960" y="1792"/>
                          </a:lnTo>
                          <a:lnTo>
                            <a:pt x="3975" y="1786"/>
                          </a:lnTo>
                          <a:lnTo>
                            <a:pt x="3994" y="1777"/>
                          </a:lnTo>
                          <a:lnTo>
                            <a:pt x="4013" y="1771"/>
                          </a:lnTo>
                          <a:lnTo>
                            <a:pt x="4019" y="1774"/>
                          </a:lnTo>
                          <a:lnTo>
                            <a:pt x="4025" y="1777"/>
                          </a:lnTo>
                          <a:lnTo>
                            <a:pt x="4035" y="1783"/>
                          </a:lnTo>
                          <a:lnTo>
                            <a:pt x="4041" y="1786"/>
                          </a:lnTo>
                          <a:lnTo>
                            <a:pt x="4047" y="1792"/>
                          </a:lnTo>
                          <a:lnTo>
                            <a:pt x="4053" y="1792"/>
                          </a:lnTo>
                          <a:lnTo>
                            <a:pt x="4063" y="1792"/>
                          </a:lnTo>
                          <a:lnTo>
                            <a:pt x="4072" y="1789"/>
                          </a:lnTo>
                          <a:lnTo>
                            <a:pt x="4085" y="1783"/>
                          </a:lnTo>
                          <a:lnTo>
                            <a:pt x="4088" y="1796"/>
                          </a:lnTo>
                          <a:lnTo>
                            <a:pt x="4094" y="1802"/>
                          </a:lnTo>
                          <a:lnTo>
                            <a:pt x="4100" y="1805"/>
                          </a:lnTo>
                          <a:lnTo>
                            <a:pt x="4110" y="1808"/>
                          </a:lnTo>
                          <a:lnTo>
                            <a:pt x="4119" y="1811"/>
                          </a:lnTo>
                          <a:lnTo>
                            <a:pt x="4128" y="1814"/>
                          </a:lnTo>
                          <a:lnTo>
                            <a:pt x="4138" y="1811"/>
                          </a:lnTo>
                          <a:lnTo>
                            <a:pt x="4144" y="1808"/>
                          </a:lnTo>
                          <a:lnTo>
                            <a:pt x="4150" y="1802"/>
                          </a:lnTo>
                          <a:lnTo>
                            <a:pt x="4153" y="1792"/>
                          </a:lnTo>
                          <a:lnTo>
                            <a:pt x="4159" y="1786"/>
                          </a:lnTo>
                          <a:lnTo>
                            <a:pt x="4163" y="1777"/>
                          </a:lnTo>
                          <a:lnTo>
                            <a:pt x="4163" y="1774"/>
                          </a:lnTo>
                          <a:lnTo>
                            <a:pt x="4163" y="1764"/>
                          </a:lnTo>
                          <a:lnTo>
                            <a:pt x="4159" y="1758"/>
                          </a:lnTo>
                          <a:lnTo>
                            <a:pt x="4159" y="1752"/>
                          </a:lnTo>
                          <a:lnTo>
                            <a:pt x="4159" y="1746"/>
                          </a:lnTo>
                          <a:lnTo>
                            <a:pt x="4163" y="1739"/>
                          </a:lnTo>
                          <a:lnTo>
                            <a:pt x="4169" y="1736"/>
                          </a:lnTo>
                          <a:lnTo>
                            <a:pt x="4175" y="1733"/>
                          </a:lnTo>
                          <a:lnTo>
                            <a:pt x="4184" y="1733"/>
                          </a:lnTo>
                          <a:lnTo>
                            <a:pt x="4194" y="1733"/>
                          </a:lnTo>
                          <a:lnTo>
                            <a:pt x="4203" y="1736"/>
                          </a:lnTo>
                          <a:lnTo>
                            <a:pt x="4209" y="1739"/>
                          </a:lnTo>
                          <a:lnTo>
                            <a:pt x="4219" y="1755"/>
                          </a:lnTo>
                          <a:lnTo>
                            <a:pt x="4222" y="1777"/>
                          </a:lnTo>
                          <a:lnTo>
                            <a:pt x="4225" y="1802"/>
                          </a:lnTo>
                          <a:lnTo>
                            <a:pt x="4228" y="1821"/>
                          </a:lnTo>
                          <a:lnTo>
                            <a:pt x="4234" y="1827"/>
                          </a:lnTo>
                          <a:lnTo>
                            <a:pt x="4241" y="1833"/>
                          </a:lnTo>
                          <a:lnTo>
                            <a:pt x="4247" y="1839"/>
                          </a:lnTo>
                          <a:lnTo>
                            <a:pt x="4253" y="1846"/>
                          </a:lnTo>
                          <a:lnTo>
                            <a:pt x="4256" y="1852"/>
                          </a:lnTo>
                          <a:lnTo>
                            <a:pt x="4263" y="1877"/>
                          </a:lnTo>
                          <a:lnTo>
                            <a:pt x="4263" y="1908"/>
                          </a:lnTo>
                          <a:lnTo>
                            <a:pt x="4263" y="1933"/>
                          </a:lnTo>
                          <a:lnTo>
                            <a:pt x="4253" y="1955"/>
                          </a:lnTo>
                          <a:lnTo>
                            <a:pt x="4241" y="1977"/>
                          </a:lnTo>
                          <a:lnTo>
                            <a:pt x="4228" y="1995"/>
                          </a:lnTo>
                          <a:lnTo>
                            <a:pt x="4209" y="2008"/>
                          </a:lnTo>
                          <a:lnTo>
                            <a:pt x="4188" y="2024"/>
                          </a:lnTo>
                          <a:lnTo>
                            <a:pt x="4172" y="2039"/>
                          </a:lnTo>
                          <a:lnTo>
                            <a:pt x="4166" y="2067"/>
                          </a:lnTo>
                          <a:lnTo>
                            <a:pt x="4163" y="2098"/>
                          </a:lnTo>
                          <a:lnTo>
                            <a:pt x="4163" y="2133"/>
                          </a:lnTo>
                          <a:lnTo>
                            <a:pt x="4163" y="2161"/>
                          </a:lnTo>
                          <a:lnTo>
                            <a:pt x="4166" y="2180"/>
                          </a:lnTo>
                          <a:lnTo>
                            <a:pt x="4169" y="2202"/>
                          </a:lnTo>
                          <a:lnTo>
                            <a:pt x="4175" y="2217"/>
                          </a:lnTo>
                          <a:lnTo>
                            <a:pt x="4188" y="2223"/>
                          </a:lnTo>
                          <a:lnTo>
                            <a:pt x="4203" y="2230"/>
                          </a:lnTo>
                          <a:lnTo>
                            <a:pt x="4222" y="2233"/>
                          </a:lnTo>
                          <a:lnTo>
                            <a:pt x="4234" y="2239"/>
                          </a:lnTo>
                          <a:lnTo>
                            <a:pt x="4253" y="2264"/>
                          </a:lnTo>
                          <a:lnTo>
                            <a:pt x="4269" y="2298"/>
                          </a:lnTo>
                          <a:lnTo>
                            <a:pt x="4278" y="2326"/>
                          </a:lnTo>
                          <a:lnTo>
                            <a:pt x="4281" y="2348"/>
                          </a:lnTo>
                          <a:lnTo>
                            <a:pt x="4281" y="2373"/>
                          </a:lnTo>
                          <a:lnTo>
                            <a:pt x="4281" y="2398"/>
                          </a:lnTo>
                          <a:lnTo>
                            <a:pt x="4284" y="2420"/>
                          </a:lnTo>
                          <a:lnTo>
                            <a:pt x="4288" y="2429"/>
                          </a:lnTo>
                          <a:lnTo>
                            <a:pt x="4297" y="2439"/>
                          </a:lnTo>
                          <a:lnTo>
                            <a:pt x="4303" y="2451"/>
                          </a:lnTo>
                          <a:lnTo>
                            <a:pt x="4309" y="2461"/>
                          </a:lnTo>
                          <a:lnTo>
                            <a:pt x="4316" y="2470"/>
                          </a:lnTo>
                          <a:lnTo>
                            <a:pt x="4319" y="2495"/>
                          </a:lnTo>
                          <a:lnTo>
                            <a:pt x="4319" y="2526"/>
                          </a:lnTo>
                          <a:lnTo>
                            <a:pt x="4316" y="2554"/>
                          </a:lnTo>
                          <a:lnTo>
                            <a:pt x="4309" y="2573"/>
                          </a:lnTo>
                          <a:lnTo>
                            <a:pt x="4294" y="2592"/>
                          </a:lnTo>
                          <a:lnTo>
                            <a:pt x="4281" y="2611"/>
                          </a:lnTo>
                          <a:lnTo>
                            <a:pt x="4272" y="2629"/>
                          </a:lnTo>
                          <a:lnTo>
                            <a:pt x="4269" y="2657"/>
                          </a:lnTo>
                          <a:lnTo>
                            <a:pt x="4269" y="2695"/>
                          </a:lnTo>
                          <a:lnTo>
                            <a:pt x="4272" y="2732"/>
                          </a:lnTo>
                          <a:lnTo>
                            <a:pt x="4269" y="2760"/>
                          </a:lnTo>
                          <a:lnTo>
                            <a:pt x="4256" y="2785"/>
                          </a:lnTo>
                          <a:lnTo>
                            <a:pt x="4241" y="2814"/>
                          </a:lnTo>
                          <a:lnTo>
                            <a:pt x="4219" y="2839"/>
                          </a:lnTo>
                          <a:lnTo>
                            <a:pt x="4203" y="2860"/>
                          </a:lnTo>
                          <a:lnTo>
                            <a:pt x="4184" y="2870"/>
                          </a:lnTo>
                          <a:lnTo>
                            <a:pt x="4166" y="2882"/>
                          </a:lnTo>
                          <a:lnTo>
                            <a:pt x="4150" y="2895"/>
                          </a:lnTo>
                          <a:lnTo>
                            <a:pt x="4141" y="2920"/>
                          </a:lnTo>
                          <a:lnTo>
                            <a:pt x="4134" y="2954"/>
                          </a:lnTo>
                          <a:lnTo>
                            <a:pt x="4128" y="2985"/>
                          </a:lnTo>
                          <a:lnTo>
                            <a:pt x="4119" y="3010"/>
                          </a:lnTo>
                          <a:lnTo>
                            <a:pt x="4103" y="3029"/>
                          </a:lnTo>
                          <a:lnTo>
                            <a:pt x="4081" y="3045"/>
                          </a:lnTo>
                          <a:lnTo>
                            <a:pt x="4063" y="3057"/>
                          </a:lnTo>
                          <a:lnTo>
                            <a:pt x="4050" y="3057"/>
                          </a:lnTo>
                          <a:lnTo>
                            <a:pt x="4035" y="3054"/>
                          </a:lnTo>
                          <a:lnTo>
                            <a:pt x="4022" y="3054"/>
                          </a:lnTo>
                          <a:lnTo>
                            <a:pt x="4010" y="3057"/>
                          </a:lnTo>
                          <a:lnTo>
                            <a:pt x="4000" y="3073"/>
                          </a:lnTo>
                          <a:lnTo>
                            <a:pt x="3994" y="3101"/>
                          </a:lnTo>
                          <a:lnTo>
                            <a:pt x="3994" y="3123"/>
                          </a:lnTo>
                          <a:lnTo>
                            <a:pt x="3997" y="3129"/>
                          </a:lnTo>
                          <a:lnTo>
                            <a:pt x="4000" y="3135"/>
                          </a:lnTo>
                          <a:lnTo>
                            <a:pt x="4006" y="3141"/>
                          </a:lnTo>
                          <a:lnTo>
                            <a:pt x="4013" y="3148"/>
                          </a:lnTo>
                          <a:lnTo>
                            <a:pt x="4016" y="3157"/>
                          </a:lnTo>
                          <a:lnTo>
                            <a:pt x="4019" y="3160"/>
                          </a:lnTo>
                          <a:lnTo>
                            <a:pt x="4016" y="3170"/>
                          </a:lnTo>
                          <a:lnTo>
                            <a:pt x="4013" y="3179"/>
                          </a:lnTo>
                          <a:lnTo>
                            <a:pt x="4006" y="3188"/>
                          </a:lnTo>
                          <a:lnTo>
                            <a:pt x="4000" y="3198"/>
                          </a:lnTo>
                          <a:lnTo>
                            <a:pt x="3994" y="3204"/>
                          </a:lnTo>
                          <a:lnTo>
                            <a:pt x="3988" y="3210"/>
                          </a:lnTo>
                          <a:lnTo>
                            <a:pt x="3975" y="3210"/>
                          </a:lnTo>
                          <a:lnTo>
                            <a:pt x="3960" y="3210"/>
                          </a:lnTo>
                          <a:lnTo>
                            <a:pt x="3941" y="3207"/>
                          </a:lnTo>
                          <a:lnTo>
                            <a:pt x="3928" y="3210"/>
                          </a:lnTo>
                          <a:lnTo>
                            <a:pt x="3922" y="3216"/>
                          </a:lnTo>
                          <a:lnTo>
                            <a:pt x="3916" y="3226"/>
                          </a:lnTo>
                          <a:lnTo>
                            <a:pt x="3907" y="3235"/>
                          </a:lnTo>
                          <a:lnTo>
                            <a:pt x="3903" y="3248"/>
                          </a:lnTo>
                          <a:lnTo>
                            <a:pt x="3900" y="3257"/>
                          </a:lnTo>
                          <a:lnTo>
                            <a:pt x="3894" y="3276"/>
                          </a:lnTo>
                          <a:lnTo>
                            <a:pt x="3891" y="3298"/>
                          </a:lnTo>
                          <a:lnTo>
                            <a:pt x="3894" y="3319"/>
                          </a:lnTo>
                          <a:lnTo>
                            <a:pt x="3900" y="3338"/>
                          </a:lnTo>
                          <a:lnTo>
                            <a:pt x="3916" y="3351"/>
                          </a:lnTo>
                          <a:lnTo>
                            <a:pt x="3941" y="3360"/>
                          </a:lnTo>
                          <a:lnTo>
                            <a:pt x="3972" y="3366"/>
                          </a:lnTo>
                          <a:lnTo>
                            <a:pt x="3997" y="3372"/>
                          </a:lnTo>
                          <a:lnTo>
                            <a:pt x="4019" y="3382"/>
                          </a:lnTo>
                          <a:lnTo>
                            <a:pt x="4041" y="3401"/>
                          </a:lnTo>
                          <a:lnTo>
                            <a:pt x="4063" y="3429"/>
                          </a:lnTo>
                          <a:lnTo>
                            <a:pt x="4081" y="3444"/>
                          </a:lnTo>
                          <a:lnTo>
                            <a:pt x="4100" y="3451"/>
                          </a:lnTo>
                          <a:lnTo>
                            <a:pt x="4125" y="3454"/>
                          </a:lnTo>
                          <a:lnTo>
                            <a:pt x="4150" y="3454"/>
                          </a:lnTo>
                          <a:lnTo>
                            <a:pt x="4169" y="3457"/>
                          </a:lnTo>
                          <a:lnTo>
                            <a:pt x="4191" y="3463"/>
                          </a:lnTo>
                          <a:lnTo>
                            <a:pt x="4219" y="3472"/>
                          </a:lnTo>
                          <a:lnTo>
                            <a:pt x="4238" y="3485"/>
                          </a:lnTo>
                          <a:lnTo>
                            <a:pt x="4244" y="3504"/>
                          </a:lnTo>
                          <a:lnTo>
                            <a:pt x="4250" y="3529"/>
                          </a:lnTo>
                          <a:lnTo>
                            <a:pt x="4247" y="3550"/>
                          </a:lnTo>
                          <a:lnTo>
                            <a:pt x="4238" y="3569"/>
                          </a:lnTo>
                          <a:lnTo>
                            <a:pt x="4219" y="3591"/>
                          </a:lnTo>
                          <a:lnTo>
                            <a:pt x="4197" y="3610"/>
                          </a:lnTo>
                          <a:lnTo>
                            <a:pt x="4178" y="3622"/>
                          </a:lnTo>
                          <a:lnTo>
                            <a:pt x="4163" y="3622"/>
                          </a:lnTo>
                          <a:lnTo>
                            <a:pt x="4144" y="3619"/>
                          </a:lnTo>
                          <a:lnTo>
                            <a:pt x="4125" y="3616"/>
                          </a:lnTo>
                          <a:lnTo>
                            <a:pt x="4113" y="3622"/>
                          </a:lnTo>
                          <a:lnTo>
                            <a:pt x="4106" y="3635"/>
                          </a:lnTo>
                          <a:lnTo>
                            <a:pt x="4106" y="3654"/>
                          </a:lnTo>
                          <a:lnTo>
                            <a:pt x="4110" y="3675"/>
                          </a:lnTo>
                          <a:lnTo>
                            <a:pt x="4113" y="3691"/>
                          </a:lnTo>
                          <a:lnTo>
                            <a:pt x="4119" y="3707"/>
                          </a:lnTo>
                          <a:lnTo>
                            <a:pt x="4131" y="3725"/>
                          </a:lnTo>
                          <a:lnTo>
                            <a:pt x="4141" y="3741"/>
                          </a:lnTo>
                          <a:lnTo>
                            <a:pt x="4141" y="3763"/>
                          </a:lnTo>
                          <a:lnTo>
                            <a:pt x="4138" y="3785"/>
                          </a:lnTo>
                          <a:lnTo>
                            <a:pt x="4134" y="3810"/>
                          </a:lnTo>
                          <a:lnTo>
                            <a:pt x="4134" y="3828"/>
                          </a:lnTo>
                          <a:lnTo>
                            <a:pt x="4141" y="3838"/>
                          </a:lnTo>
                          <a:lnTo>
                            <a:pt x="4150" y="3844"/>
                          </a:lnTo>
                          <a:lnTo>
                            <a:pt x="4159" y="3853"/>
                          </a:lnTo>
                          <a:lnTo>
                            <a:pt x="4169" y="3860"/>
                          </a:lnTo>
                          <a:lnTo>
                            <a:pt x="4178" y="3869"/>
                          </a:lnTo>
                          <a:lnTo>
                            <a:pt x="4184" y="3875"/>
                          </a:lnTo>
                          <a:lnTo>
                            <a:pt x="4188" y="3897"/>
                          </a:lnTo>
                          <a:lnTo>
                            <a:pt x="4184" y="3925"/>
                          </a:lnTo>
                          <a:lnTo>
                            <a:pt x="4184" y="3953"/>
                          </a:lnTo>
                          <a:lnTo>
                            <a:pt x="4184" y="3975"/>
                          </a:lnTo>
                          <a:lnTo>
                            <a:pt x="4194" y="3991"/>
                          </a:lnTo>
                          <a:lnTo>
                            <a:pt x="4206" y="4009"/>
                          </a:lnTo>
                          <a:lnTo>
                            <a:pt x="4219" y="4028"/>
                          </a:lnTo>
                          <a:lnTo>
                            <a:pt x="4228" y="4047"/>
                          </a:lnTo>
                          <a:lnTo>
                            <a:pt x="4228" y="4069"/>
                          </a:lnTo>
                          <a:lnTo>
                            <a:pt x="4222" y="4097"/>
                          </a:lnTo>
                          <a:lnTo>
                            <a:pt x="4216" y="4125"/>
                          </a:lnTo>
                          <a:lnTo>
                            <a:pt x="4206" y="4144"/>
                          </a:lnTo>
                          <a:lnTo>
                            <a:pt x="4200" y="4150"/>
                          </a:lnTo>
                          <a:lnTo>
                            <a:pt x="4191" y="4153"/>
                          </a:lnTo>
                          <a:lnTo>
                            <a:pt x="4181" y="4156"/>
                          </a:lnTo>
                          <a:lnTo>
                            <a:pt x="4172" y="4159"/>
                          </a:lnTo>
                          <a:lnTo>
                            <a:pt x="4163" y="4163"/>
                          </a:lnTo>
                          <a:lnTo>
                            <a:pt x="4156" y="4169"/>
                          </a:lnTo>
                          <a:lnTo>
                            <a:pt x="4141" y="4191"/>
                          </a:lnTo>
                          <a:lnTo>
                            <a:pt x="4131" y="4219"/>
                          </a:lnTo>
                          <a:lnTo>
                            <a:pt x="4125" y="4244"/>
                          </a:lnTo>
                          <a:lnTo>
                            <a:pt x="4128" y="4266"/>
                          </a:lnTo>
                          <a:lnTo>
                            <a:pt x="4134" y="4291"/>
                          </a:lnTo>
                          <a:lnTo>
                            <a:pt x="4147" y="4309"/>
                          </a:lnTo>
                          <a:lnTo>
                            <a:pt x="4153" y="4312"/>
                          </a:lnTo>
                          <a:lnTo>
                            <a:pt x="4159" y="4316"/>
                          </a:lnTo>
                          <a:lnTo>
                            <a:pt x="4169" y="4316"/>
                          </a:lnTo>
                          <a:lnTo>
                            <a:pt x="4178" y="4319"/>
                          </a:lnTo>
                          <a:lnTo>
                            <a:pt x="4188" y="4322"/>
                          </a:lnTo>
                          <a:lnTo>
                            <a:pt x="4194" y="4325"/>
                          </a:lnTo>
                          <a:lnTo>
                            <a:pt x="4209" y="4340"/>
                          </a:lnTo>
                          <a:lnTo>
                            <a:pt x="4228" y="4359"/>
                          </a:lnTo>
                          <a:lnTo>
                            <a:pt x="4238" y="4378"/>
                          </a:lnTo>
                          <a:lnTo>
                            <a:pt x="4241" y="4390"/>
                          </a:lnTo>
                          <a:lnTo>
                            <a:pt x="4244" y="4406"/>
                          </a:lnTo>
                          <a:lnTo>
                            <a:pt x="4244" y="4422"/>
                          </a:lnTo>
                          <a:lnTo>
                            <a:pt x="4238" y="4434"/>
                          </a:lnTo>
                          <a:lnTo>
                            <a:pt x="4222" y="4440"/>
                          </a:lnTo>
                          <a:lnTo>
                            <a:pt x="4197" y="4440"/>
                          </a:lnTo>
                          <a:lnTo>
                            <a:pt x="4169" y="4437"/>
                          </a:lnTo>
                          <a:lnTo>
                            <a:pt x="4144" y="4434"/>
                          </a:lnTo>
                          <a:lnTo>
                            <a:pt x="4122" y="4434"/>
                          </a:lnTo>
                          <a:lnTo>
                            <a:pt x="4100" y="4440"/>
                          </a:lnTo>
                          <a:lnTo>
                            <a:pt x="4075" y="4447"/>
                          </a:lnTo>
                          <a:lnTo>
                            <a:pt x="4060" y="4459"/>
                          </a:lnTo>
                          <a:lnTo>
                            <a:pt x="4050" y="4469"/>
                          </a:lnTo>
                          <a:lnTo>
                            <a:pt x="4044" y="4484"/>
                          </a:lnTo>
                          <a:lnTo>
                            <a:pt x="4010" y="4478"/>
                          </a:lnTo>
                          <a:lnTo>
                            <a:pt x="3981" y="4475"/>
                          </a:lnTo>
                          <a:lnTo>
                            <a:pt x="3963" y="4469"/>
                          </a:lnTo>
                          <a:lnTo>
                            <a:pt x="3938" y="4465"/>
                          </a:lnTo>
                          <a:lnTo>
                            <a:pt x="3919" y="4456"/>
                          </a:lnTo>
                          <a:lnTo>
                            <a:pt x="3900" y="4440"/>
                          </a:lnTo>
                          <a:lnTo>
                            <a:pt x="3882" y="4415"/>
                          </a:lnTo>
                          <a:lnTo>
                            <a:pt x="3863" y="4397"/>
                          </a:lnTo>
                          <a:lnTo>
                            <a:pt x="3847" y="4387"/>
                          </a:lnTo>
                          <a:lnTo>
                            <a:pt x="3828" y="4378"/>
                          </a:lnTo>
                          <a:lnTo>
                            <a:pt x="3810" y="4372"/>
                          </a:lnTo>
                          <a:lnTo>
                            <a:pt x="3788" y="4369"/>
                          </a:lnTo>
                          <a:lnTo>
                            <a:pt x="3760" y="4365"/>
                          </a:lnTo>
                          <a:lnTo>
                            <a:pt x="3735" y="4372"/>
                          </a:lnTo>
                          <a:lnTo>
                            <a:pt x="3729" y="4378"/>
                          </a:lnTo>
                          <a:lnTo>
                            <a:pt x="3719" y="4384"/>
                          </a:lnTo>
                          <a:lnTo>
                            <a:pt x="3710" y="4397"/>
                          </a:lnTo>
                          <a:lnTo>
                            <a:pt x="3700" y="4406"/>
                          </a:lnTo>
                          <a:lnTo>
                            <a:pt x="3694" y="4412"/>
                          </a:lnTo>
                          <a:lnTo>
                            <a:pt x="3675" y="4419"/>
                          </a:lnTo>
                          <a:lnTo>
                            <a:pt x="3654" y="4428"/>
                          </a:lnTo>
                          <a:lnTo>
                            <a:pt x="3635" y="4431"/>
                          </a:lnTo>
                          <a:lnTo>
                            <a:pt x="3619" y="4422"/>
                          </a:lnTo>
                          <a:lnTo>
                            <a:pt x="3597" y="4406"/>
                          </a:lnTo>
                          <a:lnTo>
                            <a:pt x="3582" y="4394"/>
                          </a:lnTo>
                          <a:lnTo>
                            <a:pt x="3563" y="4384"/>
                          </a:lnTo>
                          <a:lnTo>
                            <a:pt x="3544" y="4372"/>
                          </a:lnTo>
                          <a:lnTo>
                            <a:pt x="3522" y="4362"/>
                          </a:lnTo>
                          <a:lnTo>
                            <a:pt x="3504" y="4359"/>
                          </a:lnTo>
                          <a:lnTo>
                            <a:pt x="3494" y="4359"/>
                          </a:lnTo>
                          <a:lnTo>
                            <a:pt x="3485" y="4362"/>
                          </a:lnTo>
                          <a:lnTo>
                            <a:pt x="3472" y="4369"/>
                          </a:lnTo>
                          <a:lnTo>
                            <a:pt x="3463" y="4372"/>
                          </a:lnTo>
                          <a:lnTo>
                            <a:pt x="3454" y="4378"/>
                          </a:lnTo>
                          <a:lnTo>
                            <a:pt x="3438" y="4394"/>
                          </a:lnTo>
                          <a:lnTo>
                            <a:pt x="3419" y="4419"/>
                          </a:lnTo>
                          <a:lnTo>
                            <a:pt x="3404" y="4444"/>
                          </a:lnTo>
                          <a:lnTo>
                            <a:pt x="3391" y="4465"/>
                          </a:lnTo>
                          <a:lnTo>
                            <a:pt x="3382" y="4493"/>
                          </a:lnTo>
                          <a:lnTo>
                            <a:pt x="3376" y="4528"/>
                          </a:lnTo>
                          <a:lnTo>
                            <a:pt x="3373" y="4559"/>
                          </a:lnTo>
                          <a:lnTo>
                            <a:pt x="3376" y="4581"/>
                          </a:lnTo>
                          <a:lnTo>
                            <a:pt x="3382" y="4606"/>
                          </a:lnTo>
                          <a:lnTo>
                            <a:pt x="3391" y="4631"/>
                          </a:lnTo>
                          <a:lnTo>
                            <a:pt x="3391" y="4653"/>
                          </a:lnTo>
                          <a:lnTo>
                            <a:pt x="3382" y="4675"/>
                          </a:lnTo>
                          <a:lnTo>
                            <a:pt x="3366" y="4696"/>
                          </a:lnTo>
                          <a:lnTo>
                            <a:pt x="3348" y="4718"/>
                          </a:lnTo>
                          <a:lnTo>
                            <a:pt x="3335" y="4737"/>
                          </a:lnTo>
                          <a:lnTo>
                            <a:pt x="3319" y="4771"/>
                          </a:lnTo>
                          <a:lnTo>
                            <a:pt x="3307" y="4818"/>
                          </a:lnTo>
                          <a:lnTo>
                            <a:pt x="3291" y="4862"/>
                          </a:lnTo>
                          <a:lnTo>
                            <a:pt x="3279" y="4899"/>
                          </a:lnTo>
                          <a:lnTo>
                            <a:pt x="3273" y="4918"/>
                          </a:lnTo>
                          <a:lnTo>
                            <a:pt x="3266" y="4943"/>
                          </a:lnTo>
                          <a:lnTo>
                            <a:pt x="3257" y="4962"/>
                          </a:lnTo>
                          <a:lnTo>
                            <a:pt x="3251" y="4971"/>
                          </a:lnTo>
                          <a:lnTo>
                            <a:pt x="3245" y="4981"/>
                          </a:lnTo>
                          <a:lnTo>
                            <a:pt x="3238" y="4990"/>
                          </a:lnTo>
                          <a:lnTo>
                            <a:pt x="3232" y="4999"/>
                          </a:lnTo>
                          <a:lnTo>
                            <a:pt x="3229" y="5009"/>
                          </a:lnTo>
                          <a:lnTo>
                            <a:pt x="3232" y="5027"/>
                          </a:lnTo>
                          <a:lnTo>
                            <a:pt x="3238" y="5049"/>
                          </a:lnTo>
                          <a:lnTo>
                            <a:pt x="3241" y="5071"/>
                          </a:lnTo>
                          <a:lnTo>
                            <a:pt x="3241" y="5093"/>
                          </a:lnTo>
                          <a:lnTo>
                            <a:pt x="3238" y="5118"/>
                          </a:lnTo>
                          <a:lnTo>
                            <a:pt x="3232" y="5146"/>
                          </a:lnTo>
                          <a:lnTo>
                            <a:pt x="3223" y="5165"/>
                          </a:lnTo>
                          <a:lnTo>
                            <a:pt x="3207" y="5177"/>
                          </a:lnTo>
                          <a:lnTo>
                            <a:pt x="3185" y="5190"/>
                          </a:lnTo>
                          <a:lnTo>
                            <a:pt x="3163" y="5196"/>
                          </a:lnTo>
                          <a:lnTo>
                            <a:pt x="3145" y="5196"/>
                          </a:lnTo>
                          <a:lnTo>
                            <a:pt x="3135" y="5193"/>
                          </a:lnTo>
                          <a:lnTo>
                            <a:pt x="3126" y="5187"/>
                          </a:lnTo>
                          <a:lnTo>
                            <a:pt x="3120" y="5177"/>
                          </a:lnTo>
                          <a:lnTo>
                            <a:pt x="3113" y="5168"/>
                          </a:lnTo>
                          <a:lnTo>
                            <a:pt x="3107" y="5159"/>
                          </a:lnTo>
                          <a:lnTo>
                            <a:pt x="3098" y="5134"/>
                          </a:lnTo>
                          <a:lnTo>
                            <a:pt x="3092" y="5106"/>
                          </a:lnTo>
                          <a:lnTo>
                            <a:pt x="3088" y="5081"/>
                          </a:lnTo>
                          <a:lnTo>
                            <a:pt x="3095" y="5062"/>
                          </a:lnTo>
                          <a:lnTo>
                            <a:pt x="3104" y="5043"/>
                          </a:lnTo>
                          <a:lnTo>
                            <a:pt x="3107" y="5027"/>
                          </a:lnTo>
                          <a:lnTo>
                            <a:pt x="3098" y="5009"/>
                          </a:lnTo>
                          <a:lnTo>
                            <a:pt x="3082" y="4993"/>
                          </a:lnTo>
                          <a:lnTo>
                            <a:pt x="3063" y="4977"/>
                          </a:lnTo>
                          <a:lnTo>
                            <a:pt x="3048" y="4962"/>
                          </a:lnTo>
                          <a:lnTo>
                            <a:pt x="3042" y="4956"/>
                          </a:lnTo>
                          <a:lnTo>
                            <a:pt x="3035" y="4946"/>
                          </a:lnTo>
                          <a:lnTo>
                            <a:pt x="3026" y="4937"/>
                          </a:lnTo>
                          <a:lnTo>
                            <a:pt x="3020" y="4931"/>
                          </a:lnTo>
                          <a:lnTo>
                            <a:pt x="3004" y="4924"/>
                          </a:lnTo>
                          <a:lnTo>
                            <a:pt x="2985" y="4915"/>
                          </a:lnTo>
                          <a:lnTo>
                            <a:pt x="2967" y="4912"/>
                          </a:lnTo>
                          <a:lnTo>
                            <a:pt x="2951" y="4909"/>
                          </a:lnTo>
                          <a:lnTo>
                            <a:pt x="2935" y="4915"/>
                          </a:lnTo>
                          <a:lnTo>
                            <a:pt x="2935" y="4924"/>
                          </a:lnTo>
                          <a:lnTo>
                            <a:pt x="2939" y="4940"/>
                          </a:lnTo>
                          <a:lnTo>
                            <a:pt x="2945" y="4959"/>
                          </a:lnTo>
                          <a:lnTo>
                            <a:pt x="2948" y="4974"/>
                          </a:lnTo>
                          <a:lnTo>
                            <a:pt x="2948" y="4984"/>
                          </a:lnTo>
                          <a:lnTo>
                            <a:pt x="2932" y="4990"/>
                          </a:lnTo>
                          <a:lnTo>
                            <a:pt x="2910" y="4990"/>
                          </a:lnTo>
                          <a:lnTo>
                            <a:pt x="2885" y="4987"/>
                          </a:lnTo>
                          <a:lnTo>
                            <a:pt x="2870" y="4977"/>
                          </a:lnTo>
                          <a:lnTo>
                            <a:pt x="2867" y="4974"/>
                          </a:lnTo>
                          <a:lnTo>
                            <a:pt x="2860" y="4965"/>
                          </a:lnTo>
                          <a:lnTo>
                            <a:pt x="2857" y="4956"/>
                          </a:lnTo>
                          <a:lnTo>
                            <a:pt x="2857" y="4949"/>
                          </a:lnTo>
                          <a:lnTo>
                            <a:pt x="2851" y="4943"/>
                          </a:lnTo>
                          <a:lnTo>
                            <a:pt x="2848" y="4937"/>
                          </a:lnTo>
                          <a:lnTo>
                            <a:pt x="2842" y="4931"/>
                          </a:lnTo>
                          <a:lnTo>
                            <a:pt x="2835" y="4924"/>
                          </a:lnTo>
                          <a:lnTo>
                            <a:pt x="2829" y="4918"/>
                          </a:lnTo>
                          <a:lnTo>
                            <a:pt x="2823" y="4915"/>
                          </a:lnTo>
                          <a:lnTo>
                            <a:pt x="2817" y="4915"/>
                          </a:lnTo>
                          <a:lnTo>
                            <a:pt x="2807" y="4912"/>
                          </a:lnTo>
                          <a:lnTo>
                            <a:pt x="2798" y="4912"/>
                          </a:lnTo>
                          <a:lnTo>
                            <a:pt x="2792" y="4912"/>
                          </a:lnTo>
                          <a:lnTo>
                            <a:pt x="2785" y="4915"/>
                          </a:lnTo>
                          <a:lnTo>
                            <a:pt x="2782" y="4921"/>
                          </a:lnTo>
                          <a:lnTo>
                            <a:pt x="2779" y="4928"/>
                          </a:lnTo>
                          <a:lnTo>
                            <a:pt x="2776" y="4937"/>
                          </a:lnTo>
                          <a:lnTo>
                            <a:pt x="2776" y="4943"/>
                          </a:lnTo>
                          <a:lnTo>
                            <a:pt x="2773" y="4953"/>
                          </a:lnTo>
                          <a:lnTo>
                            <a:pt x="2770" y="4959"/>
                          </a:lnTo>
                          <a:lnTo>
                            <a:pt x="2751" y="4965"/>
                          </a:lnTo>
                          <a:lnTo>
                            <a:pt x="2729" y="4968"/>
                          </a:lnTo>
                          <a:lnTo>
                            <a:pt x="2707" y="4968"/>
                          </a:lnTo>
                          <a:lnTo>
                            <a:pt x="2692" y="4959"/>
                          </a:lnTo>
                          <a:lnTo>
                            <a:pt x="2670" y="4943"/>
                          </a:lnTo>
                          <a:lnTo>
                            <a:pt x="2654" y="4931"/>
                          </a:lnTo>
                          <a:lnTo>
                            <a:pt x="2645" y="4928"/>
                          </a:lnTo>
                          <a:lnTo>
                            <a:pt x="2639" y="4924"/>
                          </a:lnTo>
                          <a:lnTo>
                            <a:pt x="2629" y="4918"/>
                          </a:lnTo>
                          <a:lnTo>
                            <a:pt x="2620" y="4918"/>
                          </a:lnTo>
                          <a:lnTo>
                            <a:pt x="2611" y="4915"/>
                          </a:lnTo>
                          <a:lnTo>
                            <a:pt x="2604" y="4915"/>
                          </a:lnTo>
                          <a:lnTo>
                            <a:pt x="2595" y="4918"/>
                          </a:lnTo>
                          <a:lnTo>
                            <a:pt x="2586" y="4924"/>
                          </a:lnTo>
                          <a:lnTo>
                            <a:pt x="2576" y="4934"/>
                          </a:lnTo>
                          <a:lnTo>
                            <a:pt x="2570" y="4943"/>
                          </a:lnTo>
                          <a:lnTo>
                            <a:pt x="2564" y="4953"/>
                          </a:lnTo>
                          <a:lnTo>
                            <a:pt x="2564" y="4968"/>
                          </a:lnTo>
                          <a:lnTo>
                            <a:pt x="2567" y="4990"/>
                          </a:lnTo>
                          <a:lnTo>
                            <a:pt x="2564" y="5009"/>
                          </a:lnTo>
                          <a:lnTo>
                            <a:pt x="2558" y="5024"/>
                          </a:lnTo>
                          <a:lnTo>
                            <a:pt x="2542" y="5043"/>
                          </a:lnTo>
                          <a:lnTo>
                            <a:pt x="2536" y="5062"/>
                          </a:lnTo>
                          <a:lnTo>
                            <a:pt x="2533" y="5077"/>
                          </a:lnTo>
                          <a:lnTo>
                            <a:pt x="2536" y="5099"/>
                          </a:lnTo>
                          <a:lnTo>
                            <a:pt x="2539" y="5121"/>
                          </a:lnTo>
                          <a:lnTo>
                            <a:pt x="2536" y="5140"/>
                          </a:lnTo>
                          <a:lnTo>
                            <a:pt x="2523" y="5155"/>
                          </a:lnTo>
                          <a:lnTo>
                            <a:pt x="2504" y="5171"/>
                          </a:lnTo>
                          <a:lnTo>
                            <a:pt x="2483" y="5184"/>
                          </a:lnTo>
                          <a:lnTo>
                            <a:pt x="2464" y="5193"/>
                          </a:lnTo>
                          <a:lnTo>
                            <a:pt x="2439" y="5199"/>
                          </a:lnTo>
                          <a:lnTo>
                            <a:pt x="2408" y="5199"/>
                          </a:lnTo>
                          <a:lnTo>
                            <a:pt x="2373" y="5196"/>
                          </a:lnTo>
                          <a:lnTo>
                            <a:pt x="2348" y="5196"/>
                          </a:lnTo>
                          <a:lnTo>
                            <a:pt x="2317" y="5190"/>
                          </a:lnTo>
                          <a:lnTo>
                            <a:pt x="2283" y="5184"/>
                          </a:lnTo>
                          <a:lnTo>
                            <a:pt x="2252" y="5177"/>
                          </a:lnTo>
                          <a:lnTo>
                            <a:pt x="2227" y="5177"/>
                          </a:lnTo>
                          <a:lnTo>
                            <a:pt x="2198" y="5180"/>
                          </a:lnTo>
                          <a:lnTo>
                            <a:pt x="2192" y="5184"/>
                          </a:lnTo>
                          <a:lnTo>
                            <a:pt x="2183" y="5187"/>
                          </a:lnTo>
                          <a:lnTo>
                            <a:pt x="2173" y="5193"/>
                          </a:lnTo>
                          <a:lnTo>
                            <a:pt x="2164" y="5196"/>
                          </a:lnTo>
                          <a:lnTo>
                            <a:pt x="2158" y="5196"/>
                          </a:lnTo>
                          <a:lnTo>
                            <a:pt x="2136" y="5196"/>
                          </a:lnTo>
                          <a:lnTo>
                            <a:pt x="2114" y="5193"/>
                          </a:lnTo>
                          <a:lnTo>
                            <a:pt x="2095" y="5187"/>
                          </a:lnTo>
                          <a:lnTo>
                            <a:pt x="2089" y="5184"/>
                          </a:lnTo>
                          <a:lnTo>
                            <a:pt x="2083" y="5177"/>
                          </a:lnTo>
                          <a:lnTo>
                            <a:pt x="2077" y="5171"/>
                          </a:lnTo>
                          <a:lnTo>
                            <a:pt x="2070" y="5165"/>
                          </a:lnTo>
                          <a:lnTo>
                            <a:pt x="2064" y="5162"/>
                          </a:lnTo>
                          <a:lnTo>
                            <a:pt x="2055" y="5159"/>
                          </a:lnTo>
                          <a:lnTo>
                            <a:pt x="2045" y="5155"/>
                          </a:lnTo>
                          <a:lnTo>
                            <a:pt x="2033" y="5155"/>
                          </a:lnTo>
                          <a:lnTo>
                            <a:pt x="2024" y="5159"/>
                          </a:lnTo>
                          <a:lnTo>
                            <a:pt x="2014" y="5162"/>
                          </a:lnTo>
                          <a:lnTo>
                            <a:pt x="2008" y="5165"/>
                          </a:lnTo>
                          <a:lnTo>
                            <a:pt x="2002" y="5174"/>
                          </a:lnTo>
                          <a:lnTo>
                            <a:pt x="1999" y="5184"/>
                          </a:lnTo>
                          <a:lnTo>
                            <a:pt x="1992" y="5196"/>
                          </a:lnTo>
                          <a:lnTo>
                            <a:pt x="1986" y="5205"/>
                          </a:lnTo>
                          <a:lnTo>
                            <a:pt x="1980" y="5212"/>
                          </a:lnTo>
                          <a:lnTo>
                            <a:pt x="1967" y="5218"/>
                          </a:lnTo>
                          <a:lnTo>
                            <a:pt x="1949" y="5224"/>
                          </a:lnTo>
                          <a:lnTo>
                            <a:pt x="1927" y="5227"/>
                          </a:lnTo>
                          <a:lnTo>
                            <a:pt x="1914" y="5224"/>
                          </a:lnTo>
                          <a:lnTo>
                            <a:pt x="1911" y="5221"/>
                          </a:lnTo>
                          <a:lnTo>
                            <a:pt x="1908" y="5215"/>
                          </a:lnTo>
                          <a:lnTo>
                            <a:pt x="1905" y="5209"/>
                          </a:lnTo>
                          <a:lnTo>
                            <a:pt x="1905" y="5199"/>
                          </a:lnTo>
                          <a:lnTo>
                            <a:pt x="1902" y="5190"/>
                          </a:lnTo>
                          <a:lnTo>
                            <a:pt x="1902" y="5184"/>
                          </a:lnTo>
                          <a:lnTo>
                            <a:pt x="1899" y="5177"/>
                          </a:lnTo>
                          <a:lnTo>
                            <a:pt x="1880" y="5168"/>
                          </a:lnTo>
                          <a:lnTo>
                            <a:pt x="1858" y="5159"/>
                          </a:lnTo>
                          <a:lnTo>
                            <a:pt x="1839" y="5152"/>
                          </a:lnTo>
                          <a:lnTo>
                            <a:pt x="1817" y="5149"/>
                          </a:lnTo>
                          <a:lnTo>
                            <a:pt x="1792" y="5143"/>
                          </a:lnTo>
                          <a:lnTo>
                            <a:pt x="1774" y="5134"/>
                          </a:lnTo>
                          <a:lnTo>
                            <a:pt x="1761" y="5118"/>
                          </a:lnTo>
                          <a:lnTo>
                            <a:pt x="1752" y="5099"/>
                          </a:lnTo>
                          <a:lnTo>
                            <a:pt x="1743" y="5081"/>
                          </a:lnTo>
                          <a:lnTo>
                            <a:pt x="1739" y="5065"/>
                          </a:lnTo>
                          <a:lnTo>
                            <a:pt x="1736" y="5043"/>
                          </a:lnTo>
                          <a:lnTo>
                            <a:pt x="1733" y="5027"/>
                          </a:lnTo>
                          <a:lnTo>
                            <a:pt x="1727" y="5015"/>
                          </a:lnTo>
                          <a:lnTo>
                            <a:pt x="1718" y="5006"/>
                          </a:lnTo>
                          <a:lnTo>
                            <a:pt x="1708" y="4993"/>
                          </a:lnTo>
                          <a:lnTo>
                            <a:pt x="1699" y="4984"/>
                          </a:lnTo>
                          <a:lnTo>
                            <a:pt x="1727" y="4959"/>
                          </a:lnTo>
                          <a:lnTo>
                            <a:pt x="1752" y="4937"/>
                          </a:lnTo>
                          <a:lnTo>
                            <a:pt x="1777" y="4924"/>
                          </a:lnTo>
                          <a:lnTo>
                            <a:pt x="1799" y="4918"/>
                          </a:lnTo>
                          <a:lnTo>
                            <a:pt x="1824" y="4915"/>
                          </a:lnTo>
                          <a:lnTo>
                            <a:pt x="1849" y="4912"/>
                          </a:lnTo>
                          <a:lnTo>
                            <a:pt x="1871" y="4909"/>
                          </a:lnTo>
                          <a:lnTo>
                            <a:pt x="1886" y="4899"/>
                          </a:lnTo>
                          <a:lnTo>
                            <a:pt x="1905" y="4887"/>
                          </a:lnTo>
                          <a:lnTo>
                            <a:pt x="1917" y="4874"/>
                          </a:lnTo>
                          <a:lnTo>
                            <a:pt x="1924" y="4865"/>
                          </a:lnTo>
                          <a:lnTo>
                            <a:pt x="1924" y="4853"/>
                          </a:lnTo>
                          <a:lnTo>
                            <a:pt x="1914" y="4834"/>
                          </a:lnTo>
                          <a:lnTo>
                            <a:pt x="1908" y="4809"/>
                          </a:lnTo>
                          <a:lnTo>
                            <a:pt x="1899" y="4787"/>
                          </a:lnTo>
                          <a:lnTo>
                            <a:pt x="1892" y="4768"/>
                          </a:lnTo>
                          <a:lnTo>
                            <a:pt x="1889" y="4759"/>
                          </a:lnTo>
                          <a:lnTo>
                            <a:pt x="1889" y="4746"/>
                          </a:lnTo>
                          <a:lnTo>
                            <a:pt x="1889" y="4725"/>
                          </a:lnTo>
                          <a:lnTo>
                            <a:pt x="1892" y="4696"/>
                          </a:lnTo>
                          <a:lnTo>
                            <a:pt x="1892" y="4665"/>
                          </a:lnTo>
                          <a:lnTo>
                            <a:pt x="1892" y="4643"/>
                          </a:lnTo>
                          <a:lnTo>
                            <a:pt x="1892" y="4615"/>
                          </a:lnTo>
                          <a:lnTo>
                            <a:pt x="1889" y="4581"/>
                          </a:lnTo>
                          <a:lnTo>
                            <a:pt x="1886" y="4547"/>
                          </a:lnTo>
                          <a:lnTo>
                            <a:pt x="1880" y="4522"/>
                          </a:lnTo>
                          <a:lnTo>
                            <a:pt x="1864" y="4506"/>
                          </a:lnTo>
                          <a:lnTo>
                            <a:pt x="1846" y="4487"/>
                          </a:lnTo>
                          <a:lnTo>
                            <a:pt x="1824" y="4475"/>
                          </a:lnTo>
                          <a:lnTo>
                            <a:pt x="1802" y="4465"/>
                          </a:lnTo>
                          <a:lnTo>
                            <a:pt x="1783" y="4465"/>
                          </a:lnTo>
                          <a:lnTo>
                            <a:pt x="1761" y="4469"/>
                          </a:lnTo>
                          <a:lnTo>
                            <a:pt x="1739" y="4472"/>
                          </a:lnTo>
                          <a:lnTo>
                            <a:pt x="1721" y="4472"/>
                          </a:lnTo>
                          <a:lnTo>
                            <a:pt x="1711" y="4465"/>
                          </a:lnTo>
                          <a:lnTo>
                            <a:pt x="1699" y="4456"/>
                          </a:lnTo>
                          <a:lnTo>
                            <a:pt x="1677" y="4440"/>
                          </a:lnTo>
                          <a:lnTo>
                            <a:pt x="1649" y="4425"/>
                          </a:lnTo>
                          <a:lnTo>
                            <a:pt x="1618" y="4406"/>
                          </a:lnTo>
                          <a:lnTo>
                            <a:pt x="1589" y="4390"/>
                          </a:lnTo>
                          <a:lnTo>
                            <a:pt x="1568" y="4375"/>
                          </a:lnTo>
                          <a:lnTo>
                            <a:pt x="1552" y="4353"/>
                          </a:lnTo>
                          <a:lnTo>
                            <a:pt x="1540" y="4325"/>
                          </a:lnTo>
                          <a:lnTo>
                            <a:pt x="1527" y="4303"/>
                          </a:lnTo>
                          <a:lnTo>
                            <a:pt x="1521" y="4297"/>
                          </a:lnTo>
                          <a:lnTo>
                            <a:pt x="1511" y="4294"/>
                          </a:lnTo>
                          <a:lnTo>
                            <a:pt x="1502" y="4287"/>
                          </a:lnTo>
                          <a:lnTo>
                            <a:pt x="1493" y="4281"/>
                          </a:lnTo>
                          <a:lnTo>
                            <a:pt x="1486" y="4278"/>
                          </a:lnTo>
                          <a:lnTo>
                            <a:pt x="1480" y="4272"/>
                          </a:lnTo>
                          <a:lnTo>
                            <a:pt x="1477" y="4253"/>
                          </a:lnTo>
                          <a:lnTo>
                            <a:pt x="1483" y="4228"/>
                          </a:lnTo>
                          <a:lnTo>
                            <a:pt x="1490" y="4203"/>
                          </a:lnTo>
                          <a:lnTo>
                            <a:pt x="1496" y="4178"/>
                          </a:lnTo>
                          <a:lnTo>
                            <a:pt x="1496" y="4159"/>
                          </a:lnTo>
                          <a:lnTo>
                            <a:pt x="1486" y="4134"/>
                          </a:lnTo>
                          <a:lnTo>
                            <a:pt x="1474" y="4106"/>
                          </a:lnTo>
                          <a:lnTo>
                            <a:pt x="1455" y="4081"/>
                          </a:lnTo>
                          <a:lnTo>
                            <a:pt x="1440" y="4063"/>
                          </a:lnTo>
                          <a:lnTo>
                            <a:pt x="1424" y="4053"/>
                          </a:lnTo>
                          <a:lnTo>
                            <a:pt x="1402" y="4050"/>
                          </a:lnTo>
                          <a:lnTo>
                            <a:pt x="1387" y="4041"/>
                          </a:lnTo>
                          <a:lnTo>
                            <a:pt x="1374" y="4022"/>
                          </a:lnTo>
                          <a:lnTo>
                            <a:pt x="1362" y="3994"/>
                          </a:lnTo>
                          <a:lnTo>
                            <a:pt x="1352" y="3966"/>
                          </a:lnTo>
                          <a:lnTo>
                            <a:pt x="1343" y="3944"/>
                          </a:lnTo>
                          <a:lnTo>
                            <a:pt x="1327" y="3919"/>
                          </a:lnTo>
                          <a:lnTo>
                            <a:pt x="1308" y="3894"/>
                          </a:lnTo>
                          <a:lnTo>
                            <a:pt x="1290" y="3875"/>
                          </a:lnTo>
                          <a:lnTo>
                            <a:pt x="1280" y="3872"/>
                          </a:lnTo>
                          <a:lnTo>
                            <a:pt x="1271" y="3872"/>
                          </a:lnTo>
                          <a:lnTo>
                            <a:pt x="1258" y="3872"/>
                          </a:lnTo>
                          <a:lnTo>
                            <a:pt x="1249" y="3872"/>
                          </a:lnTo>
                          <a:lnTo>
                            <a:pt x="1240" y="3875"/>
                          </a:lnTo>
                          <a:lnTo>
                            <a:pt x="1234" y="3881"/>
                          </a:lnTo>
                          <a:lnTo>
                            <a:pt x="1227" y="3891"/>
                          </a:lnTo>
                          <a:lnTo>
                            <a:pt x="1221" y="3903"/>
                          </a:lnTo>
                          <a:lnTo>
                            <a:pt x="1218" y="3916"/>
                          </a:lnTo>
                          <a:lnTo>
                            <a:pt x="1215" y="3925"/>
                          </a:lnTo>
                          <a:lnTo>
                            <a:pt x="1215" y="3944"/>
                          </a:lnTo>
                          <a:lnTo>
                            <a:pt x="1218" y="3969"/>
                          </a:lnTo>
                          <a:lnTo>
                            <a:pt x="1218" y="3994"/>
                          </a:lnTo>
                          <a:lnTo>
                            <a:pt x="1215" y="4013"/>
                          </a:lnTo>
                          <a:lnTo>
                            <a:pt x="1209" y="4022"/>
                          </a:lnTo>
                          <a:lnTo>
                            <a:pt x="1199" y="4028"/>
                          </a:lnTo>
                          <a:lnTo>
                            <a:pt x="1190" y="4034"/>
                          </a:lnTo>
                          <a:lnTo>
                            <a:pt x="1180" y="4041"/>
                          </a:lnTo>
                          <a:lnTo>
                            <a:pt x="1171" y="4044"/>
                          </a:lnTo>
                          <a:lnTo>
                            <a:pt x="1159" y="4044"/>
                          </a:lnTo>
                          <a:lnTo>
                            <a:pt x="1143" y="4041"/>
                          </a:lnTo>
                          <a:lnTo>
                            <a:pt x="1127" y="4041"/>
                          </a:lnTo>
                          <a:lnTo>
                            <a:pt x="1115" y="4044"/>
                          </a:lnTo>
                          <a:lnTo>
                            <a:pt x="1112" y="4056"/>
                          </a:lnTo>
                          <a:lnTo>
                            <a:pt x="1115" y="4072"/>
                          </a:lnTo>
                          <a:lnTo>
                            <a:pt x="1118" y="4088"/>
                          </a:lnTo>
                          <a:lnTo>
                            <a:pt x="1115" y="4100"/>
                          </a:lnTo>
                          <a:lnTo>
                            <a:pt x="1099" y="4106"/>
                          </a:lnTo>
                          <a:lnTo>
                            <a:pt x="1080" y="4106"/>
                          </a:lnTo>
                          <a:lnTo>
                            <a:pt x="1062" y="4100"/>
                          </a:lnTo>
                          <a:lnTo>
                            <a:pt x="1046" y="4094"/>
                          </a:lnTo>
                          <a:lnTo>
                            <a:pt x="1037" y="4075"/>
                          </a:lnTo>
                          <a:lnTo>
                            <a:pt x="1034" y="4053"/>
                          </a:lnTo>
                          <a:lnTo>
                            <a:pt x="1027" y="4028"/>
                          </a:lnTo>
                          <a:lnTo>
                            <a:pt x="1024" y="4009"/>
                          </a:lnTo>
                          <a:lnTo>
                            <a:pt x="1009" y="3988"/>
                          </a:lnTo>
                          <a:lnTo>
                            <a:pt x="987" y="3966"/>
                          </a:lnTo>
                          <a:lnTo>
                            <a:pt x="968" y="3953"/>
                          </a:lnTo>
                          <a:lnTo>
                            <a:pt x="949" y="3953"/>
                          </a:lnTo>
                          <a:lnTo>
                            <a:pt x="927" y="3960"/>
                          </a:lnTo>
                          <a:lnTo>
                            <a:pt x="906" y="3966"/>
                          </a:lnTo>
                          <a:lnTo>
                            <a:pt x="890" y="3975"/>
                          </a:lnTo>
                          <a:lnTo>
                            <a:pt x="884" y="3981"/>
                          </a:lnTo>
                          <a:lnTo>
                            <a:pt x="878" y="3988"/>
                          </a:lnTo>
                          <a:lnTo>
                            <a:pt x="871" y="3997"/>
                          </a:lnTo>
                          <a:lnTo>
                            <a:pt x="862" y="4006"/>
                          </a:lnTo>
                          <a:lnTo>
                            <a:pt x="856" y="4016"/>
                          </a:lnTo>
                          <a:lnTo>
                            <a:pt x="849" y="4022"/>
                          </a:lnTo>
                          <a:lnTo>
                            <a:pt x="840" y="4022"/>
                          </a:lnTo>
                          <a:lnTo>
                            <a:pt x="828" y="4016"/>
                          </a:lnTo>
                          <a:lnTo>
                            <a:pt x="815" y="3997"/>
                          </a:lnTo>
                          <a:lnTo>
                            <a:pt x="803" y="3978"/>
                          </a:lnTo>
                          <a:lnTo>
                            <a:pt x="790" y="3966"/>
                          </a:lnTo>
                          <a:lnTo>
                            <a:pt x="771" y="3960"/>
                          </a:lnTo>
                          <a:lnTo>
                            <a:pt x="749" y="3956"/>
                          </a:lnTo>
                          <a:lnTo>
                            <a:pt x="728" y="3960"/>
                          </a:lnTo>
                          <a:lnTo>
                            <a:pt x="709" y="3966"/>
                          </a:lnTo>
                          <a:lnTo>
                            <a:pt x="696" y="3978"/>
                          </a:lnTo>
                          <a:lnTo>
                            <a:pt x="687" y="4000"/>
                          </a:lnTo>
                          <a:lnTo>
                            <a:pt x="675" y="4016"/>
                          </a:lnTo>
                          <a:lnTo>
                            <a:pt x="656" y="4022"/>
                          </a:lnTo>
                          <a:lnTo>
                            <a:pt x="631" y="4025"/>
                          </a:lnTo>
                          <a:lnTo>
                            <a:pt x="606" y="4022"/>
                          </a:lnTo>
                          <a:lnTo>
                            <a:pt x="587" y="4016"/>
                          </a:lnTo>
                          <a:lnTo>
                            <a:pt x="575" y="4000"/>
                          </a:lnTo>
                          <a:lnTo>
                            <a:pt x="565" y="3972"/>
                          </a:lnTo>
                          <a:lnTo>
                            <a:pt x="559" y="3947"/>
                          </a:lnTo>
                          <a:lnTo>
                            <a:pt x="547" y="3925"/>
                          </a:lnTo>
                          <a:lnTo>
                            <a:pt x="531" y="3913"/>
                          </a:lnTo>
                          <a:lnTo>
                            <a:pt x="506" y="3897"/>
                          </a:lnTo>
                          <a:lnTo>
                            <a:pt x="487" y="3888"/>
                          </a:lnTo>
                          <a:lnTo>
                            <a:pt x="478" y="3888"/>
                          </a:lnTo>
                          <a:lnTo>
                            <a:pt x="472" y="3888"/>
                          </a:lnTo>
                          <a:lnTo>
                            <a:pt x="462" y="3891"/>
                          </a:lnTo>
                          <a:lnTo>
                            <a:pt x="453" y="3891"/>
                          </a:lnTo>
                          <a:lnTo>
                            <a:pt x="447" y="3894"/>
                          </a:lnTo>
                          <a:lnTo>
                            <a:pt x="425" y="3894"/>
                          </a:lnTo>
                          <a:lnTo>
                            <a:pt x="403" y="3897"/>
                          </a:lnTo>
                          <a:lnTo>
                            <a:pt x="378" y="3897"/>
                          </a:lnTo>
                          <a:lnTo>
                            <a:pt x="362" y="3894"/>
                          </a:lnTo>
                          <a:lnTo>
                            <a:pt x="350" y="3878"/>
                          </a:lnTo>
                          <a:lnTo>
                            <a:pt x="344" y="3856"/>
                          </a:lnTo>
                          <a:lnTo>
                            <a:pt x="340" y="3835"/>
                          </a:lnTo>
                          <a:lnTo>
                            <a:pt x="334" y="3813"/>
                          </a:lnTo>
                          <a:lnTo>
                            <a:pt x="331" y="3800"/>
                          </a:lnTo>
                          <a:lnTo>
                            <a:pt x="328" y="3785"/>
                          </a:lnTo>
                          <a:lnTo>
                            <a:pt x="325" y="3766"/>
                          </a:lnTo>
                          <a:lnTo>
                            <a:pt x="322" y="3753"/>
                          </a:lnTo>
                          <a:lnTo>
                            <a:pt x="322" y="3741"/>
                          </a:lnTo>
                          <a:lnTo>
                            <a:pt x="322" y="3732"/>
                          </a:lnTo>
                          <a:lnTo>
                            <a:pt x="331" y="3713"/>
                          </a:lnTo>
                          <a:lnTo>
                            <a:pt x="344" y="3694"/>
                          </a:lnTo>
                          <a:lnTo>
                            <a:pt x="356" y="3675"/>
                          </a:lnTo>
                          <a:lnTo>
                            <a:pt x="365" y="3657"/>
                          </a:lnTo>
                          <a:lnTo>
                            <a:pt x="375" y="3641"/>
                          </a:lnTo>
                          <a:lnTo>
                            <a:pt x="387" y="3616"/>
                          </a:lnTo>
                          <a:lnTo>
                            <a:pt x="394" y="3594"/>
                          </a:lnTo>
                          <a:lnTo>
                            <a:pt x="397" y="3575"/>
                          </a:lnTo>
                          <a:lnTo>
                            <a:pt x="394" y="3557"/>
                          </a:lnTo>
                          <a:lnTo>
                            <a:pt x="387" y="3538"/>
                          </a:lnTo>
                          <a:lnTo>
                            <a:pt x="378" y="3516"/>
                          </a:lnTo>
                          <a:lnTo>
                            <a:pt x="372" y="3501"/>
                          </a:lnTo>
                          <a:lnTo>
                            <a:pt x="369" y="3476"/>
                          </a:lnTo>
                          <a:lnTo>
                            <a:pt x="365" y="3447"/>
                          </a:lnTo>
                          <a:lnTo>
                            <a:pt x="369" y="3422"/>
                          </a:lnTo>
                          <a:lnTo>
                            <a:pt x="375" y="3397"/>
                          </a:lnTo>
                          <a:lnTo>
                            <a:pt x="390" y="3366"/>
                          </a:lnTo>
                          <a:lnTo>
                            <a:pt x="400" y="3341"/>
                          </a:lnTo>
                          <a:lnTo>
                            <a:pt x="406" y="3313"/>
                          </a:lnTo>
                          <a:lnTo>
                            <a:pt x="415" y="3279"/>
                          </a:lnTo>
                          <a:lnTo>
                            <a:pt x="418" y="3244"/>
                          </a:lnTo>
                          <a:lnTo>
                            <a:pt x="418" y="3216"/>
                          </a:lnTo>
                          <a:lnTo>
                            <a:pt x="412" y="3191"/>
                          </a:lnTo>
                          <a:lnTo>
                            <a:pt x="397" y="3163"/>
                          </a:lnTo>
                          <a:lnTo>
                            <a:pt x="381" y="3145"/>
                          </a:lnTo>
                          <a:lnTo>
                            <a:pt x="359" y="3126"/>
                          </a:lnTo>
                          <a:lnTo>
                            <a:pt x="331" y="3110"/>
                          </a:lnTo>
                          <a:lnTo>
                            <a:pt x="309" y="3091"/>
                          </a:lnTo>
                          <a:lnTo>
                            <a:pt x="303" y="3066"/>
                          </a:lnTo>
                          <a:lnTo>
                            <a:pt x="297" y="3035"/>
                          </a:lnTo>
                          <a:lnTo>
                            <a:pt x="297" y="3007"/>
                          </a:lnTo>
                          <a:lnTo>
                            <a:pt x="303" y="2979"/>
                          </a:lnTo>
                          <a:lnTo>
                            <a:pt x="312" y="2948"/>
                          </a:lnTo>
                          <a:lnTo>
                            <a:pt x="319" y="2920"/>
                          </a:lnTo>
                          <a:lnTo>
                            <a:pt x="319" y="2895"/>
                          </a:lnTo>
                          <a:lnTo>
                            <a:pt x="315" y="2867"/>
                          </a:lnTo>
                          <a:lnTo>
                            <a:pt x="312" y="2839"/>
                          </a:lnTo>
                          <a:lnTo>
                            <a:pt x="306" y="2814"/>
                          </a:lnTo>
                          <a:lnTo>
                            <a:pt x="300" y="2807"/>
                          </a:lnTo>
                          <a:lnTo>
                            <a:pt x="290" y="2801"/>
                          </a:lnTo>
                          <a:lnTo>
                            <a:pt x="281" y="2795"/>
                          </a:lnTo>
                          <a:lnTo>
                            <a:pt x="272" y="2789"/>
                          </a:lnTo>
                          <a:lnTo>
                            <a:pt x="262" y="2782"/>
                          </a:lnTo>
                          <a:lnTo>
                            <a:pt x="256" y="2776"/>
                          </a:lnTo>
                          <a:lnTo>
                            <a:pt x="247" y="2748"/>
                          </a:lnTo>
                          <a:lnTo>
                            <a:pt x="240" y="2714"/>
                          </a:lnTo>
                          <a:lnTo>
                            <a:pt x="237" y="2676"/>
                          </a:lnTo>
                          <a:lnTo>
                            <a:pt x="231" y="2648"/>
                          </a:lnTo>
                          <a:lnTo>
                            <a:pt x="222" y="2626"/>
                          </a:lnTo>
                          <a:lnTo>
                            <a:pt x="206" y="2604"/>
                          </a:lnTo>
                          <a:lnTo>
                            <a:pt x="191" y="2586"/>
                          </a:lnTo>
                          <a:lnTo>
                            <a:pt x="169" y="2576"/>
                          </a:lnTo>
                          <a:lnTo>
                            <a:pt x="141" y="2567"/>
                          </a:lnTo>
                          <a:lnTo>
                            <a:pt x="119" y="2554"/>
                          </a:lnTo>
                          <a:lnTo>
                            <a:pt x="103" y="2529"/>
                          </a:lnTo>
                          <a:lnTo>
                            <a:pt x="87" y="2498"/>
                          </a:lnTo>
                          <a:lnTo>
                            <a:pt x="78" y="2467"/>
                          </a:lnTo>
                          <a:lnTo>
                            <a:pt x="75" y="2445"/>
                          </a:lnTo>
                          <a:lnTo>
                            <a:pt x="75" y="2417"/>
                          </a:lnTo>
                          <a:lnTo>
                            <a:pt x="78" y="2392"/>
                          </a:lnTo>
                          <a:lnTo>
                            <a:pt x="84" y="2386"/>
                          </a:lnTo>
                          <a:lnTo>
                            <a:pt x="94" y="2376"/>
                          </a:lnTo>
                          <a:lnTo>
                            <a:pt x="103" y="2367"/>
                          </a:lnTo>
                          <a:lnTo>
                            <a:pt x="112" y="2361"/>
                          </a:lnTo>
                          <a:lnTo>
                            <a:pt x="119" y="2351"/>
                          </a:lnTo>
                          <a:lnTo>
                            <a:pt x="131" y="2333"/>
                          </a:lnTo>
                          <a:lnTo>
                            <a:pt x="147" y="2305"/>
                          </a:lnTo>
                          <a:lnTo>
                            <a:pt x="153" y="2283"/>
                          </a:lnTo>
                          <a:lnTo>
                            <a:pt x="159" y="2258"/>
                          </a:lnTo>
                          <a:lnTo>
                            <a:pt x="159" y="2230"/>
                          </a:lnTo>
                          <a:lnTo>
                            <a:pt x="156" y="2205"/>
                          </a:lnTo>
                          <a:lnTo>
                            <a:pt x="147" y="2189"/>
                          </a:lnTo>
                          <a:lnTo>
                            <a:pt x="131" y="2170"/>
                          </a:lnTo>
                          <a:lnTo>
                            <a:pt x="119" y="2152"/>
                          </a:lnTo>
                          <a:lnTo>
                            <a:pt x="119" y="2133"/>
                          </a:lnTo>
                          <a:lnTo>
                            <a:pt x="122" y="2111"/>
                          </a:lnTo>
                          <a:lnTo>
                            <a:pt x="122" y="2086"/>
                          </a:lnTo>
                          <a:lnTo>
                            <a:pt x="119" y="2070"/>
                          </a:lnTo>
                          <a:lnTo>
                            <a:pt x="116" y="2064"/>
                          </a:lnTo>
                          <a:lnTo>
                            <a:pt x="106" y="2058"/>
                          </a:lnTo>
                          <a:lnTo>
                            <a:pt x="100" y="2052"/>
                          </a:lnTo>
                          <a:lnTo>
                            <a:pt x="91" y="2045"/>
                          </a:lnTo>
                          <a:lnTo>
                            <a:pt x="84" y="2039"/>
                          </a:lnTo>
                          <a:lnTo>
                            <a:pt x="78" y="2033"/>
                          </a:lnTo>
                          <a:lnTo>
                            <a:pt x="78" y="2014"/>
                          </a:lnTo>
                          <a:lnTo>
                            <a:pt x="81" y="1995"/>
                          </a:lnTo>
                          <a:lnTo>
                            <a:pt x="87" y="1980"/>
                          </a:lnTo>
                          <a:lnTo>
                            <a:pt x="103" y="1974"/>
                          </a:lnTo>
                          <a:lnTo>
                            <a:pt x="125" y="1967"/>
                          </a:lnTo>
                          <a:lnTo>
                            <a:pt x="144" y="1964"/>
                          </a:lnTo>
                          <a:lnTo>
                            <a:pt x="162" y="1952"/>
                          </a:lnTo>
                          <a:lnTo>
                            <a:pt x="181" y="1930"/>
                          </a:lnTo>
                          <a:lnTo>
                            <a:pt x="194" y="1911"/>
                          </a:lnTo>
                          <a:lnTo>
                            <a:pt x="194" y="1896"/>
                          </a:lnTo>
                          <a:lnTo>
                            <a:pt x="191" y="1874"/>
                          </a:lnTo>
                          <a:lnTo>
                            <a:pt x="184" y="1855"/>
                          </a:lnTo>
                          <a:lnTo>
                            <a:pt x="178" y="1849"/>
                          </a:lnTo>
                          <a:lnTo>
                            <a:pt x="169" y="1839"/>
                          </a:lnTo>
                          <a:lnTo>
                            <a:pt x="159" y="1833"/>
                          </a:lnTo>
                          <a:lnTo>
                            <a:pt x="150" y="1827"/>
                          </a:lnTo>
                          <a:lnTo>
                            <a:pt x="144" y="1817"/>
                          </a:lnTo>
                          <a:lnTo>
                            <a:pt x="141" y="1802"/>
                          </a:lnTo>
                          <a:lnTo>
                            <a:pt x="144" y="1780"/>
                          </a:lnTo>
                          <a:lnTo>
                            <a:pt x="144" y="1758"/>
                          </a:lnTo>
                          <a:lnTo>
                            <a:pt x="144" y="1739"/>
                          </a:lnTo>
                          <a:lnTo>
                            <a:pt x="141" y="1718"/>
                          </a:lnTo>
                          <a:lnTo>
                            <a:pt x="137" y="1689"/>
                          </a:lnTo>
                          <a:lnTo>
                            <a:pt x="131" y="1661"/>
                          </a:lnTo>
                          <a:lnTo>
                            <a:pt x="122" y="1643"/>
                          </a:lnTo>
                          <a:lnTo>
                            <a:pt x="106" y="1630"/>
                          </a:lnTo>
                          <a:lnTo>
                            <a:pt x="84" y="1624"/>
                          </a:lnTo>
                          <a:lnTo>
                            <a:pt x="59" y="1614"/>
                          </a:lnTo>
                          <a:lnTo>
                            <a:pt x="44" y="1605"/>
                          </a:lnTo>
                          <a:lnTo>
                            <a:pt x="31" y="1589"/>
                          </a:lnTo>
                          <a:lnTo>
                            <a:pt x="16" y="1571"/>
                          </a:lnTo>
                          <a:lnTo>
                            <a:pt x="6" y="1549"/>
                          </a:lnTo>
                          <a:lnTo>
                            <a:pt x="0" y="1530"/>
                          </a:lnTo>
                          <a:lnTo>
                            <a:pt x="6" y="1505"/>
                          </a:lnTo>
                          <a:lnTo>
                            <a:pt x="16" y="1483"/>
                          </a:lnTo>
                          <a:lnTo>
                            <a:pt x="28" y="1465"/>
                          </a:lnTo>
                          <a:lnTo>
                            <a:pt x="50" y="1452"/>
                          </a:lnTo>
                          <a:lnTo>
                            <a:pt x="78" y="1446"/>
                          </a:lnTo>
                          <a:lnTo>
                            <a:pt x="100" y="1443"/>
                          </a:lnTo>
                          <a:lnTo>
                            <a:pt x="106" y="1446"/>
                          </a:lnTo>
                          <a:lnTo>
                            <a:pt x="112" y="1449"/>
                          </a:lnTo>
                          <a:lnTo>
                            <a:pt x="122" y="1452"/>
                          </a:lnTo>
                          <a:lnTo>
                            <a:pt x="128" y="1455"/>
                          </a:lnTo>
                          <a:lnTo>
                            <a:pt x="134" y="1458"/>
                          </a:lnTo>
                          <a:lnTo>
                            <a:pt x="156" y="1458"/>
                          </a:lnTo>
                          <a:lnTo>
                            <a:pt x="181" y="1452"/>
                          </a:lnTo>
                          <a:lnTo>
                            <a:pt x="203" y="1443"/>
                          </a:lnTo>
                          <a:lnTo>
                            <a:pt x="206" y="1436"/>
                          </a:lnTo>
                          <a:lnTo>
                            <a:pt x="209" y="1427"/>
                          </a:lnTo>
                          <a:lnTo>
                            <a:pt x="212" y="1418"/>
                          </a:lnTo>
                          <a:lnTo>
                            <a:pt x="216" y="1408"/>
                          </a:lnTo>
                          <a:lnTo>
                            <a:pt x="219" y="1399"/>
                          </a:lnTo>
                          <a:lnTo>
                            <a:pt x="222" y="1393"/>
                          </a:lnTo>
                          <a:lnTo>
                            <a:pt x="228" y="1387"/>
                          </a:lnTo>
                          <a:lnTo>
                            <a:pt x="237" y="1380"/>
                          </a:lnTo>
                          <a:lnTo>
                            <a:pt x="247" y="1374"/>
                          </a:lnTo>
                          <a:lnTo>
                            <a:pt x="253" y="1371"/>
                          </a:lnTo>
                          <a:lnTo>
                            <a:pt x="262" y="1355"/>
                          </a:lnTo>
                          <a:lnTo>
                            <a:pt x="272" y="1333"/>
                          </a:lnTo>
                          <a:lnTo>
                            <a:pt x="278" y="1315"/>
                          </a:lnTo>
                          <a:lnTo>
                            <a:pt x="284" y="1293"/>
                          </a:lnTo>
                          <a:lnTo>
                            <a:pt x="290" y="1265"/>
                          </a:lnTo>
                          <a:lnTo>
                            <a:pt x="290" y="1243"/>
                          </a:lnTo>
                          <a:lnTo>
                            <a:pt x="287" y="1234"/>
                          </a:lnTo>
                          <a:lnTo>
                            <a:pt x="281" y="1227"/>
                          </a:lnTo>
                          <a:lnTo>
                            <a:pt x="275" y="1218"/>
                          </a:lnTo>
                          <a:lnTo>
                            <a:pt x="269" y="1212"/>
                          </a:lnTo>
                          <a:lnTo>
                            <a:pt x="262" y="1202"/>
                          </a:lnTo>
                          <a:lnTo>
                            <a:pt x="259" y="1196"/>
                          </a:lnTo>
                          <a:lnTo>
                            <a:pt x="256" y="1180"/>
                          </a:lnTo>
                          <a:lnTo>
                            <a:pt x="253" y="1162"/>
                          </a:lnTo>
                          <a:lnTo>
                            <a:pt x="256" y="1143"/>
                          </a:lnTo>
                          <a:lnTo>
                            <a:pt x="259" y="1127"/>
                          </a:lnTo>
                          <a:lnTo>
                            <a:pt x="272" y="1118"/>
                          </a:lnTo>
                          <a:lnTo>
                            <a:pt x="294" y="1115"/>
                          </a:lnTo>
                          <a:lnTo>
                            <a:pt x="315" y="1109"/>
                          </a:lnTo>
                          <a:lnTo>
                            <a:pt x="337" y="1105"/>
                          </a:lnTo>
                          <a:lnTo>
                            <a:pt x="350" y="1096"/>
                          </a:lnTo>
                          <a:lnTo>
                            <a:pt x="353" y="1081"/>
                          </a:lnTo>
                          <a:lnTo>
                            <a:pt x="353" y="1062"/>
                          </a:lnTo>
                          <a:lnTo>
                            <a:pt x="353" y="1043"/>
                          </a:lnTo>
                          <a:lnTo>
                            <a:pt x="356" y="1027"/>
                          </a:lnTo>
                          <a:lnTo>
                            <a:pt x="362" y="1021"/>
                          </a:lnTo>
                          <a:lnTo>
                            <a:pt x="372" y="1018"/>
                          </a:lnTo>
                          <a:lnTo>
                            <a:pt x="381" y="1012"/>
                          </a:lnTo>
                          <a:lnTo>
                            <a:pt x="390" y="1006"/>
                          </a:lnTo>
                          <a:lnTo>
                            <a:pt x="400" y="999"/>
                          </a:lnTo>
                          <a:lnTo>
                            <a:pt x="406" y="993"/>
                          </a:lnTo>
                          <a:lnTo>
                            <a:pt x="422" y="968"/>
                          </a:lnTo>
                          <a:lnTo>
                            <a:pt x="434" y="937"/>
                          </a:lnTo>
                          <a:lnTo>
                            <a:pt x="443" y="909"/>
                          </a:lnTo>
                          <a:lnTo>
                            <a:pt x="447" y="887"/>
                          </a:lnTo>
                          <a:lnTo>
                            <a:pt x="450" y="856"/>
                          </a:lnTo>
                          <a:lnTo>
                            <a:pt x="450" y="824"/>
                          </a:lnTo>
                          <a:lnTo>
                            <a:pt x="443" y="803"/>
                          </a:lnTo>
                          <a:lnTo>
                            <a:pt x="437" y="796"/>
                          </a:lnTo>
                          <a:lnTo>
                            <a:pt x="431" y="790"/>
                          </a:lnTo>
                          <a:lnTo>
                            <a:pt x="422" y="784"/>
                          </a:lnTo>
                          <a:lnTo>
                            <a:pt x="412" y="781"/>
                          </a:lnTo>
                          <a:lnTo>
                            <a:pt x="406" y="775"/>
                          </a:lnTo>
                          <a:lnTo>
                            <a:pt x="384" y="768"/>
                          </a:lnTo>
                          <a:lnTo>
                            <a:pt x="362" y="759"/>
                          </a:lnTo>
                          <a:lnTo>
                            <a:pt x="340" y="750"/>
                          </a:lnTo>
                          <a:lnTo>
                            <a:pt x="325" y="731"/>
                          </a:lnTo>
                          <a:lnTo>
                            <a:pt x="309" y="703"/>
                          </a:lnTo>
                          <a:lnTo>
                            <a:pt x="300" y="678"/>
                          </a:lnTo>
                          <a:lnTo>
                            <a:pt x="300" y="659"/>
                          </a:lnTo>
                          <a:lnTo>
                            <a:pt x="303" y="637"/>
                          </a:lnTo>
                          <a:lnTo>
                            <a:pt x="306" y="612"/>
                          </a:lnTo>
                          <a:lnTo>
                            <a:pt x="303" y="597"/>
                          </a:lnTo>
                          <a:lnTo>
                            <a:pt x="297" y="587"/>
                          </a:lnTo>
                          <a:lnTo>
                            <a:pt x="287" y="581"/>
                          </a:lnTo>
                          <a:lnTo>
                            <a:pt x="275" y="578"/>
                          </a:lnTo>
                          <a:lnTo>
                            <a:pt x="265" y="572"/>
                          </a:lnTo>
                          <a:lnTo>
                            <a:pt x="256" y="568"/>
                          </a:lnTo>
                          <a:lnTo>
                            <a:pt x="247" y="568"/>
                          </a:lnTo>
                          <a:lnTo>
                            <a:pt x="237" y="568"/>
                          </a:lnTo>
                          <a:lnTo>
                            <a:pt x="228" y="568"/>
                          </a:lnTo>
                          <a:lnTo>
                            <a:pt x="219" y="568"/>
                          </a:lnTo>
                          <a:lnTo>
                            <a:pt x="209" y="568"/>
                          </a:lnTo>
                          <a:lnTo>
                            <a:pt x="200" y="565"/>
                          </a:lnTo>
                          <a:lnTo>
                            <a:pt x="191" y="562"/>
                          </a:lnTo>
                          <a:lnTo>
                            <a:pt x="181" y="556"/>
                          </a:lnTo>
                          <a:lnTo>
                            <a:pt x="175" y="550"/>
                          </a:lnTo>
                          <a:lnTo>
                            <a:pt x="169" y="543"/>
                          </a:lnTo>
                          <a:lnTo>
                            <a:pt x="166" y="534"/>
                          </a:lnTo>
                          <a:lnTo>
                            <a:pt x="162" y="525"/>
                          </a:lnTo>
                          <a:lnTo>
                            <a:pt x="159" y="515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pPr defTabSz="1219170">
                        <a:defRPr/>
                      </a:pPr>
                      <a:endParaRPr lang="en-AU" sz="2400" kern="0">
                        <a:solidFill>
                          <a:srgbClr val="7EA2D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3" name="Freeform 35">
                      <a:extLst>
                        <a:ext uri="{FF2B5EF4-FFF2-40B4-BE49-F238E27FC236}">
                          <a16:creationId xmlns:a16="http://schemas.microsoft.com/office/drawing/2014/main" id="{9F7C56AC-7A56-44DB-BB49-9EC8931977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01679" y="3111914"/>
                      <a:ext cx="654478" cy="909746"/>
                    </a:xfrm>
                    <a:custGeom>
                      <a:avLst/>
                      <a:gdLst>
                        <a:gd name="T0" fmla="*/ 225 w 3010"/>
                        <a:gd name="T1" fmla="*/ 887 h 4184"/>
                        <a:gd name="T2" fmla="*/ 368 w 3010"/>
                        <a:gd name="T3" fmla="*/ 812 h 4184"/>
                        <a:gd name="T4" fmla="*/ 546 w 3010"/>
                        <a:gd name="T5" fmla="*/ 831 h 4184"/>
                        <a:gd name="T6" fmla="*/ 687 w 3010"/>
                        <a:gd name="T7" fmla="*/ 668 h 4184"/>
                        <a:gd name="T8" fmla="*/ 699 w 3010"/>
                        <a:gd name="T9" fmla="*/ 484 h 4184"/>
                        <a:gd name="T10" fmla="*/ 846 w 3010"/>
                        <a:gd name="T11" fmla="*/ 365 h 4184"/>
                        <a:gd name="T12" fmla="*/ 980 w 3010"/>
                        <a:gd name="T13" fmla="*/ 197 h 4184"/>
                        <a:gd name="T14" fmla="*/ 1074 w 3010"/>
                        <a:gd name="T15" fmla="*/ 144 h 4184"/>
                        <a:gd name="T16" fmla="*/ 1221 w 3010"/>
                        <a:gd name="T17" fmla="*/ 87 h 4184"/>
                        <a:gd name="T18" fmla="*/ 1361 w 3010"/>
                        <a:gd name="T19" fmla="*/ 16 h 4184"/>
                        <a:gd name="T20" fmla="*/ 1480 w 3010"/>
                        <a:gd name="T21" fmla="*/ 203 h 4184"/>
                        <a:gd name="T22" fmla="*/ 1764 w 3010"/>
                        <a:gd name="T23" fmla="*/ 125 h 4184"/>
                        <a:gd name="T24" fmla="*/ 1977 w 3010"/>
                        <a:gd name="T25" fmla="*/ 234 h 4184"/>
                        <a:gd name="T26" fmla="*/ 2155 w 3010"/>
                        <a:gd name="T27" fmla="*/ 153 h 4184"/>
                        <a:gd name="T28" fmla="*/ 2323 w 3010"/>
                        <a:gd name="T29" fmla="*/ 319 h 4184"/>
                        <a:gd name="T30" fmla="*/ 2545 w 3010"/>
                        <a:gd name="T31" fmla="*/ 437 h 4184"/>
                        <a:gd name="T32" fmla="*/ 2745 w 3010"/>
                        <a:gd name="T33" fmla="*/ 546 h 4184"/>
                        <a:gd name="T34" fmla="*/ 2873 w 3010"/>
                        <a:gd name="T35" fmla="*/ 803 h 4184"/>
                        <a:gd name="T36" fmla="*/ 3004 w 3010"/>
                        <a:gd name="T37" fmla="*/ 1005 h 4184"/>
                        <a:gd name="T38" fmla="*/ 2810 w 3010"/>
                        <a:gd name="T39" fmla="*/ 1143 h 4184"/>
                        <a:gd name="T40" fmla="*/ 2760 w 3010"/>
                        <a:gd name="T41" fmla="*/ 1205 h 4184"/>
                        <a:gd name="T42" fmla="*/ 2645 w 3010"/>
                        <a:gd name="T43" fmla="*/ 1349 h 4184"/>
                        <a:gd name="T44" fmla="*/ 2604 w 3010"/>
                        <a:gd name="T45" fmla="*/ 1468 h 4184"/>
                        <a:gd name="T46" fmla="*/ 2845 w 3010"/>
                        <a:gd name="T47" fmla="*/ 1483 h 4184"/>
                        <a:gd name="T48" fmla="*/ 2717 w 3010"/>
                        <a:gd name="T49" fmla="*/ 1614 h 4184"/>
                        <a:gd name="T50" fmla="*/ 2539 w 3010"/>
                        <a:gd name="T51" fmla="*/ 1858 h 4184"/>
                        <a:gd name="T52" fmla="*/ 2342 w 3010"/>
                        <a:gd name="T53" fmla="*/ 2145 h 4184"/>
                        <a:gd name="T54" fmla="*/ 2183 w 3010"/>
                        <a:gd name="T55" fmla="*/ 2345 h 4184"/>
                        <a:gd name="T56" fmla="*/ 1945 w 3010"/>
                        <a:gd name="T57" fmla="*/ 2436 h 4184"/>
                        <a:gd name="T58" fmla="*/ 1970 w 3010"/>
                        <a:gd name="T59" fmla="*/ 2645 h 4184"/>
                        <a:gd name="T60" fmla="*/ 1920 w 3010"/>
                        <a:gd name="T61" fmla="*/ 2832 h 4184"/>
                        <a:gd name="T62" fmla="*/ 1624 w 3010"/>
                        <a:gd name="T63" fmla="*/ 3098 h 4184"/>
                        <a:gd name="T64" fmla="*/ 1461 w 3010"/>
                        <a:gd name="T65" fmla="*/ 3316 h 4184"/>
                        <a:gd name="T66" fmla="*/ 1452 w 3010"/>
                        <a:gd name="T67" fmla="*/ 3472 h 4184"/>
                        <a:gd name="T68" fmla="*/ 1327 w 3010"/>
                        <a:gd name="T69" fmla="*/ 3635 h 4184"/>
                        <a:gd name="T70" fmla="*/ 1374 w 3010"/>
                        <a:gd name="T71" fmla="*/ 3800 h 4184"/>
                        <a:gd name="T72" fmla="*/ 1202 w 3010"/>
                        <a:gd name="T73" fmla="*/ 4028 h 4184"/>
                        <a:gd name="T74" fmla="*/ 946 w 3010"/>
                        <a:gd name="T75" fmla="*/ 4144 h 4184"/>
                        <a:gd name="T76" fmla="*/ 762 w 3010"/>
                        <a:gd name="T77" fmla="*/ 3975 h 4184"/>
                        <a:gd name="T78" fmla="*/ 603 w 3010"/>
                        <a:gd name="T79" fmla="*/ 4109 h 4184"/>
                        <a:gd name="T80" fmla="*/ 440 w 3010"/>
                        <a:gd name="T81" fmla="*/ 4066 h 4184"/>
                        <a:gd name="T82" fmla="*/ 325 w 3010"/>
                        <a:gd name="T83" fmla="*/ 3966 h 4184"/>
                        <a:gd name="T84" fmla="*/ 209 w 3010"/>
                        <a:gd name="T85" fmla="*/ 3853 h 4184"/>
                        <a:gd name="T86" fmla="*/ 253 w 3010"/>
                        <a:gd name="T87" fmla="*/ 3672 h 4184"/>
                        <a:gd name="T88" fmla="*/ 297 w 3010"/>
                        <a:gd name="T89" fmla="*/ 3560 h 4184"/>
                        <a:gd name="T90" fmla="*/ 272 w 3010"/>
                        <a:gd name="T91" fmla="*/ 3401 h 4184"/>
                        <a:gd name="T92" fmla="*/ 303 w 3010"/>
                        <a:gd name="T93" fmla="*/ 3229 h 4184"/>
                        <a:gd name="T94" fmla="*/ 243 w 3010"/>
                        <a:gd name="T95" fmla="*/ 3048 h 4184"/>
                        <a:gd name="T96" fmla="*/ 253 w 3010"/>
                        <a:gd name="T97" fmla="*/ 2857 h 4184"/>
                        <a:gd name="T98" fmla="*/ 278 w 3010"/>
                        <a:gd name="T99" fmla="*/ 2695 h 4184"/>
                        <a:gd name="T100" fmla="*/ 9 w 3010"/>
                        <a:gd name="T101" fmla="*/ 2576 h 4184"/>
                        <a:gd name="T102" fmla="*/ 84 w 3010"/>
                        <a:gd name="T103" fmla="*/ 2448 h 4184"/>
                        <a:gd name="T104" fmla="*/ 106 w 3010"/>
                        <a:gd name="T105" fmla="*/ 2367 h 4184"/>
                        <a:gd name="T106" fmla="*/ 237 w 3010"/>
                        <a:gd name="T107" fmla="*/ 2223 h 4184"/>
                        <a:gd name="T108" fmla="*/ 378 w 3010"/>
                        <a:gd name="T109" fmla="*/ 1933 h 4184"/>
                        <a:gd name="T110" fmla="*/ 406 w 3010"/>
                        <a:gd name="T111" fmla="*/ 1677 h 4184"/>
                        <a:gd name="T112" fmla="*/ 297 w 3010"/>
                        <a:gd name="T113" fmla="*/ 1461 h 4184"/>
                        <a:gd name="T114" fmla="*/ 350 w 3010"/>
                        <a:gd name="T115" fmla="*/ 1215 h 4184"/>
                        <a:gd name="T116" fmla="*/ 331 w 3010"/>
                        <a:gd name="T117" fmla="*/ 1015 h 4184"/>
                        <a:gd name="T118" fmla="*/ 272 w 3010"/>
                        <a:gd name="T119" fmla="*/ 1002 h 4184"/>
                        <a:gd name="T120" fmla="*/ 203 w 3010"/>
                        <a:gd name="T121" fmla="*/ 1040 h 4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3010" h="4184">
                          <a:moveTo>
                            <a:pt x="194" y="1021"/>
                          </a:moveTo>
                          <a:lnTo>
                            <a:pt x="190" y="1012"/>
                          </a:lnTo>
                          <a:lnTo>
                            <a:pt x="187" y="1002"/>
                          </a:lnTo>
                          <a:lnTo>
                            <a:pt x="184" y="996"/>
                          </a:lnTo>
                          <a:lnTo>
                            <a:pt x="181" y="974"/>
                          </a:lnTo>
                          <a:lnTo>
                            <a:pt x="181" y="952"/>
                          </a:lnTo>
                          <a:lnTo>
                            <a:pt x="187" y="931"/>
                          </a:lnTo>
                          <a:lnTo>
                            <a:pt x="190" y="924"/>
                          </a:lnTo>
                          <a:lnTo>
                            <a:pt x="200" y="915"/>
                          </a:lnTo>
                          <a:lnTo>
                            <a:pt x="209" y="906"/>
                          </a:lnTo>
                          <a:lnTo>
                            <a:pt x="219" y="896"/>
                          </a:lnTo>
                          <a:lnTo>
                            <a:pt x="225" y="887"/>
                          </a:lnTo>
                          <a:lnTo>
                            <a:pt x="228" y="881"/>
                          </a:lnTo>
                          <a:lnTo>
                            <a:pt x="231" y="868"/>
                          </a:lnTo>
                          <a:lnTo>
                            <a:pt x="234" y="856"/>
                          </a:lnTo>
                          <a:lnTo>
                            <a:pt x="237" y="846"/>
                          </a:lnTo>
                          <a:lnTo>
                            <a:pt x="240" y="837"/>
                          </a:lnTo>
                          <a:lnTo>
                            <a:pt x="256" y="824"/>
                          </a:lnTo>
                          <a:lnTo>
                            <a:pt x="278" y="815"/>
                          </a:lnTo>
                          <a:lnTo>
                            <a:pt x="297" y="806"/>
                          </a:lnTo>
                          <a:lnTo>
                            <a:pt x="318" y="806"/>
                          </a:lnTo>
                          <a:lnTo>
                            <a:pt x="340" y="803"/>
                          </a:lnTo>
                          <a:lnTo>
                            <a:pt x="362" y="806"/>
                          </a:lnTo>
                          <a:lnTo>
                            <a:pt x="368" y="812"/>
                          </a:lnTo>
                          <a:lnTo>
                            <a:pt x="378" y="818"/>
                          </a:lnTo>
                          <a:lnTo>
                            <a:pt x="384" y="827"/>
                          </a:lnTo>
                          <a:lnTo>
                            <a:pt x="393" y="837"/>
                          </a:lnTo>
                          <a:lnTo>
                            <a:pt x="400" y="846"/>
                          </a:lnTo>
                          <a:lnTo>
                            <a:pt x="409" y="852"/>
                          </a:lnTo>
                          <a:lnTo>
                            <a:pt x="431" y="859"/>
                          </a:lnTo>
                          <a:lnTo>
                            <a:pt x="456" y="868"/>
                          </a:lnTo>
                          <a:lnTo>
                            <a:pt x="478" y="868"/>
                          </a:lnTo>
                          <a:lnTo>
                            <a:pt x="493" y="862"/>
                          </a:lnTo>
                          <a:lnTo>
                            <a:pt x="512" y="849"/>
                          </a:lnTo>
                          <a:lnTo>
                            <a:pt x="531" y="840"/>
                          </a:lnTo>
                          <a:lnTo>
                            <a:pt x="546" y="831"/>
                          </a:lnTo>
                          <a:lnTo>
                            <a:pt x="565" y="834"/>
                          </a:lnTo>
                          <a:lnTo>
                            <a:pt x="590" y="837"/>
                          </a:lnTo>
                          <a:lnTo>
                            <a:pt x="615" y="843"/>
                          </a:lnTo>
                          <a:lnTo>
                            <a:pt x="634" y="840"/>
                          </a:lnTo>
                          <a:lnTo>
                            <a:pt x="649" y="824"/>
                          </a:lnTo>
                          <a:lnTo>
                            <a:pt x="662" y="806"/>
                          </a:lnTo>
                          <a:lnTo>
                            <a:pt x="671" y="787"/>
                          </a:lnTo>
                          <a:lnTo>
                            <a:pt x="681" y="768"/>
                          </a:lnTo>
                          <a:lnTo>
                            <a:pt x="690" y="743"/>
                          </a:lnTo>
                          <a:lnTo>
                            <a:pt x="696" y="721"/>
                          </a:lnTo>
                          <a:lnTo>
                            <a:pt x="693" y="696"/>
                          </a:lnTo>
                          <a:lnTo>
                            <a:pt x="687" y="668"/>
                          </a:lnTo>
                          <a:lnTo>
                            <a:pt x="684" y="643"/>
                          </a:lnTo>
                          <a:lnTo>
                            <a:pt x="684" y="634"/>
                          </a:lnTo>
                          <a:lnTo>
                            <a:pt x="684" y="625"/>
                          </a:lnTo>
                          <a:lnTo>
                            <a:pt x="687" y="615"/>
                          </a:lnTo>
                          <a:lnTo>
                            <a:pt x="690" y="606"/>
                          </a:lnTo>
                          <a:lnTo>
                            <a:pt x="690" y="596"/>
                          </a:lnTo>
                          <a:lnTo>
                            <a:pt x="690" y="578"/>
                          </a:lnTo>
                          <a:lnTo>
                            <a:pt x="687" y="553"/>
                          </a:lnTo>
                          <a:lnTo>
                            <a:pt x="684" y="531"/>
                          </a:lnTo>
                          <a:lnTo>
                            <a:pt x="684" y="509"/>
                          </a:lnTo>
                          <a:lnTo>
                            <a:pt x="687" y="490"/>
                          </a:lnTo>
                          <a:lnTo>
                            <a:pt x="699" y="484"/>
                          </a:lnTo>
                          <a:lnTo>
                            <a:pt x="721" y="481"/>
                          </a:lnTo>
                          <a:lnTo>
                            <a:pt x="740" y="478"/>
                          </a:lnTo>
                          <a:lnTo>
                            <a:pt x="752" y="475"/>
                          </a:lnTo>
                          <a:lnTo>
                            <a:pt x="768" y="456"/>
                          </a:lnTo>
                          <a:lnTo>
                            <a:pt x="777" y="428"/>
                          </a:lnTo>
                          <a:lnTo>
                            <a:pt x="790" y="400"/>
                          </a:lnTo>
                          <a:lnTo>
                            <a:pt x="802" y="381"/>
                          </a:lnTo>
                          <a:lnTo>
                            <a:pt x="812" y="378"/>
                          </a:lnTo>
                          <a:lnTo>
                            <a:pt x="821" y="375"/>
                          </a:lnTo>
                          <a:lnTo>
                            <a:pt x="831" y="372"/>
                          </a:lnTo>
                          <a:lnTo>
                            <a:pt x="840" y="368"/>
                          </a:lnTo>
                          <a:lnTo>
                            <a:pt x="846" y="365"/>
                          </a:lnTo>
                          <a:lnTo>
                            <a:pt x="874" y="350"/>
                          </a:lnTo>
                          <a:lnTo>
                            <a:pt x="902" y="328"/>
                          </a:lnTo>
                          <a:lnTo>
                            <a:pt x="924" y="306"/>
                          </a:lnTo>
                          <a:lnTo>
                            <a:pt x="930" y="287"/>
                          </a:lnTo>
                          <a:lnTo>
                            <a:pt x="934" y="262"/>
                          </a:lnTo>
                          <a:lnTo>
                            <a:pt x="940" y="240"/>
                          </a:lnTo>
                          <a:lnTo>
                            <a:pt x="946" y="234"/>
                          </a:lnTo>
                          <a:lnTo>
                            <a:pt x="955" y="228"/>
                          </a:lnTo>
                          <a:lnTo>
                            <a:pt x="965" y="222"/>
                          </a:lnTo>
                          <a:lnTo>
                            <a:pt x="971" y="215"/>
                          </a:lnTo>
                          <a:lnTo>
                            <a:pt x="977" y="206"/>
                          </a:lnTo>
                          <a:lnTo>
                            <a:pt x="980" y="197"/>
                          </a:lnTo>
                          <a:lnTo>
                            <a:pt x="996" y="194"/>
                          </a:lnTo>
                          <a:lnTo>
                            <a:pt x="1009" y="194"/>
                          </a:lnTo>
                          <a:lnTo>
                            <a:pt x="1018" y="190"/>
                          </a:lnTo>
                          <a:lnTo>
                            <a:pt x="1027" y="190"/>
                          </a:lnTo>
                          <a:lnTo>
                            <a:pt x="1037" y="187"/>
                          </a:lnTo>
                          <a:lnTo>
                            <a:pt x="1046" y="187"/>
                          </a:lnTo>
                          <a:lnTo>
                            <a:pt x="1055" y="181"/>
                          </a:lnTo>
                          <a:lnTo>
                            <a:pt x="1059" y="178"/>
                          </a:lnTo>
                          <a:lnTo>
                            <a:pt x="1062" y="169"/>
                          </a:lnTo>
                          <a:lnTo>
                            <a:pt x="1065" y="159"/>
                          </a:lnTo>
                          <a:lnTo>
                            <a:pt x="1068" y="150"/>
                          </a:lnTo>
                          <a:lnTo>
                            <a:pt x="1074" y="144"/>
                          </a:lnTo>
                          <a:lnTo>
                            <a:pt x="1077" y="137"/>
                          </a:lnTo>
                          <a:lnTo>
                            <a:pt x="1090" y="134"/>
                          </a:lnTo>
                          <a:lnTo>
                            <a:pt x="1108" y="137"/>
                          </a:lnTo>
                          <a:lnTo>
                            <a:pt x="1127" y="141"/>
                          </a:lnTo>
                          <a:lnTo>
                            <a:pt x="1143" y="137"/>
                          </a:lnTo>
                          <a:lnTo>
                            <a:pt x="1149" y="134"/>
                          </a:lnTo>
                          <a:lnTo>
                            <a:pt x="1158" y="125"/>
                          </a:lnTo>
                          <a:lnTo>
                            <a:pt x="1168" y="116"/>
                          </a:lnTo>
                          <a:lnTo>
                            <a:pt x="1177" y="106"/>
                          </a:lnTo>
                          <a:lnTo>
                            <a:pt x="1183" y="100"/>
                          </a:lnTo>
                          <a:lnTo>
                            <a:pt x="1202" y="94"/>
                          </a:lnTo>
                          <a:lnTo>
                            <a:pt x="1221" y="87"/>
                          </a:lnTo>
                          <a:lnTo>
                            <a:pt x="1237" y="81"/>
                          </a:lnTo>
                          <a:lnTo>
                            <a:pt x="1246" y="62"/>
                          </a:lnTo>
                          <a:lnTo>
                            <a:pt x="1252" y="41"/>
                          </a:lnTo>
                          <a:lnTo>
                            <a:pt x="1261" y="16"/>
                          </a:lnTo>
                          <a:lnTo>
                            <a:pt x="1271" y="0"/>
                          </a:lnTo>
                          <a:lnTo>
                            <a:pt x="1277" y="0"/>
                          </a:lnTo>
                          <a:lnTo>
                            <a:pt x="1283" y="0"/>
                          </a:lnTo>
                          <a:lnTo>
                            <a:pt x="1293" y="0"/>
                          </a:lnTo>
                          <a:lnTo>
                            <a:pt x="1299" y="0"/>
                          </a:lnTo>
                          <a:lnTo>
                            <a:pt x="1305" y="0"/>
                          </a:lnTo>
                          <a:lnTo>
                            <a:pt x="1330" y="6"/>
                          </a:lnTo>
                          <a:lnTo>
                            <a:pt x="1361" y="16"/>
                          </a:lnTo>
                          <a:lnTo>
                            <a:pt x="1393" y="28"/>
                          </a:lnTo>
                          <a:lnTo>
                            <a:pt x="1411" y="44"/>
                          </a:lnTo>
                          <a:lnTo>
                            <a:pt x="1418" y="62"/>
                          </a:lnTo>
                          <a:lnTo>
                            <a:pt x="1421" y="84"/>
                          </a:lnTo>
                          <a:lnTo>
                            <a:pt x="1424" y="106"/>
                          </a:lnTo>
                          <a:lnTo>
                            <a:pt x="1424" y="125"/>
                          </a:lnTo>
                          <a:lnTo>
                            <a:pt x="1430" y="144"/>
                          </a:lnTo>
                          <a:lnTo>
                            <a:pt x="1439" y="166"/>
                          </a:lnTo>
                          <a:lnTo>
                            <a:pt x="1446" y="187"/>
                          </a:lnTo>
                          <a:lnTo>
                            <a:pt x="1449" y="197"/>
                          </a:lnTo>
                          <a:lnTo>
                            <a:pt x="1458" y="200"/>
                          </a:lnTo>
                          <a:lnTo>
                            <a:pt x="1480" y="203"/>
                          </a:lnTo>
                          <a:lnTo>
                            <a:pt x="1508" y="203"/>
                          </a:lnTo>
                          <a:lnTo>
                            <a:pt x="1536" y="200"/>
                          </a:lnTo>
                          <a:lnTo>
                            <a:pt x="1558" y="197"/>
                          </a:lnTo>
                          <a:lnTo>
                            <a:pt x="1577" y="190"/>
                          </a:lnTo>
                          <a:lnTo>
                            <a:pt x="1599" y="184"/>
                          </a:lnTo>
                          <a:lnTo>
                            <a:pt x="1617" y="175"/>
                          </a:lnTo>
                          <a:lnTo>
                            <a:pt x="1636" y="162"/>
                          </a:lnTo>
                          <a:lnTo>
                            <a:pt x="1655" y="150"/>
                          </a:lnTo>
                          <a:lnTo>
                            <a:pt x="1677" y="137"/>
                          </a:lnTo>
                          <a:lnTo>
                            <a:pt x="1702" y="131"/>
                          </a:lnTo>
                          <a:lnTo>
                            <a:pt x="1733" y="125"/>
                          </a:lnTo>
                          <a:lnTo>
                            <a:pt x="1764" y="125"/>
                          </a:lnTo>
                          <a:lnTo>
                            <a:pt x="1789" y="125"/>
                          </a:lnTo>
                          <a:lnTo>
                            <a:pt x="1799" y="128"/>
                          </a:lnTo>
                          <a:lnTo>
                            <a:pt x="1811" y="134"/>
                          </a:lnTo>
                          <a:lnTo>
                            <a:pt x="1820" y="141"/>
                          </a:lnTo>
                          <a:lnTo>
                            <a:pt x="1830" y="150"/>
                          </a:lnTo>
                          <a:lnTo>
                            <a:pt x="1839" y="153"/>
                          </a:lnTo>
                          <a:lnTo>
                            <a:pt x="1858" y="172"/>
                          </a:lnTo>
                          <a:lnTo>
                            <a:pt x="1880" y="194"/>
                          </a:lnTo>
                          <a:lnTo>
                            <a:pt x="1902" y="215"/>
                          </a:lnTo>
                          <a:lnTo>
                            <a:pt x="1920" y="228"/>
                          </a:lnTo>
                          <a:lnTo>
                            <a:pt x="1945" y="234"/>
                          </a:lnTo>
                          <a:lnTo>
                            <a:pt x="1977" y="234"/>
                          </a:lnTo>
                          <a:lnTo>
                            <a:pt x="2002" y="234"/>
                          </a:lnTo>
                          <a:lnTo>
                            <a:pt x="2020" y="231"/>
                          </a:lnTo>
                          <a:lnTo>
                            <a:pt x="2039" y="225"/>
                          </a:lnTo>
                          <a:lnTo>
                            <a:pt x="2055" y="215"/>
                          </a:lnTo>
                          <a:lnTo>
                            <a:pt x="2073" y="197"/>
                          </a:lnTo>
                          <a:lnTo>
                            <a:pt x="2089" y="172"/>
                          </a:lnTo>
                          <a:lnTo>
                            <a:pt x="2105" y="153"/>
                          </a:lnTo>
                          <a:lnTo>
                            <a:pt x="2114" y="153"/>
                          </a:lnTo>
                          <a:lnTo>
                            <a:pt x="2123" y="150"/>
                          </a:lnTo>
                          <a:lnTo>
                            <a:pt x="2133" y="150"/>
                          </a:lnTo>
                          <a:lnTo>
                            <a:pt x="2145" y="153"/>
                          </a:lnTo>
                          <a:lnTo>
                            <a:pt x="2155" y="153"/>
                          </a:lnTo>
                          <a:lnTo>
                            <a:pt x="2173" y="166"/>
                          </a:lnTo>
                          <a:lnTo>
                            <a:pt x="2195" y="181"/>
                          </a:lnTo>
                          <a:lnTo>
                            <a:pt x="2217" y="200"/>
                          </a:lnTo>
                          <a:lnTo>
                            <a:pt x="2236" y="215"/>
                          </a:lnTo>
                          <a:lnTo>
                            <a:pt x="2251" y="237"/>
                          </a:lnTo>
                          <a:lnTo>
                            <a:pt x="2270" y="262"/>
                          </a:lnTo>
                          <a:lnTo>
                            <a:pt x="2286" y="281"/>
                          </a:lnTo>
                          <a:lnTo>
                            <a:pt x="2292" y="287"/>
                          </a:lnTo>
                          <a:lnTo>
                            <a:pt x="2298" y="297"/>
                          </a:lnTo>
                          <a:lnTo>
                            <a:pt x="2308" y="306"/>
                          </a:lnTo>
                          <a:lnTo>
                            <a:pt x="2314" y="312"/>
                          </a:lnTo>
                          <a:lnTo>
                            <a:pt x="2323" y="319"/>
                          </a:lnTo>
                          <a:lnTo>
                            <a:pt x="2345" y="328"/>
                          </a:lnTo>
                          <a:lnTo>
                            <a:pt x="2376" y="334"/>
                          </a:lnTo>
                          <a:lnTo>
                            <a:pt x="2404" y="340"/>
                          </a:lnTo>
                          <a:lnTo>
                            <a:pt x="2429" y="350"/>
                          </a:lnTo>
                          <a:lnTo>
                            <a:pt x="2448" y="359"/>
                          </a:lnTo>
                          <a:lnTo>
                            <a:pt x="2470" y="378"/>
                          </a:lnTo>
                          <a:lnTo>
                            <a:pt x="2492" y="397"/>
                          </a:lnTo>
                          <a:lnTo>
                            <a:pt x="2511" y="412"/>
                          </a:lnTo>
                          <a:lnTo>
                            <a:pt x="2520" y="425"/>
                          </a:lnTo>
                          <a:lnTo>
                            <a:pt x="2529" y="431"/>
                          </a:lnTo>
                          <a:lnTo>
                            <a:pt x="2536" y="434"/>
                          </a:lnTo>
                          <a:lnTo>
                            <a:pt x="2545" y="437"/>
                          </a:lnTo>
                          <a:lnTo>
                            <a:pt x="2554" y="440"/>
                          </a:lnTo>
                          <a:lnTo>
                            <a:pt x="2564" y="443"/>
                          </a:lnTo>
                          <a:lnTo>
                            <a:pt x="2573" y="443"/>
                          </a:lnTo>
                          <a:lnTo>
                            <a:pt x="2579" y="450"/>
                          </a:lnTo>
                          <a:lnTo>
                            <a:pt x="2595" y="468"/>
                          </a:lnTo>
                          <a:lnTo>
                            <a:pt x="2611" y="497"/>
                          </a:lnTo>
                          <a:lnTo>
                            <a:pt x="2623" y="528"/>
                          </a:lnTo>
                          <a:lnTo>
                            <a:pt x="2642" y="546"/>
                          </a:lnTo>
                          <a:lnTo>
                            <a:pt x="2664" y="550"/>
                          </a:lnTo>
                          <a:lnTo>
                            <a:pt x="2692" y="546"/>
                          </a:lnTo>
                          <a:lnTo>
                            <a:pt x="2723" y="543"/>
                          </a:lnTo>
                          <a:lnTo>
                            <a:pt x="2745" y="546"/>
                          </a:lnTo>
                          <a:lnTo>
                            <a:pt x="2767" y="553"/>
                          </a:lnTo>
                          <a:lnTo>
                            <a:pt x="2788" y="568"/>
                          </a:lnTo>
                          <a:lnTo>
                            <a:pt x="2807" y="581"/>
                          </a:lnTo>
                          <a:lnTo>
                            <a:pt x="2823" y="596"/>
                          </a:lnTo>
                          <a:lnTo>
                            <a:pt x="2835" y="615"/>
                          </a:lnTo>
                          <a:lnTo>
                            <a:pt x="2845" y="631"/>
                          </a:lnTo>
                          <a:lnTo>
                            <a:pt x="2848" y="659"/>
                          </a:lnTo>
                          <a:lnTo>
                            <a:pt x="2845" y="693"/>
                          </a:lnTo>
                          <a:lnTo>
                            <a:pt x="2845" y="728"/>
                          </a:lnTo>
                          <a:lnTo>
                            <a:pt x="2845" y="756"/>
                          </a:lnTo>
                          <a:lnTo>
                            <a:pt x="2857" y="778"/>
                          </a:lnTo>
                          <a:lnTo>
                            <a:pt x="2873" y="803"/>
                          </a:lnTo>
                          <a:lnTo>
                            <a:pt x="2892" y="827"/>
                          </a:lnTo>
                          <a:lnTo>
                            <a:pt x="2904" y="849"/>
                          </a:lnTo>
                          <a:lnTo>
                            <a:pt x="2913" y="871"/>
                          </a:lnTo>
                          <a:lnTo>
                            <a:pt x="2926" y="896"/>
                          </a:lnTo>
                          <a:lnTo>
                            <a:pt x="2938" y="915"/>
                          </a:lnTo>
                          <a:lnTo>
                            <a:pt x="2945" y="921"/>
                          </a:lnTo>
                          <a:lnTo>
                            <a:pt x="2954" y="927"/>
                          </a:lnTo>
                          <a:lnTo>
                            <a:pt x="2963" y="937"/>
                          </a:lnTo>
                          <a:lnTo>
                            <a:pt x="2976" y="943"/>
                          </a:lnTo>
                          <a:lnTo>
                            <a:pt x="2982" y="949"/>
                          </a:lnTo>
                          <a:lnTo>
                            <a:pt x="2995" y="974"/>
                          </a:lnTo>
                          <a:lnTo>
                            <a:pt x="3004" y="1005"/>
                          </a:lnTo>
                          <a:lnTo>
                            <a:pt x="3010" y="1030"/>
                          </a:lnTo>
                          <a:lnTo>
                            <a:pt x="3010" y="1059"/>
                          </a:lnTo>
                          <a:lnTo>
                            <a:pt x="3010" y="1096"/>
                          </a:lnTo>
                          <a:lnTo>
                            <a:pt x="3010" y="1130"/>
                          </a:lnTo>
                          <a:lnTo>
                            <a:pt x="2998" y="1127"/>
                          </a:lnTo>
                          <a:lnTo>
                            <a:pt x="2966" y="1121"/>
                          </a:lnTo>
                          <a:lnTo>
                            <a:pt x="2932" y="1118"/>
                          </a:lnTo>
                          <a:lnTo>
                            <a:pt x="2895" y="1118"/>
                          </a:lnTo>
                          <a:lnTo>
                            <a:pt x="2867" y="1121"/>
                          </a:lnTo>
                          <a:lnTo>
                            <a:pt x="2848" y="1127"/>
                          </a:lnTo>
                          <a:lnTo>
                            <a:pt x="2829" y="1137"/>
                          </a:lnTo>
                          <a:lnTo>
                            <a:pt x="2810" y="1143"/>
                          </a:lnTo>
                          <a:lnTo>
                            <a:pt x="2804" y="1146"/>
                          </a:lnTo>
                          <a:lnTo>
                            <a:pt x="2795" y="1146"/>
                          </a:lnTo>
                          <a:lnTo>
                            <a:pt x="2785" y="1149"/>
                          </a:lnTo>
                          <a:lnTo>
                            <a:pt x="2776" y="1149"/>
                          </a:lnTo>
                          <a:lnTo>
                            <a:pt x="2770" y="1152"/>
                          </a:lnTo>
                          <a:lnTo>
                            <a:pt x="2764" y="1155"/>
                          </a:lnTo>
                          <a:lnTo>
                            <a:pt x="2760" y="1162"/>
                          </a:lnTo>
                          <a:lnTo>
                            <a:pt x="2760" y="1171"/>
                          </a:lnTo>
                          <a:lnTo>
                            <a:pt x="2760" y="1180"/>
                          </a:lnTo>
                          <a:lnTo>
                            <a:pt x="2760" y="1190"/>
                          </a:lnTo>
                          <a:lnTo>
                            <a:pt x="2760" y="1196"/>
                          </a:lnTo>
                          <a:lnTo>
                            <a:pt x="2760" y="1205"/>
                          </a:lnTo>
                          <a:lnTo>
                            <a:pt x="2751" y="1224"/>
                          </a:lnTo>
                          <a:lnTo>
                            <a:pt x="2739" y="1249"/>
                          </a:lnTo>
                          <a:lnTo>
                            <a:pt x="2726" y="1265"/>
                          </a:lnTo>
                          <a:lnTo>
                            <a:pt x="2714" y="1271"/>
                          </a:lnTo>
                          <a:lnTo>
                            <a:pt x="2695" y="1274"/>
                          </a:lnTo>
                          <a:lnTo>
                            <a:pt x="2679" y="1277"/>
                          </a:lnTo>
                          <a:lnTo>
                            <a:pt x="2667" y="1283"/>
                          </a:lnTo>
                          <a:lnTo>
                            <a:pt x="2660" y="1299"/>
                          </a:lnTo>
                          <a:lnTo>
                            <a:pt x="2657" y="1321"/>
                          </a:lnTo>
                          <a:lnTo>
                            <a:pt x="2654" y="1340"/>
                          </a:lnTo>
                          <a:lnTo>
                            <a:pt x="2648" y="1349"/>
                          </a:lnTo>
                          <a:lnTo>
                            <a:pt x="2645" y="1349"/>
                          </a:lnTo>
                          <a:lnTo>
                            <a:pt x="2639" y="1352"/>
                          </a:lnTo>
                          <a:lnTo>
                            <a:pt x="2629" y="1355"/>
                          </a:lnTo>
                          <a:lnTo>
                            <a:pt x="2620" y="1361"/>
                          </a:lnTo>
                          <a:lnTo>
                            <a:pt x="2611" y="1365"/>
                          </a:lnTo>
                          <a:lnTo>
                            <a:pt x="2604" y="1371"/>
                          </a:lnTo>
                          <a:lnTo>
                            <a:pt x="2598" y="1374"/>
                          </a:lnTo>
                          <a:lnTo>
                            <a:pt x="2589" y="1390"/>
                          </a:lnTo>
                          <a:lnTo>
                            <a:pt x="2576" y="1411"/>
                          </a:lnTo>
                          <a:lnTo>
                            <a:pt x="2567" y="1433"/>
                          </a:lnTo>
                          <a:lnTo>
                            <a:pt x="2570" y="1452"/>
                          </a:lnTo>
                          <a:lnTo>
                            <a:pt x="2582" y="1461"/>
                          </a:lnTo>
                          <a:lnTo>
                            <a:pt x="2604" y="1468"/>
                          </a:lnTo>
                          <a:lnTo>
                            <a:pt x="2629" y="1468"/>
                          </a:lnTo>
                          <a:lnTo>
                            <a:pt x="2648" y="1468"/>
                          </a:lnTo>
                          <a:lnTo>
                            <a:pt x="2664" y="1455"/>
                          </a:lnTo>
                          <a:lnTo>
                            <a:pt x="2682" y="1440"/>
                          </a:lnTo>
                          <a:lnTo>
                            <a:pt x="2701" y="1427"/>
                          </a:lnTo>
                          <a:lnTo>
                            <a:pt x="2723" y="1424"/>
                          </a:lnTo>
                          <a:lnTo>
                            <a:pt x="2754" y="1421"/>
                          </a:lnTo>
                          <a:lnTo>
                            <a:pt x="2776" y="1421"/>
                          </a:lnTo>
                          <a:lnTo>
                            <a:pt x="2801" y="1433"/>
                          </a:lnTo>
                          <a:lnTo>
                            <a:pt x="2823" y="1449"/>
                          </a:lnTo>
                          <a:lnTo>
                            <a:pt x="2842" y="1468"/>
                          </a:lnTo>
                          <a:lnTo>
                            <a:pt x="2845" y="1483"/>
                          </a:lnTo>
                          <a:lnTo>
                            <a:pt x="2848" y="1505"/>
                          </a:lnTo>
                          <a:lnTo>
                            <a:pt x="2848" y="1527"/>
                          </a:lnTo>
                          <a:lnTo>
                            <a:pt x="2842" y="1543"/>
                          </a:lnTo>
                          <a:lnTo>
                            <a:pt x="2826" y="1552"/>
                          </a:lnTo>
                          <a:lnTo>
                            <a:pt x="2801" y="1558"/>
                          </a:lnTo>
                          <a:lnTo>
                            <a:pt x="2776" y="1564"/>
                          </a:lnTo>
                          <a:lnTo>
                            <a:pt x="2757" y="1571"/>
                          </a:lnTo>
                          <a:lnTo>
                            <a:pt x="2751" y="1577"/>
                          </a:lnTo>
                          <a:lnTo>
                            <a:pt x="2742" y="1586"/>
                          </a:lnTo>
                          <a:lnTo>
                            <a:pt x="2732" y="1596"/>
                          </a:lnTo>
                          <a:lnTo>
                            <a:pt x="2723" y="1608"/>
                          </a:lnTo>
                          <a:lnTo>
                            <a:pt x="2717" y="1614"/>
                          </a:lnTo>
                          <a:lnTo>
                            <a:pt x="2717" y="1639"/>
                          </a:lnTo>
                          <a:lnTo>
                            <a:pt x="2717" y="1667"/>
                          </a:lnTo>
                          <a:lnTo>
                            <a:pt x="2720" y="1696"/>
                          </a:lnTo>
                          <a:lnTo>
                            <a:pt x="2717" y="1717"/>
                          </a:lnTo>
                          <a:lnTo>
                            <a:pt x="2707" y="1739"/>
                          </a:lnTo>
                          <a:lnTo>
                            <a:pt x="2689" y="1764"/>
                          </a:lnTo>
                          <a:lnTo>
                            <a:pt x="2670" y="1786"/>
                          </a:lnTo>
                          <a:lnTo>
                            <a:pt x="2654" y="1805"/>
                          </a:lnTo>
                          <a:lnTo>
                            <a:pt x="2629" y="1817"/>
                          </a:lnTo>
                          <a:lnTo>
                            <a:pt x="2595" y="1830"/>
                          </a:lnTo>
                          <a:lnTo>
                            <a:pt x="2564" y="1842"/>
                          </a:lnTo>
                          <a:lnTo>
                            <a:pt x="2539" y="1858"/>
                          </a:lnTo>
                          <a:lnTo>
                            <a:pt x="2517" y="1883"/>
                          </a:lnTo>
                          <a:lnTo>
                            <a:pt x="2498" y="1917"/>
                          </a:lnTo>
                          <a:lnTo>
                            <a:pt x="2479" y="1952"/>
                          </a:lnTo>
                          <a:lnTo>
                            <a:pt x="2461" y="1980"/>
                          </a:lnTo>
                          <a:lnTo>
                            <a:pt x="2442" y="1998"/>
                          </a:lnTo>
                          <a:lnTo>
                            <a:pt x="2420" y="2020"/>
                          </a:lnTo>
                          <a:lnTo>
                            <a:pt x="2401" y="2036"/>
                          </a:lnTo>
                          <a:lnTo>
                            <a:pt x="2386" y="2055"/>
                          </a:lnTo>
                          <a:lnTo>
                            <a:pt x="2367" y="2077"/>
                          </a:lnTo>
                          <a:lnTo>
                            <a:pt x="2354" y="2098"/>
                          </a:lnTo>
                          <a:lnTo>
                            <a:pt x="2348" y="2117"/>
                          </a:lnTo>
                          <a:lnTo>
                            <a:pt x="2342" y="2145"/>
                          </a:lnTo>
                          <a:lnTo>
                            <a:pt x="2339" y="2167"/>
                          </a:lnTo>
                          <a:lnTo>
                            <a:pt x="2333" y="2192"/>
                          </a:lnTo>
                          <a:lnTo>
                            <a:pt x="2323" y="2220"/>
                          </a:lnTo>
                          <a:lnTo>
                            <a:pt x="2311" y="2248"/>
                          </a:lnTo>
                          <a:lnTo>
                            <a:pt x="2295" y="2270"/>
                          </a:lnTo>
                          <a:lnTo>
                            <a:pt x="2279" y="2276"/>
                          </a:lnTo>
                          <a:lnTo>
                            <a:pt x="2261" y="2279"/>
                          </a:lnTo>
                          <a:lnTo>
                            <a:pt x="2242" y="2286"/>
                          </a:lnTo>
                          <a:lnTo>
                            <a:pt x="2230" y="2298"/>
                          </a:lnTo>
                          <a:lnTo>
                            <a:pt x="2211" y="2314"/>
                          </a:lnTo>
                          <a:lnTo>
                            <a:pt x="2195" y="2333"/>
                          </a:lnTo>
                          <a:lnTo>
                            <a:pt x="2183" y="2345"/>
                          </a:lnTo>
                          <a:lnTo>
                            <a:pt x="2176" y="2351"/>
                          </a:lnTo>
                          <a:lnTo>
                            <a:pt x="2164" y="2358"/>
                          </a:lnTo>
                          <a:lnTo>
                            <a:pt x="2142" y="2364"/>
                          </a:lnTo>
                          <a:lnTo>
                            <a:pt x="2114" y="2376"/>
                          </a:lnTo>
                          <a:lnTo>
                            <a:pt x="2086" y="2386"/>
                          </a:lnTo>
                          <a:lnTo>
                            <a:pt x="2064" y="2392"/>
                          </a:lnTo>
                          <a:lnTo>
                            <a:pt x="2048" y="2395"/>
                          </a:lnTo>
                          <a:lnTo>
                            <a:pt x="2030" y="2395"/>
                          </a:lnTo>
                          <a:lnTo>
                            <a:pt x="2014" y="2398"/>
                          </a:lnTo>
                          <a:lnTo>
                            <a:pt x="1989" y="2408"/>
                          </a:lnTo>
                          <a:lnTo>
                            <a:pt x="1964" y="2420"/>
                          </a:lnTo>
                          <a:lnTo>
                            <a:pt x="1945" y="2436"/>
                          </a:lnTo>
                          <a:lnTo>
                            <a:pt x="1939" y="2457"/>
                          </a:lnTo>
                          <a:lnTo>
                            <a:pt x="1939" y="2489"/>
                          </a:lnTo>
                          <a:lnTo>
                            <a:pt x="1939" y="2520"/>
                          </a:lnTo>
                          <a:lnTo>
                            <a:pt x="1945" y="2545"/>
                          </a:lnTo>
                          <a:lnTo>
                            <a:pt x="1948" y="2551"/>
                          </a:lnTo>
                          <a:lnTo>
                            <a:pt x="1955" y="2557"/>
                          </a:lnTo>
                          <a:lnTo>
                            <a:pt x="1961" y="2567"/>
                          </a:lnTo>
                          <a:lnTo>
                            <a:pt x="1967" y="2573"/>
                          </a:lnTo>
                          <a:lnTo>
                            <a:pt x="1970" y="2582"/>
                          </a:lnTo>
                          <a:lnTo>
                            <a:pt x="1973" y="2589"/>
                          </a:lnTo>
                          <a:lnTo>
                            <a:pt x="1977" y="2614"/>
                          </a:lnTo>
                          <a:lnTo>
                            <a:pt x="1970" y="2645"/>
                          </a:lnTo>
                          <a:lnTo>
                            <a:pt x="1964" y="2676"/>
                          </a:lnTo>
                          <a:lnTo>
                            <a:pt x="1955" y="2701"/>
                          </a:lnTo>
                          <a:lnTo>
                            <a:pt x="1936" y="2717"/>
                          </a:lnTo>
                          <a:lnTo>
                            <a:pt x="1911" y="2735"/>
                          </a:lnTo>
                          <a:lnTo>
                            <a:pt x="1895" y="2754"/>
                          </a:lnTo>
                          <a:lnTo>
                            <a:pt x="1895" y="2760"/>
                          </a:lnTo>
                          <a:lnTo>
                            <a:pt x="1895" y="2770"/>
                          </a:lnTo>
                          <a:lnTo>
                            <a:pt x="1899" y="2779"/>
                          </a:lnTo>
                          <a:lnTo>
                            <a:pt x="1899" y="2785"/>
                          </a:lnTo>
                          <a:lnTo>
                            <a:pt x="1902" y="2792"/>
                          </a:lnTo>
                          <a:lnTo>
                            <a:pt x="1911" y="2810"/>
                          </a:lnTo>
                          <a:lnTo>
                            <a:pt x="1920" y="2832"/>
                          </a:lnTo>
                          <a:lnTo>
                            <a:pt x="1924" y="2851"/>
                          </a:lnTo>
                          <a:lnTo>
                            <a:pt x="1917" y="2879"/>
                          </a:lnTo>
                          <a:lnTo>
                            <a:pt x="1899" y="2907"/>
                          </a:lnTo>
                          <a:lnTo>
                            <a:pt x="1877" y="2938"/>
                          </a:lnTo>
                          <a:lnTo>
                            <a:pt x="1858" y="2960"/>
                          </a:lnTo>
                          <a:lnTo>
                            <a:pt x="1830" y="2988"/>
                          </a:lnTo>
                          <a:lnTo>
                            <a:pt x="1792" y="3016"/>
                          </a:lnTo>
                          <a:lnTo>
                            <a:pt x="1755" y="3045"/>
                          </a:lnTo>
                          <a:lnTo>
                            <a:pt x="1721" y="3063"/>
                          </a:lnTo>
                          <a:lnTo>
                            <a:pt x="1692" y="3076"/>
                          </a:lnTo>
                          <a:lnTo>
                            <a:pt x="1658" y="3085"/>
                          </a:lnTo>
                          <a:lnTo>
                            <a:pt x="1624" y="3098"/>
                          </a:lnTo>
                          <a:lnTo>
                            <a:pt x="1602" y="3113"/>
                          </a:lnTo>
                          <a:lnTo>
                            <a:pt x="1593" y="3132"/>
                          </a:lnTo>
                          <a:lnTo>
                            <a:pt x="1589" y="3157"/>
                          </a:lnTo>
                          <a:lnTo>
                            <a:pt x="1586" y="3182"/>
                          </a:lnTo>
                          <a:lnTo>
                            <a:pt x="1577" y="3201"/>
                          </a:lnTo>
                          <a:lnTo>
                            <a:pt x="1558" y="3213"/>
                          </a:lnTo>
                          <a:lnTo>
                            <a:pt x="1530" y="3226"/>
                          </a:lnTo>
                          <a:lnTo>
                            <a:pt x="1499" y="3235"/>
                          </a:lnTo>
                          <a:lnTo>
                            <a:pt x="1480" y="3247"/>
                          </a:lnTo>
                          <a:lnTo>
                            <a:pt x="1471" y="3269"/>
                          </a:lnTo>
                          <a:lnTo>
                            <a:pt x="1468" y="3294"/>
                          </a:lnTo>
                          <a:lnTo>
                            <a:pt x="1461" y="3316"/>
                          </a:lnTo>
                          <a:lnTo>
                            <a:pt x="1461" y="3322"/>
                          </a:lnTo>
                          <a:lnTo>
                            <a:pt x="1458" y="3332"/>
                          </a:lnTo>
                          <a:lnTo>
                            <a:pt x="1458" y="3341"/>
                          </a:lnTo>
                          <a:lnTo>
                            <a:pt x="1458" y="3347"/>
                          </a:lnTo>
                          <a:lnTo>
                            <a:pt x="1458" y="3357"/>
                          </a:lnTo>
                          <a:lnTo>
                            <a:pt x="1464" y="3372"/>
                          </a:lnTo>
                          <a:lnTo>
                            <a:pt x="1474" y="3388"/>
                          </a:lnTo>
                          <a:lnTo>
                            <a:pt x="1483" y="3407"/>
                          </a:lnTo>
                          <a:lnTo>
                            <a:pt x="1486" y="3422"/>
                          </a:lnTo>
                          <a:lnTo>
                            <a:pt x="1480" y="3438"/>
                          </a:lnTo>
                          <a:lnTo>
                            <a:pt x="1468" y="3457"/>
                          </a:lnTo>
                          <a:lnTo>
                            <a:pt x="1452" y="3472"/>
                          </a:lnTo>
                          <a:lnTo>
                            <a:pt x="1443" y="3488"/>
                          </a:lnTo>
                          <a:lnTo>
                            <a:pt x="1439" y="3504"/>
                          </a:lnTo>
                          <a:lnTo>
                            <a:pt x="1439" y="3522"/>
                          </a:lnTo>
                          <a:lnTo>
                            <a:pt x="1436" y="3541"/>
                          </a:lnTo>
                          <a:lnTo>
                            <a:pt x="1430" y="3557"/>
                          </a:lnTo>
                          <a:lnTo>
                            <a:pt x="1415" y="3566"/>
                          </a:lnTo>
                          <a:lnTo>
                            <a:pt x="1393" y="3572"/>
                          </a:lnTo>
                          <a:lnTo>
                            <a:pt x="1371" y="3582"/>
                          </a:lnTo>
                          <a:lnTo>
                            <a:pt x="1349" y="3588"/>
                          </a:lnTo>
                          <a:lnTo>
                            <a:pt x="1333" y="3600"/>
                          </a:lnTo>
                          <a:lnTo>
                            <a:pt x="1330" y="3616"/>
                          </a:lnTo>
                          <a:lnTo>
                            <a:pt x="1327" y="3635"/>
                          </a:lnTo>
                          <a:lnTo>
                            <a:pt x="1330" y="3657"/>
                          </a:lnTo>
                          <a:lnTo>
                            <a:pt x="1333" y="3672"/>
                          </a:lnTo>
                          <a:lnTo>
                            <a:pt x="1340" y="3682"/>
                          </a:lnTo>
                          <a:lnTo>
                            <a:pt x="1346" y="3691"/>
                          </a:lnTo>
                          <a:lnTo>
                            <a:pt x="1352" y="3703"/>
                          </a:lnTo>
                          <a:lnTo>
                            <a:pt x="1361" y="3713"/>
                          </a:lnTo>
                          <a:lnTo>
                            <a:pt x="1368" y="3719"/>
                          </a:lnTo>
                          <a:lnTo>
                            <a:pt x="1380" y="3728"/>
                          </a:lnTo>
                          <a:lnTo>
                            <a:pt x="1393" y="3738"/>
                          </a:lnTo>
                          <a:lnTo>
                            <a:pt x="1386" y="3753"/>
                          </a:lnTo>
                          <a:lnTo>
                            <a:pt x="1380" y="3778"/>
                          </a:lnTo>
                          <a:lnTo>
                            <a:pt x="1374" y="3800"/>
                          </a:lnTo>
                          <a:lnTo>
                            <a:pt x="1368" y="3819"/>
                          </a:lnTo>
                          <a:lnTo>
                            <a:pt x="1352" y="3825"/>
                          </a:lnTo>
                          <a:lnTo>
                            <a:pt x="1333" y="3831"/>
                          </a:lnTo>
                          <a:lnTo>
                            <a:pt x="1311" y="3838"/>
                          </a:lnTo>
                          <a:lnTo>
                            <a:pt x="1296" y="3844"/>
                          </a:lnTo>
                          <a:lnTo>
                            <a:pt x="1277" y="3863"/>
                          </a:lnTo>
                          <a:lnTo>
                            <a:pt x="1255" y="3891"/>
                          </a:lnTo>
                          <a:lnTo>
                            <a:pt x="1240" y="3913"/>
                          </a:lnTo>
                          <a:lnTo>
                            <a:pt x="1230" y="3941"/>
                          </a:lnTo>
                          <a:lnTo>
                            <a:pt x="1224" y="3972"/>
                          </a:lnTo>
                          <a:lnTo>
                            <a:pt x="1215" y="4006"/>
                          </a:lnTo>
                          <a:lnTo>
                            <a:pt x="1202" y="4028"/>
                          </a:lnTo>
                          <a:lnTo>
                            <a:pt x="1180" y="4044"/>
                          </a:lnTo>
                          <a:lnTo>
                            <a:pt x="1149" y="4056"/>
                          </a:lnTo>
                          <a:lnTo>
                            <a:pt x="1115" y="4069"/>
                          </a:lnTo>
                          <a:lnTo>
                            <a:pt x="1090" y="4081"/>
                          </a:lnTo>
                          <a:lnTo>
                            <a:pt x="1084" y="4087"/>
                          </a:lnTo>
                          <a:lnTo>
                            <a:pt x="1074" y="4100"/>
                          </a:lnTo>
                          <a:lnTo>
                            <a:pt x="1065" y="4112"/>
                          </a:lnTo>
                          <a:lnTo>
                            <a:pt x="1055" y="4122"/>
                          </a:lnTo>
                          <a:lnTo>
                            <a:pt x="1046" y="4128"/>
                          </a:lnTo>
                          <a:lnTo>
                            <a:pt x="1018" y="4137"/>
                          </a:lnTo>
                          <a:lnTo>
                            <a:pt x="984" y="4144"/>
                          </a:lnTo>
                          <a:lnTo>
                            <a:pt x="946" y="4144"/>
                          </a:lnTo>
                          <a:lnTo>
                            <a:pt x="915" y="4144"/>
                          </a:lnTo>
                          <a:lnTo>
                            <a:pt x="893" y="4141"/>
                          </a:lnTo>
                          <a:lnTo>
                            <a:pt x="865" y="4134"/>
                          </a:lnTo>
                          <a:lnTo>
                            <a:pt x="837" y="4125"/>
                          </a:lnTo>
                          <a:lnTo>
                            <a:pt x="818" y="4112"/>
                          </a:lnTo>
                          <a:lnTo>
                            <a:pt x="815" y="4097"/>
                          </a:lnTo>
                          <a:lnTo>
                            <a:pt x="818" y="4072"/>
                          </a:lnTo>
                          <a:lnTo>
                            <a:pt x="821" y="4047"/>
                          </a:lnTo>
                          <a:lnTo>
                            <a:pt x="818" y="4031"/>
                          </a:lnTo>
                          <a:lnTo>
                            <a:pt x="806" y="4009"/>
                          </a:lnTo>
                          <a:lnTo>
                            <a:pt x="784" y="3988"/>
                          </a:lnTo>
                          <a:lnTo>
                            <a:pt x="762" y="3975"/>
                          </a:lnTo>
                          <a:lnTo>
                            <a:pt x="743" y="3972"/>
                          </a:lnTo>
                          <a:lnTo>
                            <a:pt x="718" y="3969"/>
                          </a:lnTo>
                          <a:lnTo>
                            <a:pt x="699" y="3972"/>
                          </a:lnTo>
                          <a:lnTo>
                            <a:pt x="678" y="3981"/>
                          </a:lnTo>
                          <a:lnTo>
                            <a:pt x="656" y="3991"/>
                          </a:lnTo>
                          <a:lnTo>
                            <a:pt x="637" y="4006"/>
                          </a:lnTo>
                          <a:lnTo>
                            <a:pt x="624" y="4022"/>
                          </a:lnTo>
                          <a:lnTo>
                            <a:pt x="621" y="4034"/>
                          </a:lnTo>
                          <a:lnTo>
                            <a:pt x="624" y="4053"/>
                          </a:lnTo>
                          <a:lnTo>
                            <a:pt x="624" y="4072"/>
                          </a:lnTo>
                          <a:lnTo>
                            <a:pt x="624" y="4087"/>
                          </a:lnTo>
                          <a:lnTo>
                            <a:pt x="603" y="4109"/>
                          </a:lnTo>
                          <a:lnTo>
                            <a:pt x="575" y="4128"/>
                          </a:lnTo>
                          <a:lnTo>
                            <a:pt x="550" y="4144"/>
                          </a:lnTo>
                          <a:lnTo>
                            <a:pt x="537" y="4153"/>
                          </a:lnTo>
                          <a:lnTo>
                            <a:pt x="521" y="4169"/>
                          </a:lnTo>
                          <a:lnTo>
                            <a:pt x="509" y="4181"/>
                          </a:lnTo>
                          <a:lnTo>
                            <a:pt x="493" y="4184"/>
                          </a:lnTo>
                          <a:lnTo>
                            <a:pt x="481" y="4175"/>
                          </a:lnTo>
                          <a:lnTo>
                            <a:pt x="468" y="4156"/>
                          </a:lnTo>
                          <a:lnTo>
                            <a:pt x="459" y="4134"/>
                          </a:lnTo>
                          <a:lnTo>
                            <a:pt x="450" y="4116"/>
                          </a:lnTo>
                          <a:lnTo>
                            <a:pt x="446" y="4094"/>
                          </a:lnTo>
                          <a:lnTo>
                            <a:pt x="440" y="4066"/>
                          </a:lnTo>
                          <a:lnTo>
                            <a:pt x="434" y="4038"/>
                          </a:lnTo>
                          <a:lnTo>
                            <a:pt x="425" y="4022"/>
                          </a:lnTo>
                          <a:lnTo>
                            <a:pt x="418" y="4019"/>
                          </a:lnTo>
                          <a:lnTo>
                            <a:pt x="412" y="4019"/>
                          </a:lnTo>
                          <a:lnTo>
                            <a:pt x="403" y="4022"/>
                          </a:lnTo>
                          <a:lnTo>
                            <a:pt x="393" y="4022"/>
                          </a:lnTo>
                          <a:lnTo>
                            <a:pt x="387" y="4022"/>
                          </a:lnTo>
                          <a:lnTo>
                            <a:pt x="381" y="4022"/>
                          </a:lnTo>
                          <a:lnTo>
                            <a:pt x="365" y="4006"/>
                          </a:lnTo>
                          <a:lnTo>
                            <a:pt x="356" y="3984"/>
                          </a:lnTo>
                          <a:lnTo>
                            <a:pt x="340" y="3969"/>
                          </a:lnTo>
                          <a:lnTo>
                            <a:pt x="325" y="3966"/>
                          </a:lnTo>
                          <a:lnTo>
                            <a:pt x="303" y="3969"/>
                          </a:lnTo>
                          <a:lnTo>
                            <a:pt x="281" y="3972"/>
                          </a:lnTo>
                          <a:lnTo>
                            <a:pt x="265" y="3969"/>
                          </a:lnTo>
                          <a:lnTo>
                            <a:pt x="256" y="3950"/>
                          </a:lnTo>
                          <a:lnTo>
                            <a:pt x="256" y="3928"/>
                          </a:lnTo>
                          <a:lnTo>
                            <a:pt x="256" y="3903"/>
                          </a:lnTo>
                          <a:lnTo>
                            <a:pt x="253" y="3885"/>
                          </a:lnTo>
                          <a:lnTo>
                            <a:pt x="247" y="3878"/>
                          </a:lnTo>
                          <a:lnTo>
                            <a:pt x="237" y="3872"/>
                          </a:lnTo>
                          <a:lnTo>
                            <a:pt x="228" y="3863"/>
                          </a:lnTo>
                          <a:lnTo>
                            <a:pt x="219" y="3856"/>
                          </a:lnTo>
                          <a:lnTo>
                            <a:pt x="209" y="3853"/>
                          </a:lnTo>
                          <a:lnTo>
                            <a:pt x="187" y="3838"/>
                          </a:lnTo>
                          <a:lnTo>
                            <a:pt x="159" y="3819"/>
                          </a:lnTo>
                          <a:lnTo>
                            <a:pt x="144" y="3800"/>
                          </a:lnTo>
                          <a:lnTo>
                            <a:pt x="140" y="3778"/>
                          </a:lnTo>
                          <a:lnTo>
                            <a:pt x="144" y="3750"/>
                          </a:lnTo>
                          <a:lnTo>
                            <a:pt x="153" y="3722"/>
                          </a:lnTo>
                          <a:lnTo>
                            <a:pt x="159" y="3707"/>
                          </a:lnTo>
                          <a:lnTo>
                            <a:pt x="169" y="3697"/>
                          </a:lnTo>
                          <a:lnTo>
                            <a:pt x="184" y="3685"/>
                          </a:lnTo>
                          <a:lnTo>
                            <a:pt x="209" y="3678"/>
                          </a:lnTo>
                          <a:lnTo>
                            <a:pt x="231" y="3672"/>
                          </a:lnTo>
                          <a:lnTo>
                            <a:pt x="253" y="3672"/>
                          </a:lnTo>
                          <a:lnTo>
                            <a:pt x="278" y="3675"/>
                          </a:lnTo>
                          <a:lnTo>
                            <a:pt x="306" y="3678"/>
                          </a:lnTo>
                          <a:lnTo>
                            <a:pt x="331" y="3678"/>
                          </a:lnTo>
                          <a:lnTo>
                            <a:pt x="347" y="3672"/>
                          </a:lnTo>
                          <a:lnTo>
                            <a:pt x="353" y="3660"/>
                          </a:lnTo>
                          <a:lnTo>
                            <a:pt x="353" y="3644"/>
                          </a:lnTo>
                          <a:lnTo>
                            <a:pt x="350" y="3628"/>
                          </a:lnTo>
                          <a:lnTo>
                            <a:pt x="347" y="3616"/>
                          </a:lnTo>
                          <a:lnTo>
                            <a:pt x="337" y="3597"/>
                          </a:lnTo>
                          <a:lnTo>
                            <a:pt x="318" y="3578"/>
                          </a:lnTo>
                          <a:lnTo>
                            <a:pt x="303" y="3563"/>
                          </a:lnTo>
                          <a:lnTo>
                            <a:pt x="297" y="3560"/>
                          </a:lnTo>
                          <a:lnTo>
                            <a:pt x="287" y="3557"/>
                          </a:lnTo>
                          <a:lnTo>
                            <a:pt x="278" y="3554"/>
                          </a:lnTo>
                          <a:lnTo>
                            <a:pt x="268" y="3554"/>
                          </a:lnTo>
                          <a:lnTo>
                            <a:pt x="262" y="3550"/>
                          </a:lnTo>
                          <a:lnTo>
                            <a:pt x="256" y="3547"/>
                          </a:lnTo>
                          <a:lnTo>
                            <a:pt x="243" y="3529"/>
                          </a:lnTo>
                          <a:lnTo>
                            <a:pt x="237" y="3504"/>
                          </a:lnTo>
                          <a:lnTo>
                            <a:pt x="234" y="3482"/>
                          </a:lnTo>
                          <a:lnTo>
                            <a:pt x="240" y="3457"/>
                          </a:lnTo>
                          <a:lnTo>
                            <a:pt x="250" y="3429"/>
                          </a:lnTo>
                          <a:lnTo>
                            <a:pt x="265" y="3407"/>
                          </a:lnTo>
                          <a:lnTo>
                            <a:pt x="272" y="3401"/>
                          </a:lnTo>
                          <a:lnTo>
                            <a:pt x="281" y="3397"/>
                          </a:lnTo>
                          <a:lnTo>
                            <a:pt x="290" y="3394"/>
                          </a:lnTo>
                          <a:lnTo>
                            <a:pt x="300" y="3391"/>
                          </a:lnTo>
                          <a:lnTo>
                            <a:pt x="309" y="3388"/>
                          </a:lnTo>
                          <a:lnTo>
                            <a:pt x="315" y="3382"/>
                          </a:lnTo>
                          <a:lnTo>
                            <a:pt x="325" y="3363"/>
                          </a:lnTo>
                          <a:lnTo>
                            <a:pt x="331" y="3335"/>
                          </a:lnTo>
                          <a:lnTo>
                            <a:pt x="337" y="3307"/>
                          </a:lnTo>
                          <a:lnTo>
                            <a:pt x="337" y="3285"/>
                          </a:lnTo>
                          <a:lnTo>
                            <a:pt x="328" y="3266"/>
                          </a:lnTo>
                          <a:lnTo>
                            <a:pt x="315" y="3247"/>
                          </a:lnTo>
                          <a:lnTo>
                            <a:pt x="303" y="3229"/>
                          </a:lnTo>
                          <a:lnTo>
                            <a:pt x="293" y="3213"/>
                          </a:lnTo>
                          <a:lnTo>
                            <a:pt x="293" y="3191"/>
                          </a:lnTo>
                          <a:lnTo>
                            <a:pt x="293" y="3163"/>
                          </a:lnTo>
                          <a:lnTo>
                            <a:pt x="297" y="3135"/>
                          </a:lnTo>
                          <a:lnTo>
                            <a:pt x="293" y="3113"/>
                          </a:lnTo>
                          <a:lnTo>
                            <a:pt x="287" y="3107"/>
                          </a:lnTo>
                          <a:lnTo>
                            <a:pt x="278" y="3098"/>
                          </a:lnTo>
                          <a:lnTo>
                            <a:pt x="268" y="3091"/>
                          </a:lnTo>
                          <a:lnTo>
                            <a:pt x="259" y="3082"/>
                          </a:lnTo>
                          <a:lnTo>
                            <a:pt x="250" y="3076"/>
                          </a:lnTo>
                          <a:lnTo>
                            <a:pt x="243" y="3066"/>
                          </a:lnTo>
                          <a:lnTo>
                            <a:pt x="243" y="3048"/>
                          </a:lnTo>
                          <a:lnTo>
                            <a:pt x="247" y="3023"/>
                          </a:lnTo>
                          <a:lnTo>
                            <a:pt x="250" y="3001"/>
                          </a:lnTo>
                          <a:lnTo>
                            <a:pt x="250" y="2979"/>
                          </a:lnTo>
                          <a:lnTo>
                            <a:pt x="240" y="2963"/>
                          </a:lnTo>
                          <a:lnTo>
                            <a:pt x="228" y="2945"/>
                          </a:lnTo>
                          <a:lnTo>
                            <a:pt x="222" y="2929"/>
                          </a:lnTo>
                          <a:lnTo>
                            <a:pt x="219" y="2913"/>
                          </a:lnTo>
                          <a:lnTo>
                            <a:pt x="215" y="2892"/>
                          </a:lnTo>
                          <a:lnTo>
                            <a:pt x="215" y="2873"/>
                          </a:lnTo>
                          <a:lnTo>
                            <a:pt x="222" y="2860"/>
                          </a:lnTo>
                          <a:lnTo>
                            <a:pt x="234" y="2854"/>
                          </a:lnTo>
                          <a:lnTo>
                            <a:pt x="253" y="2857"/>
                          </a:lnTo>
                          <a:lnTo>
                            <a:pt x="272" y="2860"/>
                          </a:lnTo>
                          <a:lnTo>
                            <a:pt x="287" y="2860"/>
                          </a:lnTo>
                          <a:lnTo>
                            <a:pt x="306" y="2848"/>
                          </a:lnTo>
                          <a:lnTo>
                            <a:pt x="328" y="2829"/>
                          </a:lnTo>
                          <a:lnTo>
                            <a:pt x="347" y="2807"/>
                          </a:lnTo>
                          <a:lnTo>
                            <a:pt x="356" y="2788"/>
                          </a:lnTo>
                          <a:lnTo>
                            <a:pt x="359" y="2767"/>
                          </a:lnTo>
                          <a:lnTo>
                            <a:pt x="353" y="2742"/>
                          </a:lnTo>
                          <a:lnTo>
                            <a:pt x="347" y="2723"/>
                          </a:lnTo>
                          <a:lnTo>
                            <a:pt x="328" y="2710"/>
                          </a:lnTo>
                          <a:lnTo>
                            <a:pt x="300" y="2701"/>
                          </a:lnTo>
                          <a:lnTo>
                            <a:pt x="278" y="2695"/>
                          </a:lnTo>
                          <a:lnTo>
                            <a:pt x="259" y="2692"/>
                          </a:lnTo>
                          <a:lnTo>
                            <a:pt x="234" y="2692"/>
                          </a:lnTo>
                          <a:lnTo>
                            <a:pt x="209" y="2689"/>
                          </a:lnTo>
                          <a:lnTo>
                            <a:pt x="190" y="2682"/>
                          </a:lnTo>
                          <a:lnTo>
                            <a:pt x="172" y="2667"/>
                          </a:lnTo>
                          <a:lnTo>
                            <a:pt x="150" y="2639"/>
                          </a:lnTo>
                          <a:lnTo>
                            <a:pt x="128" y="2620"/>
                          </a:lnTo>
                          <a:lnTo>
                            <a:pt x="106" y="2610"/>
                          </a:lnTo>
                          <a:lnTo>
                            <a:pt x="81" y="2604"/>
                          </a:lnTo>
                          <a:lnTo>
                            <a:pt x="50" y="2598"/>
                          </a:lnTo>
                          <a:lnTo>
                            <a:pt x="25" y="2589"/>
                          </a:lnTo>
                          <a:lnTo>
                            <a:pt x="9" y="2576"/>
                          </a:lnTo>
                          <a:lnTo>
                            <a:pt x="3" y="2557"/>
                          </a:lnTo>
                          <a:lnTo>
                            <a:pt x="0" y="2536"/>
                          </a:lnTo>
                          <a:lnTo>
                            <a:pt x="3" y="2514"/>
                          </a:lnTo>
                          <a:lnTo>
                            <a:pt x="9" y="2495"/>
                          </a:lnTo>
                          <a:lnTo>
                            <a:pt x="12" y="2486"/>
                          </a:lnTo>
                          <a:lnTo>
                            <a:pt x="16" y="2473"/>
                          </a:lnTo>
                          <a:lnTo>
                            <a:pt x="25" y="2464"/>
                          </a:lnTo>
                          <a:lnTo>
                            <a:pt x="31" y="2454"/>
                          </a:lnTo>
                          <a:lnTo>
                            <a:pt x="37" y="2448"/>
                          </a:lnTo>
                          <a:lnTo>
                            <a:pt x="50" y="2445"/>
                          </a:lnTo>
                          <a:lnTo>
                            <a:pt x="69" y="2448"/>
                          </a:lnTo>
                          <a:lnTo>
                            <a:pt x="84" y="2448"/>
                          </a:lnTo>
                          <a:lnTo>
                            <a:pt x="97" y="2448"/>
                          </a:lnTo>
                          <a:lnTo>
                            <a:pt x="103" y="2442"/>
                          </a:lnTo>
                          <a:lnTo>
                            <a:pt x="109" y="2436"/>
                          </a:lnTo>
                          <a:lnTo>
                            <a:pt x="115" y="2426"/>
                          </a:lnTo>
                          <a:lnTo>
                            <a:pt x="122" y="2417"/>
                          </a:lnTo>
                          <a:lnTo>
                            <a:pt x="125" y="2408"/>
                          </a:lnTo>
                          <a:lnTo>
                            <a:pt x="128" y="2398"/>
                          </a:lnTo>
                          <a:lnTo>
                            <a:pt x="125" y="2395"/>
                          </a:lnTo>
                          <a:lnTo>
                            <a:pt x="122" y="2386"/>
                          </a:lnTo>
                          <a:lnTo>
                            <a:pt x="115" y="2379"/>
                          </a:lnTo>
                          <a:lnTo>
                            <a:pt x="109" y="2373"/>
                          </a:lnTo>
                          <a:lnTo>
                            <a:pt x="106" y="2367"/>
                          </a:lnTo>
                          <a:lnTo>
                            <a:pt x="103" y="2361"/>
                          </a:lnTo>
                          <a:lnTo>
                            <a:pt x="103" y="2339"/>
                          </a:lnTo>
                          <a:lnTo>
                            <a:pt x="109" y="2311"/>
                          </a:lnTo>
                          <a:lnTo>
                            <a:pt x="119" y="2295"/>
                          </a:lnTo>
                          <a:lnTo>
                            <a:pt x="131" y="2292"/>
                          </a:lnTo>
                          <a:lnTo>
                            <a:pt x="144" y="2292"/>
                          </a:lnTo>
                          <a:lnTo>
                            <a:pt x="159" y="2295"/>
                          </a:lnTo>
                          <a:lnTo>
                            <a:pt x="172" y="2295"/>
                          </a:lnTo>
                          <a:lnTo>
                            <a:pt x="190" y="2283"/>
                          </a:lnTo>
                          <a:lnTo>
                            <a:pt x="212" y="2267"/>
                          </a:lnTo>
                          <a:lnTo>
                            <a:pt x="228" y="2248"/>
                          </a:lnTo>
                          <a:lnTo>
                            <a:pt x="237" y="2223"/>
                          </a:lnTo>
                          <a:lnTo>
                            <a:pt x="243" y="2192"/>
                          </a:lnTo>
                          <a:lnTo>
                            <a:pt x="250" y="2158"/>
                          </a:lnTo>
                          <a:lnTo>
                            <a:pt x="259" y="2133"/>
                          </a:lnTo>
                          <a:lnTo>
                            <a:pt x="275" y="2120"/>
                          </a:lnTo>
                          <a:lnTo>
                            <a:pt x="293" y="2108"/>
                          </a:lnTo>
                          <a:lnTo>
                            <a:pt x="312" y="2098"/>
                          </a:lnTo>
                          <a:lnTo>
                            <a:pt x="328" y="2077"/>
                          </a:lnTo>
                          <a:lnTo>
                            <a:pt x="350" y="2052"/>
                          </a:lnTo>
                          <a:lnTo>
                            <a:pt x="365" y="2023"/>
                          </a:lnTo>
                          <a:lnTo>
                            <a:pt x="378" y="1998"/>
                          </a:lnTo>
                          <a:lnTo>
                            <a:pt x="381" y="1970"/>
                          </a:lnTo>
                          <a:lnTo>
                            <a:pt x="378" y="1933"/>
                          </a:lnTo>
                          <a:lnTo>
                            <a:pt x="378" y="1895"/>
                          </a:lnTo>
                          <a:lnTo>
                            <a:pt x="381" y="1867"/>
                          </a:lnTo>
                          <a:lnTo>
                            <a:pt x="390" y="1849"/>
                          </a:lnTo>
                          <a:lnTo>
                            <a:pt x="403" y="1830"/>
                          </a:lnTo>
                          <a:lnTo>
                            <a:pt x="418" y="1811"/>
                          </a:lnTo>
                          <a:lnTo>
                            <a:pt x="425" y="1792"/>
                          </a:lnTo>
                          <a:lnTo>
                            <a:pt x="428" y="1764"/>
                          </a:lnTo>
                          <a:lnTo>
                            <a:pt x="428" y="1733"/>
                          </a:lnTo>
                          <a:lnTo>
                            <a:pt x="425" y="1708"/>
                          </a:lnTo>
                          <a:lnTo>
                            <a:pt x="418" y="1699"/>
                          </a:lnTo>
                          <a:lnTo>
                            <a:pt x="412" y="1689"/>
                          </a:lnTo>
                          <a:lnTo>
                            <a:pt x="406" y="1677"/>
                          </a:lnTo>
                          <a:lnTo>
                            <a:pt x="397" y="1667"/>
                          </a:lnTo>
                          <a:lnTo>
                            <a:pt x="393" y="1658"/>
                          </a:lnTo>
                          <a:lnTo>
                            <a:pt x="390" y="1636"/>
                          </a:lnTo>
                          <a:lnTo>
                            <a:pt x="390" y="1611"/>
                          </a:lnTo>
                          <a:lnTo>
                            <a:pt x="390" y="1586"/>
                          </a:lnTo>
                          <a:lnTo>
                            <a:pt x="387" y="1564"/>
                          </a:lnTo>
                          <a:lnTo>
                            <a:pt x="378" y="1536"/>
                          </a:lnTo>
                          <a:lnTo>
                            <a:pt x="362" y="1502"/>
                          </a:lnTo>
                          <a:lnTo>
                            <a:pt x="343" y="1477"/>
                          </a:lnTo>
                          <a:lnTo>
                            <a:pt x="331" y="1471"/>
                          </a:lnTo>
                          <a:lnTo>
                            <a:pt x="312" y="1468"/>
                          </a:lnTo>
                          <a:lnTo>
                            <a:pt x="297" y="1461"/>
                          </a:lnTo>
                          <a:lnTo>
                            <a:pt x="284" y="1455"/>
                          </a:lnTo>
                          <a:lnTo>
                            <a:pt x="278" y="1440"/>
                          </a:lnTo>
                          <a:lnTo>
                            <a:pt x="275" y="1418"/>
                          </a:lnTo>
                          <a:lnTo>
                            <a:pt x="272" y="1399"/>
                          </a:lnTo>
                          <a:lnTo>
                            <a:pt x="272" y="1371"/>
                          </a:lnTo>
                          <a:lnTo>
                            <a:pt x="272" y="1336"/>
                          </a:lnTo>
                          <a:lnTo>
                            <a:pt x="275" y="1305"/>
                          </a:lnTo>
                          <a:lnTo>
                            <a:pt x="281" y="1277"/>
                          </a:lnTo>
                          <a:lnTo>
                            <a:pt x="297" y="1262"/>
                          </a:lnTo>
                          <a:lnTo>
                            <a:pt x="318" y="1246"/>
                          </a:lnTo>
                          <a:lnTo>
                            <a:pt x="337" y="1233"/>
                          </a:lnTo>
                          <a:lnTo>
                            <a:pt x="350" y="1215"/>
                          </a:lnTo>
                          <a:lnTo>
                            <a:pt x="362" y="1193"/>
                          </a:lnTo>
                          <a:lnTo>
                            <a:pt x="372" y="1171"/>
                          </a:lnTo>
                          <a:lnTo>
                            <a:pt x="372" y="1146"/>
                          </a:lnTo>
                          <a:lnTo>
                            <a:pt x="372" y="1115"/>
                          </a:lnTo>
                          <a:lnTo>
                            <a:pt x="365" y="1090"/>
                          </a:lnTo>
                          <a:lnTo>
                            <a:pt x="362" y="1084"/>
                          </a:lnTo>
                          <a:lnTo>
                            <a:pt x="356" y="1077"/>
                          </a:lnTo>
                          <a:lnTo>
                            <a:pt x="350" y="1071"/>
                          </a:lnTo>
                          <a:lnTo>
                            <a:pt x="343" y="1065"/>
                          </a:lnTo>
                          <a:lnTo>
                            <a:pt x="337" y="1059"/>
                          </a:lnTo>
                          <a:lnTo>
                            <a:pt x="334" y="1040"/>
                          </a:lnTo>
                          <a:lnTo>
                            <a:pt x="331" y="1015"/>
                          </a:lnTo>
                          <a:lnTo>
                            <a:pt x="328" y="993"/>
                          </a:lnTo>
                          <a:lnTo>
                            <a:pt x="318" y="977"/>
                          </a:lnTo>
                          <a:lnTo>
                            <a:pt x="312" y="974"/>
                          </a:lnTo>
                          <a:lnTo>
                            <a:pt x="303" y="971"/>
                          </a:lnTo>
                          <a:lnTo>
                            <a:pt x="293" y="971"/>
                          </a:lnTo>
                          <a:lnTo>
                            <a:pt x="284" y="971"/>
                          </a:lnTo>
                          <a:lnTo>
                            <a:pt x="278" y="974"/>
                          </a:lnTo>
                          <a:lnTo>
                            <a:pt x="272" y="977"/>
                          </a:lnTo>
                          <a:lnTo>
                            <a:pt x="268" y="984"/>
                          </a:lnTo>
                          <a:lnTo>
                            <a:pt x="268" y="990"/>
                          </a:lnTo>
                          <a:lnTo>
                            <a:pt x="268" y="996"/>
                          </a:lnTo>
                          <a:lnTo>
                            <a:pt x="272" y="1002"/>
                          </a:lnTo>
                          <a:lnTo>
                            <a:pt x="272" y="1012"/>
                          </a:lnTo>
                          <a:lnTo>
                            <a:pt x="272" y="1015"/>
                          </a:lnTo>
                          <a:lnTo>
                            <a:pt x="268" y="1024"/>
                          </a:lnTo>
                          <a:lnTo>
                            <a:pt x="262" y="1030"/>
                          </a:lnTo>
                          <a:lnTo>
                            <a:pt x="259" y="1040"/>
                          </a:lnTo>
                          <a:lnTo>
                            <a:pt x="253" y="1046"/>
                          </a:lnTo>
                          <a:lnTo>
                            <a:pt x="247" y="1049"/>
                          </a:lnTo>
                          <a:lnTo>
                            <a:pt x="237" y="1052"/>
                          </a:lnTo>
                          <a:lnTo>
                            <a:pt x="228" y="1049"/>
                          </a:lnTo>
                          <a:lnTo>
                            <a:pt x="219" y="1046"/>
                          </a:lnTo>
                          <a:lnTo>
                            <a:pt x="209" y="1043"/>
                          </a:lnTo>
                          <a:lnTo>
                            <a:pt x="203" y="1040"/>
                          </a:lnTo>
                          <a:lnTo>
                            <a:pt x="197" y="1034"/>
                          </a:lnTo>
                          <a:lnTo>
                            <a:pt x="194" y="1021"/>
                          </a:lnTo>
                          <a:close/>
                        </a:path>
                      </a:pathLst>
                    </a:custGeom>
                    <a:grpFill/>
                    <a:ln w="6350" cap="rnd" cmpd="sng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/>
                    <a:lstStyle/>
                    <a:p>
                      <a:pPr defTabSz="1219170">
                        <a:defRPr/>
                      </a:pPr>
                      <a:endParaRPr lang="en-AU" sz="2400" kern="0">
                        <a:solidFill>
                          <a:srgbClr val="7EA2D1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174CD591-6412-4053-9450-C43D2549935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539592" y="3344759"/>
                      <a:ext cx="178514" cy="565438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121920" tIns="60960" rIns="121920" bIns="6096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 sz="2400" i="1" kern="0">
                        <a:solidFill>
                          <a:srgbClr val="7EA2D1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1A0AAB77-3CBE-46F9-92CB-1E37652DF0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412422" y="3356579"/>
                      <a:ext cx="178514" cy="499017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121920" tIns="60960" rIns="121920" bIns="6096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 sz="2400" i="1" kern="0">
                        <a:solidFill>
                          <a:srgbClr val="7EA2D1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829936F-A5B9-4AB1-8AB6-74F9256C71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56364" y="3319986"/>
                    <a:ext cx="178514" cy="71378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97" name="Group 49">
                  <a:extLst>
                    <a:ext uri="{FF2B5EF4-FFF2-40B4-BE49-F238E27FC236}">
                      <a16:creationId xmlns:a16="http://schemas.microsoft.com/office/drawing/2014/main" id="{45CE5107-0E76-4234-8C6F-76C0DD8209DC}"/>
                    </a:ext>
                  </a:extLst>
                </p:cNvPr>
                <p:cNvGrpSpPr/>
                <p:nvPr/>
              </p:nvGrpSpPr>
              <p:grpSpPr>
                <a:xfrm>
                  <a:off x="3478232" y="4655917"/>
                  <a:ext cx="1928428" cy="1393755"/>
                  <a:chOff x="3478232" y="4655917"/>
                  <a:chExt cx="1928428" cy="1393755"/>
                </a:xfrm>
                <a:grpFill/>
              </p:grpSpPr>
              <p:sp>
                <p:nvSpPr>
                  <p:cNvPr id="115" name="Freeform 53">
                    <a:extLst>
                      <a:ext uri="{FF2B5EF4-FFF2-40B4-BE49-F238E27FC236}">
                        <a16:creationId xmlns:a16="http://schemas.microsoft.com/office/drawing/2014/main" id="{6FEC6CAB-9572-4BD7-8503-DD2F6F25A6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78232" y="4655917"/>
                    <a:ext cx="1415064" cy="1270253"/>
                  </a:xfrm>
                  <a:custGeom>
                    <a:avLst/>
                    <a:gdLst>
                      <a:gd name="T0" fmla="*/ 3470 w 6508"/>
                      <a:gd name="T1" fmla="*/ 128 h 5842"/>
                      <a:gd name="T2" fmla="*/ 3854 w 6508"/>
                      <a:gd name="T3" fmla="*/ 206 h 5842"/>
                      <a:gd name="T4" fmla="*/ 4185 w 6508"/>
                      <a:gd name="T5" fmla="*/ 181 h 5842"/>
                      <a:gd name="T6" fmla="*/ 4300 w 6508"/>
                      <a:gd name="T7" fmla="*/ 549 h 5842"/>
                      <a:gd name="T8" fmla="*/ 4350 w 6508"/>
                      <a:gd name="T9" fmla="*/ 1005 h 5842"/>
                      <a:gd name="T10" fmla="*/ 4756 w 6508"/>
                      <a:gd name="T11" fmla="*/ 927 h 5842"/>
                      <a:gd name="T12" fmla="*/ 5206 w 6508"/>
                      <a:gd name="T13" fmla="*/ 303 h 5842"/>
                      <a:gd name="T14" fmla="*/ 5493 w 6508"/>
                      <a:gd name="T15" fmla="*/ 609 h 5842"/>
                      <a:gd name="T16" fmla="*/ 5649 w 6508"/>
                      <a:gd name="T17" fmla="*/ 912 h 5842"/>
                      <a:gd name="T18" fmla="*/ 5890 w 6508"/>
                      <a:gd name="T19" fmla="*/ 1386 h 5842"/>
                      <a:gd name="T20" fmla="*/ 5962 w 6508"/>
                      <a:gd name="T21" fmla="*/ 1892 h 5842"/>
                      <a:gd name="T22" fmla="*/ 6324 w 6508"/>
                      <a:gd name="T23" fmla="*/ 2054 h 5842"/>
                      <a:gd name="T24" fmla="*/ 6299 w 6508"/>
                      <a:gd name="T25" fmla="*/ 2335 h 5842"/>
                      <a:gd name="T26" fmla="*/ 6361 w 6508"/>
                      <a:gd name="T27" fmla="*/ 2592 h 5842"/>
                      <a:gd name="T28" fmla="*/ 6124 w 6508"/>
                      <a:gd name="T29" fmla="*/ 2873 h 5842"/>
                      <a:gd name="T30" fmla="*/ 5824 w 6508"/>
                      <a:gd name="T31" fmla="*/ 3041 h 5842"/>
                      <a:gd name="T32" fmla="*/ 5474 w 6508"/>
                      <a:gd name="T33" fmla="*/ 3319 h 5842"/>
                      <a:gd name="T34" fmla="*/ 5053 w 6508"/>
                      <a:gd name="T35" fmla="*/ 3338 h 5842"/>
                      <a:gd name="T36" fmla="*/ 5034 w 6508"/>
                      <a:gd name="T37" fmla="*/ 3828 h 5842"/>
                      <a:gd name="T38" fmla="*/ 4435 w 6508"/>
                      <a:gd name="T39" fmla="*/ 3797 h 5842"/>
                      <a:gd name="T40" fmla="*/ 4344 w 6508"/>
                      <a:gd name="T41" fmla="*/ 3887 h 5842"/>
                      <a:gd name="T42" fmla="*/ 3938 w 6508"/>
                      <a:gd name="T43" fmla="*/ 3856 h 5842"/>
                      <a:gd name="T44" fmla="*/ 3707 w 6508"/>
                      <a:gd name="T45" fmla="*/ 3903 h 5842"/>
                      <a:gd name="T46" fmla="*/ 3516 w 6508"/>
                      <a:gd name="T47" fmla="*/ 4356 h 5842"/>
                      <a:gd name="T48" fmla="*/ 3866 w 6508"/>
                      <a:gd name="T49" fmla="*/ 4559 h 5842"/>
                      <a:gd name="T50" fmla="*/ 3988 w 6508"/>
                      <a:gd name="T51" fmla="*/ 4899 h 5842"/>
                      <a:gd name="T52" fmla="*/ 3972 w 6508"/>
                      <a:gd name="T53" fmla="*/ 5143 h 5842"/>
                      <a:gd name="T54" fmla="*/ 3804 w 6508"/>
                      <a:gd name="T55" fmla="*/ 5230 h 5842"/>
                      <a:gd name="T56" fmla="*/ 3979 w 6508"/>
                      <a:gd name="T57" fmla="*/ 5480 h 5842"/>
                      <a:gd name="T58" fmla="*/ 4263 w 6508"/>
                      <a:gd name="T59" fmla="*/ 5567 h 5842"/>
                      <a:gd name="T60" fmla="*/ 3985 w 6508"/>
                      <a:gd name="T61" fmla="*/ 5661 h 5842"/>
                      <a:gd name="T62" fmla="*/ 3738 w 6508"/>
                      <a:gd name="T63" fmla="*/ 5808 h 5842"/>
                      <a:gd name="T64" fmla="*/ 3520 w 6508"/>
                      <a:gd name="T65" fmla="*/ 5698 h 5842"/>
                      <a:gd name="T66" fmla="*/ 3142 w 6508"/>
                      <a:gd name="T67" fmla="*/ 5630 h 5842"/>
                      <a:gd name="T68" fmla="*/ 2973 w 6508"/>
                      <a:gd name="T69" fmla="*/ 5639 h 5842"/>
                      <a:gd name="T70" fmla="*/ 2505 w 6508"/>
                      <a:gd name="T71" fmla="*/ 5442 h 5842"/>
                      <a:gd name="T72" fmla="*/ 1971 w 6508"/>
                      <a:gd name="T73" fmla="*/ 5193 h 5842"/>
                      <a:gd name="T74" fmla="*/ 1677 w 6508"/>
                      <a:gd name="T75" fmla="*/ 5433 h 5842"/>
                      <a:gd name="T76" fmla="*/ 1493 w 6508"/>
                      <a:gd name="T77" fmla="*/ 5508 h 5842"/>
                      <a:gd name="T78" fmla="*/ 1252 w 6508"/>
                      <a:gd name="T79" fmla="*/ 5464 h 5842"/>
                      <a:gd name="T80" fmla="*/ 993 w 6508"/>
                      <a:gd name="T81" fmla="*/ 5464 h 5842"/>
                      <a:gd name="T82" fmla="*/ 453 w 6508"/>
                      <a:gd name="T83" fmla="*/ 5486 h 5842"/>
                      <a:gd name="T84" fmla="*/ 19 w 6508"/>
                      <a:gd name="T85" fmla="*/ 5115 h 5842"/>
                      <a:gd name="T86" fmla="*/ 141 w 6508"/>
                      <a:gd name="T87" fmla="*/ 4687 h 5842"/>
                      <a:gd name="T88" fmla="*/ 437 w 6508"/>
                      <a:gd name="T89" fmla="*/ 4346 h 5842"/>
                      <a:gd name="T90" fmla="*/ 584 w 6508"/>
                      <a:gd name="T91" fmla="*/ 4000 h 5842"/>
                      <a:gd name="T92" fmla="*/ 512 w 6508"/>
                      <a:gd name="T93" fmla="*/ 3550 h 5842"/>
                      <a:gd name="T94" fmla="*/ 138 w 6508"/>
                      <a:gd name="T95" fmla="*/ 3175 h 5842"/>
                      <a:gd name="T96" fmla="*/ 291 w 6508"/>
                      <a:gd name="T97" fmla="*/ 2829 h 5842"/>
                      <a:gd name="T98" fmla="*/ 475 w 6508"/>
                      <a:gd name="T99" fmla="*/ 2601 h 5842"/>
                      <a:gd name="T100" fmla="*/ 722 w 6508"/>
                      <a:gd name="T101" fmla="*/ 2645 h 5842"/>
                      <a:gd name="T102" fmla="*/ 859 w 6508"/>
                      <a:gd name="T103" fmla="*/ 2476 h 5842"/>
                      <a:gd name="T104" fmla="*/ 1146 w 6508"/>
                      <a:gd name="T105" fmla="*/ 2463 h 5842"/>
                      <a:gd name="T106" fmla="*/ 1702 w 6508"/>
                      <a:gd name="T107" fmla="*/ 2320 h 5842"/>
                      <a:gd name="T108" fmla="*/ 2083 w 6508"/>
                      <a:gd name="T109" fmla="*/ 2092 h 5842"/>
                      <a:gd name="T110" fmla="*/ 2221 w 6508"/>
                      <a:gd name="T111" fmla="*/ 1773 h 5842"/>
                      <a:gd name="T112" fmla="*/ 2333 w 6508"/>
                      <a:gd name="T113" fmla="*/ 1633 h 5842"/>
                      <a:gd name="T114" fmla="*/ 2361 w 6508"/>
                      <a:gd name="T115" fmla="*/ 1274 h 5842"/>
                      <a:gd name="T116" fmla="*/ 2561 w 6508"/>
                      <a:gd name="T117" fmla="*/ 1018 h 5842"/>
                      <a:gd name="T118" fmla="*/ 2783 w 6508"/>
                      <a:gd name="T119" fmla="*/ 787 h 5842"/>
                      <a:gd name="T120" fmla="*/ 2911 w 6508"/>
                      <a:gd name="T121" fmla="*/ 571 h 5842"/>
                      <a:gd name="T122" fmla="*/ 3095 w 6508"/>
                      <a:gd name="T123" fmla="*/ 315 h 58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6508" h="5842">
                        <a:moveTo>
                          <a:pt x="3154" y="59"/>
                        </a:moveTo>
                        <a:lnTo>
                          <a:pt x="3164" y="56"/>
                        </a:lnTo>
                        <a:lnTo>
                          <a:pt x="3173" y="53"/>
                        </a:lnTo>
                        <a:lnTo>
                          <a:pt x="3189" y="40"/>
                        </a:lnTo>
                        <a:lnTo>
                          <a:pt x="3204" y="22"/>
                        </a:lnTo>
                        <a:lnTo>
                          <a:pt x="3223" y="6"/>
                        </a:lnTo>
                        <a:lnTo>
                          <a:pt x="3239" y="0"/>
                        </a:lnTo>
                        <a:lnTo>
                          <a:pt x="3254" y="6"/>
                        </a:lnTo>
                        <a:lnTo>
                          <a:pt x="3270" y="22"/>
                        </a:lnTo>
                        <a:lnTo>
                          <a:pt x="3288" y="40"/>
                        </a:lnTo>
                        <a:lnTo>
                          <a:pt x="3304" y="50"/>
                        </a:lnTo>
                        <a:lnTo>
                          <a:pt x="3323" y="50"/>
                        </a:lnTo>
                        <a:lnTo>
                          <a:pt x="3345" y="43"/>
                        </a:lnTo>
                        <a:lnTo>
                          <a:pt x="3370" y="34"/>
                        </a:lnTo>
                        <a:lnTo>
                          <a:pt x="3388" y="31"/>
                        </a:lnTo>
                        <a:lnTo>
                          <a:pt x="3407" y="31"/>
                        </a:lnTo>
                        <a:lnTo>
                          <a:pt x="3432" y="34"/>
                        </a:lnTo>
                        <a:lnTo>
                          <a:pt x="3454" y="40"/>
                        </a:lnTo>
                        <a:lnTo>
                          <a:pt x="3470" y="50"/>
                        </a:lnTo>
                        <a:lnTo>
                          <a:pt x="3473" y="62"/>
                        </a:lnTo>
                        <a:lnTo>
                          <a:pt x="3470" y="78"/>
                        </a:lnTo>
                        <a:lnTo>
                          <a:pt x="3466" y="100"/>
                        </a:lnTo>
                        <a:lnTo>
                          <a:pt x="3466" y="115"/>
                        </a:lnTo>
                        <a:lnTo>
                          <a:pt x="3470" y="128"/>
                        </a:lnTo>
                        <a:lnTo>
                          <a:pt x="3482" y="140"/>
                        </a:lnTo>
                        <a:lnTo>
                          <a:pt x="3504" y="147"/>
                        </a:lnTo>
                        <a:lnTo>
                          <a:pt x="3526" y="153"/>
                        </a:lnTo>
                        <a:lnTo>
                          <a:pt x="3551" y="159"/>
                        </a:lnTo>
                        <a:lnTo>
                          <a:pt x="3566" y="168"/>
                        </a:lnTo>
                        <a:lnTo>
                          <a:pt x="3579" y="184"/>
                        </a:lnTo>
                        <a:lnTo>
                          <a:pt x="3591" y="209"/>
                        </a:lnTo>
                        <a:lnTo>
                          <a:pt x="3604" y="231"/>
                        </a:lnTo>
                        <a:lnTo>
                          <a:pt x="3616" y="250"/>
                        </a:lnTo>
                        <a:lnTo>
                          <a:pt x="3641" y="259"/>
                        </a:lnTo>
                        <a:lnTo>
                          <a:pt x="3669" y="262"/>
                        </a:lnTo>
                        <a:lnTo>
                          <a:pt x="3698" y="265"/>
                        </a:lnTo>
                        <a:lnTo>
                          <a:pt x="3713" y="271"/>
                        </a:lnTo>
                        <a:lnTo>
                          <a:pt x="3732" y="281"/>
                        </a:lnTo>
                        <a:lnTo>
                          <a:pt x="3754" y="287"/>
                        </a:lnTo>
                        <a:lnTo>
                          <a:pt x="3769" y="290"/>
                        </a:lnTo>
                        <a:lnTo>
                          <a:pt x="3788" y="281"/>
                        </a:lnTo>
                        <a:lnTo>
                          <a:pt x="3810" y="268"/>
                        </a:lnTo>
                        <a:lnTo>
                          <a:pt x="3829" y="250"/>
                        </a:lnTo>
                        <a:lnTo>
                          <a:pt x="3844" y="234"/>
                        </a:lnTo>
                        <a:lnTo>
                          <a:pt x="3847" y="228"/>
                        </a:lnTo>
                        <a:lnTo>
                          <a:pt x="3847" y="221"/>
                        </a:lnTo>
                        <a:lnTo>
                          <a:pt x="3851" y="212"/>
                        </a:lnTo>
                        <a:lnTo>
                          <a:pt x="3854" y="206"/>
                        </a:lnTo>
                        <a:lnTo>
                          <a:pt x="3857" y="200"/>
                        </a:lnTo>
                        <a:lnTo>
                          <a:pt x="3872" y="196"/>
                        </a:lnTo>
                        <a:lnTo>
                          <a:pt x="3888" y="196"/>
                        </a:lnTo>
                        <a:lnTo>
                          <a:pt x="3907" y="196"/>
                        </a:lnTo>
                        <a:lnTo>
                          <a:pt x="3922" y="200"/>
                        </a:lnTo>
                        <a:lnTo>
                          <a:pt x="3944" y="209"/>
                        </a:lnTo>
                        <a:lnTo>
                          <a:pt x="3966" y="225"/>
                        </a:lnTo>
                        <a:lnTo>
                          <a:pt x="3985" y="234"/>
                        </a:lnTo>
                        <a:lnTo>
                          <a:pt x="4004" y="231"/>
                        </a:lnTo>
                        <a:lnTo>
                          <a:pt x="4022" y="221"/>
                        </a:lnTo>
                        <a:lnTo>
                          <a:pt x="4038" y="212"/>
                        </a:lnTo>
                        <a:lnTo>
                          <a:pt x="4044" y="206"/>
                        </a:lnTo>
                        <a:lnTo>
                          <a:pt x="4047" y="200"/>
                        </a:lnTo>
                        <a:lnTo>
                          <a:pt x="4054" y="190"/>
                        </a:lnTo>
                        <a:lnTo>
                          <a:pt x="4057" y="181"/>
                        </a:lnTo>
                        <a:lnTo>
                          <a:pt x="4063" y="172"/>
                        </a:lnTo>
                        <a:lnTo>
                          <a:pt x="4069" y="168"/>
                        </a:lnTo>
                        <a:lnTo>
                          <a:pt x="4085" y="162"/>
                        </a:lnTo>
                        <a:lnTo>
                          <a:pt x="4107" y="162"/>
                        </a:lnTo>
                        <a:lnTo>
                          <a:pt x="4128" y="165"/>
                        </a:lnTo>
                        <a:lnTo>
                          <a:pt x="4147" y="168"/>
                        </a:lnTo>
                        <a:lnTo>
                          <a:pt x="4157" y="172"/>
                        </a:lnTo>
                        <a:lnTo>
                          <a:pt x="4169" y="175"/>
                        </a:lnTo>
                        <a:lnTo>
                          <a:pt x="4185" y="181"/>
                        </a:lnTo>
                        <a:lnTo>
                          <a:pt x="4185" y="190"/>
                        </a:lnTo>
                        <a:lnTo>
                          <a:pt x="4185" y="203"/>
                        </a:lnTo>
                        <a:lnTo>
                          <a:pt x="4188" y="215"/>
                        </a:lnTo>
                        <a:lnTo>
                          <a:pt x="4188" y="225"/>
                        </a:lnTo>
                        <a:lnTo>
                          <a:pt x="4188" y="250"/>
                        </a:lnTo>
                        <a:lnTo>
                          <a:pt x="4191" y="278"/>
                        </a:lnTo>
                        <a:lnTo>
                          <a:pt x="4191" y="309"/>
                        </a:lnTo>
                        <a:lnTo>
                          <a:pt x="4188" y="331"/>
                        </a:lnTo>
                        <a:lnTo>
                          <a:pt x="4182" y="337"/>
                        </a:lnTo>
                        <a:lnTo>
                          <a:pt x="4178" y="343"/>
                        </a:lnTo>
                        <a:lnTo>
                          <a:pt x="4169" y="349"/>
                        </a:lnTo>
                        <a:lnTo>
                          <a:pt x="4166" y="356"/>
                        </a:lnTo>
                        <a:lnTo>
                          <a:pt x="4160" y="362"/>
                        </a:lnTo>
                        <a:lnTo>
                          <a:pt x="4157" y="378"/>
                        </a:lnTo>
                        <a:lnTo>
                          <a:pt x="4160" y="399"/>
                        </a:lnTo>
                        <a:lnTo>
                          <a:pt x="4160" y="415"/>
                        </a:lnTo>
                        <a:lnTo>
                          <a:pt x="4172" y="434"/>
                        </a:lnTo>
                        <a:lnTo>
                          <a:pt x="4185" y="453"/>
                        </a:lnTo>
                        <a:lnTo>
                          <a:pt x="4203" y="471"/>
                        </a:lnTo>
                        <a:lnTo>
                          <a:pt x="4216" y="487"/>
                        </a:lnTo>
                        <a:lnTo>
                          <a:pt x="4238" y="502"/>
                        </a:lnTo>
                        <a:lnTo>
                          <a:pt x="4263" y="515"/>
                        </a:lnTo>
                        <a:lnTo>
                          <a:pt x="4285" y="534"/>
                        </a:lnTo>
                        <a:lnTo>
                          <a:pt x="4300" y="549"/>
                        </a:lnTo>
                        <a:lnTo>
                          <a:pt x="4310" y="574"/>
                        </a:lnTo>
                        <a:lnTo>
                          <a:pt x="4310" y="602"/>
                        </a:lnTo>
                        <a:lnTo>
                          <a:pt x="4310" y="631"/>
                        </a:lnTo>
                        <a:lnTo>
                          <a:pt x="4303" y="656"/>
                        </a:lnTo>
                        <a:lnTo>
                          <a:pt x="4300" y="665"/>
                        </a:lnTo>
                        <a:lnTo>
                          <a:pt x="4291" y="671"/>
                        </a:lnTo>
                        <a:lnTo>
                          <a:pt x="4282" y="680"/>
                        </a:lnTo>
                        <a:lnTo>
                          <a:pt x="4275" y="690"/>
                        </a:lnTo>
                        <a:lnTo>
                          <a:pt x="4269" y="699"/>
                        </a:lnTo>
                        <a:lnTo>
                          <a:pt x="4263" y="721"/>
                        </a:lnTo>
                        <a:lnTo>
                          <a:pt x="4263" y="749"/>
                        </a:lnTo>
                        <a:lnTo>
                          <a:pt x="4263" y="774"/>
                        </a:lnTo>
                        <a:lnTo>
                          <a:pt x="4272" y="796"/>
                        </a:lnTo>
                        <a:lnTo>
                          <a:pt x="4285" y="824"/>
                        </a:lnTo>
                        <a:lnTo>
                          <a:pt x="4297" y="852"/>
                        </a:lnTo>
                        <a:lnTo>
                          <a:pt x="4310" y="880"/>
                        </a:lnTo>
                        <a:lnTo>
                          <a:pt x="4316" y="905"/>
                        </a:lnTo>
                        <a:lnTo>
                          <a:pt x="4316" y="918"/>
                        </a:lnTo>
                        <a:lnTo>
                          <a:pt x="4310" y="937"/>
                        </a:lnTo>
                        <a:lnTo>
                          <a:pt x="4306" y="952"/>
                        </a:lnTo>
                        <a:lnTo>
                          <a:pt x="4306" y="965"/>
                        </a:lnTo>
                        <a:lnTo>
                          <a:pt x="4316" y="980"/>
                        </a:lnTo>
                        <a:lnTo>
                          <a:pt x="4331" y="993"/>
                        </a:lnTo>
                        <a:lnTo>
                          <a:pt x="4350" y="1005"/>
                        </a:lnTo>
                        <a:lnTo>
                          <a:pt x="4366" y="1011"/>
                        </a:lnTo>
                        <a:lnTo>
                          <a:pt x="4385" y="1011"/>
                        </a:lnTo>
                        <a:lnTo>
                          <a:pt x="4406" y="1002"/>
                        </a:lnTo>
                        <a:lnTo>
                          <a:pt x="4422" y="990"/>
                        </a:lnTo>
                        <a:lnTo>
                          <a:pt x="4431" y="977"/>
                        </a:lnTo>
                        <a:lnTo>
                          <a:pt x="4441" y="958"/>
                        </a:lnTo>
                        <a:lnTo>
                          <a:pt x="4450" y="940"/>
                        </a:lnTo>
                        <a:lnTo>
                          <a:pt x="4463" y="927"/>
                        </a:lnTo>
                        <a:lnTo>
                          <a:pt x="4488" y="918"/>
                        </a:lnTo>
                        <a:lnTo>
                          <a:pt x="4522" y="915"/>
                        </a:lnTo>
                        <a:lnTo>
                          <a:pt x="4550" y="915"/>
                        </a:lnTo>
                        <a:lnTo>
                          <a:pt x="4556" y="921"/>
                        </a:lnTo>
                        <a:lnTo>
                          <a:pt x="4566" y="927"/>
                        </a:lnTo>
                        <a:lnTo>
                          <a:pt x="4575" y="933"/>
                        </a:lnTo>
                        <a:lnTo>
                          <a:pt x="4581" y="943"/>
                        </a:lnTo>
                        <a:lnTo>
                          <a:pt x="4591" y="949"/>
                        </a:lnTo>
                        <a:lnTo>
                          <a:pt x="4597" y="952"/>
                        </a:lnTo>
                        <a:lnTo>
                          <a:pt x="4616" y="949"/>
                        </a:lnTo>
                        <a:lnTo>
                          <a:pt x="4634" y="943"/>
                        </a:lnTo>
                        <a:lnTo>
                          <a:pt x="4653" y="933"/>
                        </a:lnTo>
                        <a:lnTo>
                          <a:pt x="4669" y="927"/>
                        </a:lnTo>
                        <a:lnTo>
                          <a:pt x="4697" y="927"/>
                        </a:lnTo>
                        <a:lnTo>
                          <a:pt x="4728" y="930"/>
                        </a:lnTo>
                        <a:lnTo>
                          <a:pt x="4756" y="927"/>
                        </a:lnTo>
                        <a:lnTo>
                          <a:pt x="4784" y="921"/>
                        </a:lnTo>
                        <a:lnTo>
                          <a:pt x="4815" y="912"/>
                        </a:lnTo>
                        <a:lnTo>
                          <a:pt x="4837" y="899"/>
                        </a:lnTo>
                        <a:lnTo>
                          <a:pt x="4856" y="877"/>
                        </a:lnTo>
                        <a:lnTo>
                          <a:pt x="4872" y="849"/>
                        </a:lnTo>
                        <a:lnTo>
                          <a:pt x="4890" y="821"/>
                        </a:lnTo>
                        <a:lnTo>
                          <a:pt x="4906" y="799"/>
                        </a:lnTo>
                        <a:lnTo>
                          <a:pt x="4925" y="780"/>
                        </a:lnTo>
                        <a:lnTo>
                          <a:pt x="4950" y="762"/>
                        </a:lnTo>
                        <a:lnTo>
                          <a:pt x="4968" y="743"/>
                        </a:lnTo>
                        <a:lnTo>
                          <a:pt x="4984" y="709"/>
                        </a:lnTo>
                        <a:lnTo>
                          <a:pt x="4993" y="668"/>
                        </a:lnTo>
                        <a:lnTo>
                          <a:pt x="5000" y="624"/>
                        </a:lnTo>
                        <a:lnTo>
                          <a:pt x="5006" y="590"/>
                        </a:lnTo>
                        <a:lnTo>
                          <a:pt x="5015" y="559"/>
                        </a:lnTo>
                        <a:lnTo>
                          <a:pt x="5025" y="527"/>
                        </a:lnTo>
                        <a:lnTo>
                          <a:pt x="5037" y="499"/>
                        </a:lnTo>
                        <a:lnTo>
                          <a:pt x="5056" y="471"/>
                        </a:lnTo>
                        <a:lnTo>
                          <a:pt x="5081" y="437"/>
                        </a:lnTo>
                        <a:lnTo>
                          <a:pt x="5109" y="406"/>
                        </a:lnTo>
                        <a:lnTo>
                          <a:pt x="5131" y="378"/>
                        </a:lnTo>
                        <a:lnTo>
                          <a:pt x="5153" y="356"/>
                        </a:lnTo>
                        <a:lnTo>
                          <a:pt x="5178" y="328"/>
                        </a:lnTo>
                        <a:lnTo>
                          <a:pt x="5206" y="303"/>
                        </a:lnTo>
                        <a:lnTo>
                          <a:pt x="5231" y="287"/>
                        </a:lnTo>
                        <a:lnTo>
                          <a:pt x="5256" y="284"/>
                        </a:lnTo>
                        <a:lnTo>
                          <a:pt x="5284" y="287"/>
                        </a:lnTo>
                        <a:lnTo>
                          <a:pt x="5309" y="293"/>
                        </a:lnTo>
                        <a:lnTo>
                          <a:pt x="5328" y="306"/>
                        </a:lnTo>
                        <a:lnTo>
                          <a:pt x="5331" y="309"/>
                        </a:lnTo>
                        <a:lnTo>
                          <a:pt x="5331" y="315"/>
                        </a:lnTo>
                        <a:lnTo>
                          <a:pt x="5331" y="325"/>
                        </a:lnTo>
                        <a:lnTo>
                          <a:pt x="5331" y="331"/>
                        </a:lnTo>
                        <a:lnTo>
                          <a:pt x="5331" y="337"/>
                        </a:lnTo>
                        <a:lnTo>
                          <a:pt x="5334" y="343"/>
                        </a:lnTo>
                        <a:lnTo>
                          <a:pt x="5353" y="359"/>
                        </a:lnTo>
                        <a:lnTo>
                          <a:pt x="5378" y="371"/>
                        </a:lnTo>
                        <a:lnTo>
                          <a:pt x="5406" y="381"/>
                        </a:lnTo>
                        <a:lnTo>
                          <a:pt x="5434" y="393"/>
                        </a:lnTo>
                        <a:lnTo>
                          <a:pt x="5453" y="406"/>
                        </a:lnTo>
                        <a:lnTo>
                          <a:pt x="5462" y="431"/>
                        </a:lnTo>
                        <a:lnTo>
                          <a:pt x="5471" y="462"/>
                        </a:lnTo>
                        <a:lnTo>
                          <a:pt x="5477" y="496"/>
                        </a:lnTo>
                        <a:lnTo>
                          <a:pt x="5484" y="521"/>
                        </a:lnTo>
                        <a:lnTo>
                          <a:pt x="5484" y="543"/>
                        </a:lnTo>
                        <a:lnTo>
                          <a:pt x="5484" y="568"/>
                        </a:lnTo>
                        <a:lnTo>
                          <a:pt x="5484" y="593"/>
                        </a:lnTo>
                        <a:lnTo>
                          <a:pt x="5493" y="609"/>
                        </a:lnTo>
                        <a:lnTo>
                          <a:pt x="5506" y="612"/>
                        </a:lnTo>
                        <a:lnTo>
                          <a:pt x="5524" y="612"/>
                        </a:lnTo>
                        <a:lnTo>
                          <a:pt x="5543" y="609"/>
                        </a:lnTo>
                        <a:lnTo>
                          <a:pt x="5556" y="612"/>
                        </a:lnTo>
                        <a:lnTo>
                          <a:pt x="5562" y="618"/>
                        </a:lnTo>
                        <a:lnTo>
                          <a:pt x="5571" y="624"/>
                        </a:lnTo>
                        <a:lnTo>
                          <a:pt x="5577" y="634"/>
                        </a:lnTo>
                        <a:lnTo>
                          <a:pt x="5584" y="643"/>
                        </a:lnTo>
                        <a:lnTo>
                          <a:pt x="5590" y="652"/>
                        </a:lnTo>
                        <a:lnTo>
                          <a:pt x="5593" y="662"/>
                        </a:lnTo>
                        <a:lnTo>
                          <a:pt x="5593" y="684"/>
                        </a:lnTo>
                        <a:lnTo>
                          <a:pt x="5590" y="709"/>
                        </a:lnTo>
                        <a:lnTo>
                          <a:pt x="5587" y="730"/>
                        </a:lnTo>
                        <a:lnTo>
                          <a:pt x="5587" y="755"/>
                        </a:lnTo>
                        <a:lnTo>
                          <a:pt x="5584" y="780"/>
                        </a:lnTo>
                        <a:lnTo>
                          <a:pt x="5584" y="809"/>
                        </a:lnTo>
                        <a:lnTo>
                          <a:pt x="5587" y="830"/>
                        </a:lnTo>
                        <a:lnTo>
                          <a:pt x="5593" y="837"/>
                        </a:lnTo>
                        <a:lnTo>
                          <a:pt x="5599" y="846"/>
                        </a:lnTo>
                        <a:lnTo>
                          <a:pt x="5609" y="852"/>
                        </a:lnTo>
                        <a:lnTo>
                          <a:pt x="5618" y="862"/>
                        </a:lnTo>
                        <a:lnTo>
                          <a:pt x="5624" y="868"/>
                        </a:lnTo>
                        <a:lnTo>
                          <a:pt x="5634" y="887"/>
                        </a:lnTo>
                        <a:lnTo>
                          <a:pt x="5649" y="912"/>
                        </a:lnTo>
                        <a:lnTo>
                          <a:pt x="5662" y="930"/>
                        </a:lnTo>
                        <a:lnTo>
                          <a:pt x="5668" y="937"/>
                        </a:lnTo>
                        <a:lnTo>
                          <a:pt x="5677" y="946"/>
                        </a:lnTo>
                        <a:lnTo>
                          <a:pt x="5687" y="952"/>
                        </a:lnTo>
                        <a:lnTo>
                          <a:pt x="5718" y="971"/>
                        </a:lnTo>
                        <a:lnTo>
                          <a:pt x="5740" y="990"/>
                        </a:lnTo>
                        <a:lnTo>
                          <a:pt x="5749" y="1008"/>
                        </a:lnTo>
                        <a:lnTo>
                          <a:pt x="5759" y="1033"/>
                        </a:lnTo>
                        <a:lnTo>
                          <a:pt x="5768" y="1058"/>
                        </a:lnTo>
                        <a:lnTo>
                          <a:pt x="5777" y="1080"/>
                        </a:lnTo>
                        <a:lnTo>
                          <a:pt x="5796" y="1096"/>
                        </a:lnTo>
                        <a:lnTo>
                          <a:pt x="5821" y="1115"/>
                        </a:lnTo>
                        <a:lnTo>
                          <a:pt x="5840" y="1133"/>
                        </a:lnTo>
                        <a:lnTo>
                          <a:pt x="5849" y="1152"/>
                        </a:lnTo>
                        <a:lnTo>
                          <a:pt x="5858" y="1177"/>
                        </a:lnTo>
                        <a:lnTo>
                          <a:pt x="5865" y="1202"/>
                        </a:lnTo>
                        <a:lnTo>
                          <a:pt x="5868" y="1224"/>
                        </a:lnTo>
                        <a:lnTo>
                          <a:pt x="5862" y="1243"/>
                        </a:lnTo>
                        <a:lnTo>
                          <a:pt x="5852" y="1264"/>
                        </a:lnTo>
                        <a:lnTo>
                          <a:pt x="5846" y="1286"/>
                        </a:lnTo>
                        <a:lnTo>
                          <a:pt x="5849" y="1311"/>
                        </a:lnTo>
                        <a:lnTo>
                          <a:pt x="5862" y="1339"/>
                        </a:lnTo>
                        <a:lnTo>
                          <a:pt x="5877" y="1364"/>
                        </a:lnTo>
                        <a:lnTo>
                          <a:pt x="5890" y="1386"/>
                        </a:lnTo>
                        <a:lnTo>
                          <a:pt x="5912" y="1399"/>
                        </a:lnTo>
                        <a:lnTo>
                          <a:pt x="5940" y="1411"/>
                        </a:lnTo>
                        <a:lnTo>
                          <a:pt x="5965" y="1424"/>
                        </a:lnTo>
                        <a:lnTo>
                          <a:pt x="5983" y="1436"/>
                        </a:lnTo>
                        <a:lnTo>
                          <a:pt x="5990" y="1455"/>
                        </a:lnTo>
                        <a:lnTo>
                          <a:pt x="5990" y="1480"/>
                        </a:lnTo>
                        <a:lnTo>
                          <a:pt x="5986" y="1505"/>
                        </a:lnTo>
                        <a:lnTo>
                          <a:pt x="5983" y="1527"/>
                        </a:lnTo>
                        <a:lnTo>
                          <a:pt x="5971" y="1545"/>
                        </a:lnTo>
                        <a:lnTo>
                          <a:pt x="5955" y="1564"/>
                        </a:lnTo>
                        <a:lnTo>
                          <a:pt x="5946" y="1583"/>
                        </a:lnTo>
                        <a:lnTo>
                          <a:pt x="5946" y="1602"/>
                        </a:lnTo>
                        <a:lnTo>
                          <a:pt x="5952" y="1624"/>
                        </a:lnTo>
                        <a:lnTo>
                          <a:pt x="5955" y="1645"/>
                        </a:lnTo>
                        <a:lnTo>
                          <a:pt x="5958" y="1664"/>
                        </a:lnTo>
                        <a:lnTo>
                          <a:pt x="5949" y="1686"/>
                        </a:lnTo>
                        <a:lnTo>
                          <a:pt x="5933" y="1711"/>
                        </a:lnTo>
                        <a:lnTo>
                          <a:pt x="5918" y="1736"/>
                        </a:lnTo>
                        <a:lnTo>
                          <a:pt x="5908" y="1758"/>
                        </a:lnTo>
                        <a:lnTo>
                          <a:pt x="5912" y="1786"/>
                        </a:lnTo>
                        <a:lnTo>
                          <a:pt x="5918" y="1817"/>
                        </a:lnTo>
                        <a:lnTo>
                          <a:pt x="5927" y="1842"/>
                        </a:lnTo>
                        <a:lnTo>
                          <a:pt x="5943" y="1867"/>
                        </a:lnTo>
                        <a:lnTo>
                          <a:pt x="5962" y="1892"/>
                        </a:lnTo>
                        <a:lnTo>
                          <a:pt x="5983" y="1908"/>
                        </a:lnTo>
                        <a:lnTo>
                          <a:pt x="6002" y="1911"/>
                        </a:lnTo>
                        <a:lnTo>
                          <a:pt x="6027" y="1908"/>
                        </a:lnTo>
                        <a:lnTo>
                          <a:pt x="6052" y="1905"/>
                        </a:lnTo>
                        <a:lnTo>
                          <a:pt x="6074" y="1908"/>
                        </a:lnTo>
                        <a:lnTo>
                          <a:pt x="6093" y="1920"/>
                        </a:lnTo>
                        <a:lnTo>
                          <a:pt x="6111" y="1936"/>
                        </a:lnTo>
                        <a:lnTo>
                          <a:pt x="6130" y="1958"/>
                        </a:lnTo>
                        <a:lnTo>
                          <a:pt x="6143" y="1976"/>
                        </a:lnTo>
                        <a:lnTo>
                          <a:pt x="6140" y="1989"/>
                        </a:lnTo>
                        <a:lnTo>
                          <a:pt x="6133" y="2008"/>
                        </a:lnTo>
                        <a:lnTo>
                          <a:pt x="6127" y="2023"/>
                        </a:lnTo>
                        <a:lnTo>
                          <a:pt x="6130" y="2036"/>
                        </a:lnTo>
                        <a:lnTo>
                          <a:pt x="6143" y="2045"/>
                        </a:lnTo>
                        <a:lnTo>
                          <a:pt x="6161" y="2054"/>
                        </a:lnTo>
                        <a:lnTo>
                          <a:pt x="6183" y="2058"/>
                        </a:lnTo>
                        <a:lnTo>
                          <a:pt x="6199" y="2058"/>
                        </a:lnTo>
                        <a:lnTo>
                          <a:pt x="6221" y="2051"/>
                        </a:lnTo>
                        <a:lnTo>
                          <a:pt x="6243" y="2039"/>
                        </a:lnTo>
                        <a:lnTo>
                          <a:pt x="6264" y="2029"/>
                        </a:lnTo>
                        <a:lnTo>
                          <a:pt x="6283" y="2033"/>
                        </a:lnTo>
                        <a:lnTo>
                          <a:pt x="6305" y="2039"/>
                        </a:lnTo>
                        <a:lnTo>
                          <a:pt x="6321" y="2048"/>
                        </a:lnTo>
                        <a:lnTo>
                          <a:pt x="6324" y="2054"/>
                        </a:lnTo>
                        <a:lnTo>
                          <a:pt x="6324" y="2064"/>
                        </a:lnTo>
                        <a:lnTo>
                          <a:pt x="6327" y="2073"/>
                        </a:lnTo>
                        <a:lnTo>
                          <a:pt x="6324" y="2083"/>
                        </a:lnTo>
                        <a:lnTo>
                          <a:pt x="6324" y="2089"/>
                        </a:lnTo>
                        <a:lnTo>
                          <a:pt x="6321" y="2095"/>
                        </a:lnTo>
                        <a:lnTo>
                          <a:pt x="6314" y="2101"/>
                        </a:lnTo>
                        <a:lnTo>
                          <a:pt x="6308" y="2104"/>
                        </a:lnTo>
                        <a:lnTo>
                          <a:pt x="6299" y="2111"/>
                        </a:lnTo>
                        <a:lnTo>
                          <a:pt x="6289" y="2114"/>
                        </a:lnTo>
                        <a:lnTo>
                          <a:pt x="6283" y="2117"/>
                        </a:lnTo>
                        <a:lnTo>
                          <a:pt x="6277" y="2123"/>
                        </a:lnTo>
                        <a:lnTo>
                          <a:pt x="6274" y="2139"/>
                        </a:lnTo>
                        <a:lnTo>
                          <a:pt x="6277" y="2157"/>
                        </a:lnTo>
                        <a:lnTo>
                          <a:pt x="6274" y="2176"/>
                        </a:lnTo>
                        <a:lnTo>
                          <a:pt x="6264" y="2186"/>
                        </a:lnTo>
                        <a:lnTo>
                          <a:pt x="6246" y="2198"/>
                        </a:lnTo>
                        <a:lnTo>
                          <a:pt x="6230" y="2211"/>
                        </a:lnTo>
                        <a:lnTo>
                          <a:pt x="6221" y="2223"/>
                        </a:lnTo>
                        <a:lnTo>
                          <a:pt x="6224" y="2242"/>
                        </a:lnTo>
                        <a:lnTo>
                          <a:pt x="6233" y="2270"/>
                        </a:lnTo>
                        <a:lnTo>
                          <a:pt x="6246" y="2295"/>
                        </a:lnTo>
                        <a:lnTo>
                          <a:pt x="6264" y="2317"/>
                        </a:lnTo>
                        <a:lnTo>
                          <a:pt x="6283" y="2332"/>
                        </a:lnTo>
                        <a:lnTo>
                          <a:pt x="6299" y="2335"/>
                        </a:lnTo>
                        <a:lnTo>
                          <a:pt x="6321" y="2332"/>
                        </a:lnTo>
                        <a:lnTo>
                          <a:pt x="6346" y="2329"/>
                        </a:lnTo>
                        <a:lnTo>
                          <a:pt x="6364" y="2332"/>
                        </a:lnTo>
                        <a:lnTo>
                          <a:pt x="6386" y="2342"/>
                        </a:lnTo>
                        <a:lnTo>
                          <a:pt x="6408" y="2354"/>
                        </a:lnTo>
                        <a:lnTo>
                          <a:pt x="6427" y="2367"/>
                        </a:lnTo>
                        <a:lnTo>
                          <a:pt x="6449" y="2379"/>
                        </a:lnTo>
                        <a:lnTo>
                          <a:pt x="6474" y="2395"/>
                        </a:lnTo>
                        <a:lnTo>
                          <a:pt x="6495" y="2410"/>
                        </a:lnTo>
                        <a:lnTo>
                          <a:pt x="6508" y="2429"/>
                        </a:lnTo>
                        <a:lnTo>
                          <a:pt x="6508" y="2451"/>
                        </a:lnTo>
                        <a:lnTo>
                          <a:pt x="6502" y="2476"/>
                        </a:lnTo>
                        <a:lnTo>
                          <a:pt x="6489" y="2501"/>
                        </a:lnTo>
                        <a:lnTo>
                          <a:pt x="6477" y="2517"/>
                        </a:lnTo>
                        <a:lnTo>
                          <a:pt x="6458" y="2526"/>
                        </a:lnTo>
                        <a:lnTo>
                          <a:pt x="6433" y="2532"/>
                        </a:lnTo>
                        <a:lnTo>
                          <a:pt x="6408" y="2538"/>
                        </a:lnTo>
                        <a:lnTo>
                          <a:pt x="6383" y="2545"/>
                        </a:lnTo>
                        <a:lnTo>
                          <a:pt x="6367" y="2554"/>
                        </a:lnTo>
                        <a:lnTo>
                          <a:pt x="6364" y="2560"/>
                        </a:lnTo>
                        <a:lnTo>
                          <a:pt x="6361" y="2567"/>
                        </a:lnTo>
                        <a:lnTo>
                          <a:pt x="6361" y="2576"/>
                        </a:lnTo>
                        <a:lnTo>
                          <a:pt x="6361" y="2585"/>
                        </a:lnTo>
                        <a:lnTo>
                          <a:pt x="6361" y="2592"/>
                        </a:lnTo>
                        <a:lnTo>
                          <a:pt x="6352" y="2613"/>
                        </a:lnTo>
                        <a:lnTo>
                          <a:pt x="6339" y="2641"/>
                        </a:lnTo>
                        <a:lnTo>
                          <a:pt x="6327" y="2660"/>
                        </a:lnTo>
                        <a:lnTo>
                          <a:pt x="6324" y="2670"/>
                        </a:lnTo>
                        <a:lnTo>
                          <a:pt x="6314" y="2679"/>
                        </a:lnTo>
                        <a:lnTo>
                          <a:pt x="6305" y="2685"/>
                        </a:lnTo>
                        <a:lnTo>
                          <a:pt x="6299" y="2695"/>
                        </a:lnTo>
                        <a:lnTo>
                          <a:pt x="6289" y="2701"/>
                        </a:lnTo>
                        <a:lnTo>
                          <a:pt x="6264" y="2704"/>
                        </a:lnTo>
                        <a:lnTo>
                          <a:pt x="6233" y="2707"/>
                        </a:lnTo>
                        <a:lnTo>
                          <a:pt x="6202" y="2707"/>
                        </a:lnTo>
                        <a:lnTo>
                          <a:pt x="6177" y="2713"/>
                        </a:lnTo>
                        <a:lnTo>
                          <a:pt x="6171" y="2716"/>
                        </a:lnTo>
                        <a:lnTo>
                          <a:pt x="6161" y="2723"/>
                        </a:lnTo>
                        <a:lnTo>
                          <a:pt x="6155" y="2729"/>
                        </a:lnTo>
                        <a:lnTo>
                          <a:pt x="6149" y="2735"/>
                        </a:lnTo>
                        <a:lnTo>
                          <a:pt x="6146" y="2754"/>
                        </a:lnTo>
                        <a:lnTo>
                          <a:pt x="6149" y="2776"/>
                        </a:lnTo>
                        <a:lnTo>
                          <a:pt x="6152" y="2804"/>
                        </a:lnTo>
                        <a:lnTo>
                          <a:pt x="6152" y="2826"/>
                        </a:lnTo>
                        <a:lnTo>
                          <a:pt x="6149" y="2844"/>
                        </a:lnTo>
                        <a:lnTo>
                          <a:pt x="6143" y="2854"/>
                        </a:lnTo>
                        <a:lnTo>
                          <a:pt x="6133" y="2863"/>
                        </a:lnTo>
                        <a:lnTo>
                          <a:pt x="6124" y="2873"/>
                        </a:lnTo>
                        <a:lnTo>
                          <a:pt x="6111" y="2879"/>
                        </a:lnTo>
                        <a:lnTo>
                          <a:pt x="6102" y="2885"/>
                        </a:lnTo>
                        <a:lnTo>
                          <a:pt x="6083" y="2894"/>
                        </a:lnTo>
                        <a:lnTo>
                          <a:pt x="6061" y="2904"/>
                        </a:lnTo>
                        <a:lnTo>
                          <a:pt x="6036" y="2907"/>
                        </a:lnTo>
                        <a:lnTo>
                          <a:pt x="6018" y="2910"/>
                        </a:lnTo>
                        <a:lnTo>
                          <a:pt x="5990" y="2901"/>
                        </a:lnTo>
                        <a:lnTo>
                          <a:pt x="5962" y="2882"/>
                        </a:lnTo>
                        <a:lnTo>
                          <a:pt x="5933" y="2863"/>
                        </a:lnTo>
                        <a:lnTo>
                          <a:pt x="5905" y="2851"/>
                        </a:lnTo>
                        <a:lnTo>
                          <a:pt x="5887" y="2848"/>
                        </a:lnTo>
                        <a:lnTo>
                          <a:pt x="5865" y="2844"/>
                        </a:lnTo>
                        <a:lnTo>
                          <a:pt x="5843" y="2844"/>
                        </a:lnTo>
                        <a:lnTo>
                          <a:pt x="5827" y="2851"/>
                        </a:lnTo>
                        <a:lnTo>
                          <a:pt x="5821" y="2863"/>
                        </a:lnTo>
                        <a:lnTo>
                          <a:pt x="5821" y="2885"/>
                        </a:lnTo>
                        <a:lnTo>
                          <a:pt x="5821" y="2907"/>
                        </a:lnTo>
                        <a:lnTo>
                          <a:pt x="5821" y="2926"/>
                        </a:lnTo>
                        <a:lnTo>
                          <a:pt x="5809" y="2941"/>
                        </a:lnTo>
                        <a:lnTo>
                          <a:pt x="5793" y="2960"/>
                        </a:lnTo>
                        <a:lnTo>
                          <a:pt x="5787" y="2979"/>
                        </a:lnTo>
                        <a:lnTo>
                          <a:pt x="5793" y="2997"/>
                        </a:lnTo>
                        <a:lnTo>
                          <a:pt x="5805" y="3019"/>
                        </a:lnTo>
                        <a:lnTo>
                          <a:pt x="5824" y="3041"/>
                        </a:lnTo>
                        <a:lnTo>
                          <a:pt x="5833" y="3063"/>
                        </a:lnTo>
                        <a:lnTo>
                          <a:pt x="5837" y="3085"/>
                        </a:lnTo>
                        <a:lnTo>
                          <a:pt x="5833" y="3110"/>
                        </a:lnTo>
                        <a:lnTo>
                          <a:pt x="5833" y="3135"/>
                        </a:lnTo>
                        <a:lnTo>
                          <a:pt x="5830" y="3144"/>
                        </a:lnTo>
                        <a:lnTo>
                          <a:pt x="5827" y="3154"/>
                        </a:lnTo>
                        <a:lnTo>
                          <a:pt x="5824" y="3166"/>
                        </a:lnTo>
                        <a:lnTo>
                          <a:pt x="5818" y="3175"/>
                        </a:lnTo>
                        <a:lnTo>
                          <a:pt x="5812" y="3182"/>
                        </a:lnTo>
                        <a:lnTo>
                          <a:pt x="5796" y="3188"/>
                        </a:lnTo>
                        <a:lnTo>
                          <a:pt x="5777" y="3185"/>
                        </a:lnTo>
                        <a:lnTo>
                          <a:pt x="5755" y="3185"/>
                        </a:lnTo>
                        <a:lnTo>
                          <a:pt x="5737" y="3182"/>
                        </a:lnTo>
                        <a:lnTo>
                          <a:pt x="5718" y="3182"/>
                        </a:lnTo>
                        <a:lnTo>
                          <a:pt x="5690" y="3179"/>
                        </a:lnTo>
                        <a:lnTo>
                          <a:pt x="5665" y="3179"/>
                        </a:lnTo>
                        <a:lnTo>
                          <a:pt x="5646" y="3182"/>
                        </a:lnTo>
                        <a:lnTo>
                          <a:pt x="5624" y="3204"/>
                        </a:lnTo>
                        <a:lnTo>
                          <a:pt x="5602" y="3235"/>
                        </a:lnTo>
                        <a:lnTo>
                          <a:pt x="5581" y="3269"/>
                        </a:lnTo>
                        <a:lnTo>
                          <a:pt x="5559" y="3291"/>
                        </a:lnTo>
                        <a:lnTo>
                          <a:pt x="5534" y="3303"/>
                        </a:lnTo>
                        <a:lnTo>
                          <a:pt x="5502" y="3313"/>
                        </a:lnTo>
                        <a:lnTo>
                          <a:pt x="5474" y="3319"/>
                        </a:lnTo>
                        <a:lnTo>
                          <a:pt x="5453" y="3322"/>
                        </a:lnTo>
                        <a:lnTo>
                          <a:pt x="5428" y="3325"/>
                        </a:lnTo>
                        <a:lnTo>
                          <a:pt x="5406" y="3332"/>
                        </a:lnTo>
                        <a:lnTo>
                          <a:pt x="5393" y="3347"/>
                        </a:lnTo>
                        <a:lnTo>
                          <a:pt x="5381" y="3369"/>
                        </a:lnTo>
                        <a:lnTo>
                          <a:pt x="5368" y="3388"/>
                        </a:lnTo>
                        <a:lnTo>
                          <a:pt x="5356" y="3400"/>
                        </a:lnTo>
                        <a:lnTo>
                          <a:pt x="5334" y="3400"/>
                        </a:lnTo>
                        <a:lnTo>
                          <a:pt x="5309" y="3397"/>
                        </a:lnTo>
                        <a:lnTo>
                          <a:pt x="5284" y="3388"/>
                        </a:lnTo>
                        <a:lnTo>
                          <a:pt x="5259" y="3375"/>
                        </a:lnTo>
                        <a:lnTo>
                          <a:pt x="5243" y="3363"/>
                        </a:lnTo>
                        <a:lnTo>
                          <a:pt x="5237" y="3360"/>
                        </a:lnTo>
                        <a:lnTo>
                          <a:pt x="5234" y="3350"/>
                        </a:lnTo>
                        <a:lnTo>
                          <a:pt x="5231" y="3344"/>
                        </a:lnTo>
                        <a:lnTo>
                          <a:pt x="5231" y="3335"/>
                        </a:lnTo>
                        <a:lnTo>
                          <a:pt x="5225" y="3328"/>
                        </a:lnTo>
                        <a:lnTo>
                          <a:pt x="5221" y="3322"/>
                        </a:lnTo>
                        <a:lnTo>
                          <a:pt x="5193" y="3313"/>
                        </a:lnTo>
                        <a:lnTo>
                          <a:pt x="5159" y="3307"/>
                        </a:lnTo>
                        <a:lnTo>
                          <a:pt x="5118" y="3303"/>
                        </a:lnTo>
                        <a:lnTo>
                          <a:pt x="5084" y="3310"/>
                        </a:lnTo>
                        <a:lnTo>
                          <a:pt x="5059" y="3322"/>
                        </a:lnTo>
                        <a:lnTo>
                          <a:pt x="5053" y="3338"/>
                        </a:lnTo>
                        <a:lnTo>
                          <a:pt x="5053" y="3360"/>
                        </a:lnTo>
                        <a:lnTo>
                          <a:pt x="5056" y="3382"/>
                        </a:lnTo>
                        <a:lnTo>
                          <a:pt x="5059" y="3400"/>
                        </a:lnTo>
                        <a:lnTo>
                          <a:pt x="5062" y="3425"/>
                        </a:lnTo>
                        <a:lnTo>
                          <a:pt x="5068" y="3456"/>
                        </a:lnTo>
                        <a:lnTo>
                          <a:pt x="5075" y="3481"/>
                        </a:lnTo>
                        <a:lnTo>
                          <a:pt x="5072" y="3500"/>
                        </a:lnTo>
                        <a:lnTo>
                          <a:pt x="5072" y="3522"/>
                        </a:lnTo>
                        <a:lnTo>
                          <a:pt x="5075" y="3544"/>
                        </a:lnTo>
                        <a:lnTo>
                          <a:pt x="5084" y="3563"/>
                        </a:lnTo>
                        <a:lnTo>
                          <a:pt x="5100" y="3581"/>
                        </a:lnTo>
                        <a:lnTo>
                          <a:pt x="5112" y="3600"/>
                        </a:lnTo>
                        <a:lnTo>
                          <a:pt x="5125" y="3625"/>
                        </a:lnTo>
                        <a:lnTo>
                          <a:pt x="5140" y="3656"/>
                        </a:lnTo>
                        <a:lnTo>
                          <a:pt x="5156" y="3688"/>
                        </a:lnTo>
                        <a:lnTo>
                          <a:pt x="5162" y="3719"/>
                        </a:lnTo>
                        <a:lnTo>
                          <a:pt x="5159" y="3744"/>
                        </a:lnTo>
                        <a:lnTo>
                          <a:pt x="5150" y="3756"/>
                        </a:lnTo>
                        <a:lnTo>
                          <a:pt x="5128" y="3762"/>
                        </a:lnTo>
                        <a:lnTo>
                          <a:pt x="5106" y="3772"/>
                        </a:lnTo>
                        <a:lnTo>
                          <a:pt x="5090" y="3778"/>
                        </a:lnTo>
                        <a:lnTo>
                          <a:pt x="5072" y="3794"/>
                        </a:lnTo>
                        <a:lnTo>
                          <a:pt x="5053" y="3816"/>
                        </a:lnTo>
                        <a:lnTo>
                          <a:pt x="5034" y="3828"/>
                        </a:lnTo>
                        <a:lnTo>
                          <a:pt x="5028" y="3831"/>
                        </a:lnTo>
                        <a:lnTo>
                          <a:pt x="5018" y="3831"/>
                        </a:lnTo>
                        <a:lnTo>
                          <a:pt x="5006" y="3831"/>
                        </a:lnTo>
                        <a:lnTo>
                          <a:pt x="5000" y="3828"/>
                        </a:lnTo>
                        <a:lnTo>
                          <a:pt x="4975" y="3819"/>
                        </a:lnTo>
                        <a:lnTo>
                          <a:pt x="4947" y="3806"/>
                        </a:lnTo>
                        <a:lnTo>
                          <a:pt x="4922" y="3797"/>
                        </a:lnTo>
                        <a:lnTo>
                          <a:pt x="4887" y="3794"/>
                        </a:lnTo>
                        <a:lnTo>
                          <a:pt x="4847" y="3794"/>
                        </a:lnTo>
                        <a:lnTo>
                          <a:pt x="4812" y="3797"/>
                        </a:lnTo>
                        <a:lnTo>
                          <a:pt x="4784" y="3803"/>
                        </a:lnTo>
                        <a:lnTo>
                          <a:pt x="4747" y="3812"/>
                        </a:lnTo>
                        <a:lnTo>
                          <a:pt x="4712" y="3822"/>
                        </a:lnTo>
                        <a:lnTo>
                          <a:pt x="4681" y="3828"/>
                        </a:lnTo>
                        <a:lnTo>
                          <a:pt x="4647" y="3828"/>
                        </a:lnTo>
                        <a:lnTo>
                          <a:pt x="4603" y="3822"/>
                        </a:lnTo>
                        <a:lnTo>
                          <a:pt x="4559" y="3812"/>
                        </a:lnTo>
                        <a:lnTo>
                          <a:pt x="4525" y="3806"/>
                        </a:lnTo>
                        <a:lnTo>
                          <a:pt x="4503" y="3800"/>
                        </a:lnTo>
                        <a:lnTo>
                          <a:pt x="4478" y="3791"/>
                        </a:lnTo>
                        <a:lnTo>
                          <a:pt x="4456" y="3787"/>
                        </a:lnTo>
                        <a:lnTo>
                          <a:pt x="4450" y="3791"/>
                        </a:lnTo>
                        <a:lnTo>
                          <a:pt x="4441" y="3791"/>
                        </a:lnTo>
                        <a:lnTo>
                          <a:pt x="4435" y="3797"/>
                        </a:lnTo>
                        <a:lnTo>
                          <a:pt x="4425" y="3800"/>
                        </a:lnTo>
                        <a:lnTo>
                          <a:pt x="4422" y="3806"/>
                        </a:lnTo>
                        <a:lnTo>
                          <a:pt x="4422" y="3822"/>
                        </a:lnTo>
                        <a:lnTo>
                          <a:pt x="4428" y="3844"/>
                        </a:lnTo>
                        <a:lnTo>
                          <a:pt x="4438" y="3866"/>
                        </a:lnTo>
                        <a:lnTo>
                          <a:pt x="4441" y="3884"/>
                        </a:lnTo>
                        <a:lnTo>
                          <a:pt x="4438" y="3903"/>
                        </a:lnTo>
                        <a:lnTo>
                          <a:pt x="4435" y="3928"/>
                        </a:lnTo>
                        <a:lnTo>
                          <a:pt x="4428" y="3953"/>
                        </a:lnTo>
                        <a:lnTo>
                          <a:pt x="4419" y="3972"/>
                        </a:lnTo>
                        <a:lnTo>
                          <a:pt x="4406" y="3984"/>
                        </a:lnTo>
                        <a:lnTo>
                          <a:pt x="4400" y="3984"/>
                        </a:lnTo>
                        <a:lnTo>
                          <a:pt x="4394" y="3984"/>
                        </a:lnTo>
                        <a:lnTo>
                          <a:pt x="4388" y="3981"/>
                        </a:lnTo>
                        <a:lnTo>
                          <a:pt x="4381" y="3975"/>
                        </a:lnTo>
                        <a:lnTo>
                          <a:pt x="4375" y="3972"/>
                        </a:lnTo>
                        <a:lnTo>
                          <a:pt x="4372" y="3965"/>
                        </a:lnTo>
                        <a:lnTo>
                          <a:pt x="4369" y="3953"/>
                        </a:lnTo>
                        <a:lnTo>
                          <a:pt x="4369" y="3931"/>
                        </a:lnTo>
                        <a:lnTo>
                          <a:pt x="4372" y="3912"/>
                        </a:lnTo>
                        <a:lnTo>
                          <a:pt x="4369" y="3897"/>
                        </a:lnTo>
                        <a:lnTo>
                          <a:pt x="4363" y="3894"/>
                        </a:lnTo>
                        <a:lnTo>
                          <a:pt x="4353" y="3890"/>
                        </a:lnTo>
                        <a:lnTo>
                          <a:pt x="4344" y="3887"/>
                        </a:lnTo>
                        <a:lnTo>
                          <a:pt x="4331" y="3887"/>
                        </a:lnTo>
                        <a:lnTo>
                          <a:pt x="4325" y="3887"/>
                        </a:lnTo>
                        <a:lnTo>
                          <a:pt x="4303" y="3890"/>
                        </a:lnTo>
                        <a:lnTo>
                          <a:pt x="4282" y="3894"/>
                        </a:lnTo>
                        <a:lnTo>
                          <a:pt x="4260" y="3897"/>
                        </a:lnTo>
                        <a:lnTo>
                          <a:pt x="4244" y="3903"/>
                        </a:lnTo>
                        <a:lnTo>
                          <a:pt x="4225" y="3912"/>
                        </a:lnTo>
                        <a:lnTo>
                          <a:pt x="4207" y="3919"/>
                        </a:lnTo>
                        <a:lnTo>
                          <a:pt x="4191" y="3922"/>
                        </a:lnTo>
                        <a:lnTo>
                          <a:pt x="4185" y="3919"/>
                        </a:lnTo>
                        <a:lnTo>
                          <a:pt x="4175" y="3912"/>
                        </a:lnTo>
                        <a:lnTo>
                          <a:pt x="4166" y="3903"/>
                        </a:lnTo>
                        <a:lnTo>
                          <a:pt x="4157" y="3897"/>
                        </a:lnTo>
                        <a:lnTo>
                          <a:pt x="4147" y="3890"/>
                        </a:lnTo>
                        <a:lnTo>
                          <a:pt x="4125" y="3875"/>
                        </a:lnTo>
                        <a:lnTo>
                          <a:pt x="4097" y="3859"/>
                        </a:lnTo>
                        <a:lnTo>
                          <a:pt x="4075" y="3847"/>
                        </a:lnTo>
                        <a:lnTo>
                          <a:pt x="4050" y="3841"/>
                        </a:lnTo>
                        <a:lnTo>
                          <a:pt x="4022" y="3837"/>
                        </a:lnTo>
                        <a:lnTo>
                          <a:pt x="3991" y="3834"/>
                        </a:lnTo>
                        <a:lnTo>
                          <a:pt x="3966" y="3837"/>
                        </a:lnTo>
                        <a:lnTo>
                          <a:pt x="3944" y="3844"/>
                        </a:lnTo>
                        <a:lnTo>
                          <a:pt x="3941" y="3850"/>
                        </a:lnTo>
                        <a:lnTo>
                          <a:pt x="3938" y="3856"/>
                        </a:lnTo>
                        <a:lnTo>
                          <a:pt x="3938" y="3862"/>
                        </a:lnTo>
                        <a:lnTo>
                          <a:pt x="3935" y="3872"/>
                        </a:lnTo>
                        <a:lnTo>
                          <a:pt x="3935" y="3881"/>
                        </a:lnTo>
                        <a:lnTo>
                          <a:pt x="3932" y="3884"/>
                        </a:lnTo>
                        <a:lnTo>
                          <a:pt x="3916" y="3897"/>
                        </a:lnTo>
                        <a:lnTo>
                          <a:pt x="3897" y="3909"/>
                        </a:lnTo>
                        <a:lnTo>
                          <a:pt x="3876" y="3915"/>
                        </a:lnTo>
                        <a:lnTo>
                          <a:pt x="3857" y="3915"/>
                        </a:lnTo>
                        <a:lnTo>
                          <a:pt x="3847" y="3903"/>
                        </a:lnTo>
                        <a:lnTo>
                          <a:pt x="3841" y="3881"/>
                        </a:lnTo>
                        <a:lnTo>
                          <a:pt x="3835" y="3856"/>
                        </a:lnTo>
                        <a:lnTo>
                          <a:pt x="3826" y="3841"/>
                        </a:lnTo>
                        <a:lnTo>
                          <a:pt x="3810" y="3831"/>
                        </a:lnTo>
                        <a:lnTo>
                          <a:pt x="3791" y="3822"/>
                        </a:lnTo>
                        <a:lnTo>
                          <a:pt x="3766" y="3819"/>
                        </a:lnTo>
                        <a:lnTo>
                          <a:pt x="3751" y="3819"/>
                        </a:lnTo>
                        <a:lnTo>
                          <a:pt x="3741" y="3822"/>
                        </a:lnTo>
                        <a:lnTo>
                          <a:pt x="3732" y="3828"/>
                        </a:lnTo>
                        <a:lnTo>
                          <a:pt x="3726" y="3837"/>
                        </a:lnTo>
                        <a:lnTo>
                          <a:pt x="3716" y="3847"/>
                        </a:lnTo>
                        <a:lnTo>
                          <a:pt x="3710" y="3856"/>
                        </a:lnTo>
                        <a:lnTo>
                          <a:pt x="3707" y="3866"/>
                        </a:lnTo>
                        <a:lnTo>
                          <a:pt x="3704" y="3881"/>
                        </a:lnTo>
                        <a:lnTo>
                          <a:pt x="3707" y="3903"/>
                        </a:lnTo>
                        <a:lnTo>
                          <a:pt x="3707" y="3925"/>
                        </a:lnTo>
                        <a:lnTo>
                          <a:pt x="3707" y="3944"/>
                        </a:lnTo>
                        <a:lnTo>
                          <a:pt x="3698" y="3962"/>
                        </a:lnTo>
                        <a:lnTo>
                          <a:pt x="3682" y="3984"/>
                        </a:lnTo>
                        <a:lnTo>
                          <a:pt x="3669" y="4000"/>
                        </a:lnTo>
                        <a:lnTo>
                          <a:pt x="3654" y="4009"/>
                        </a:lnTo>
                        <a:lnTo>
                          <a:pt x="3632" y="4022"/>
                        </a:lnTo>
                        <a:lnTo>
                          <a:pt x="3616" y="4031"/>
                        </a:lnTo>
                        <a:lnTo>
                          <a:pt x="3598" y="4040"/>
                        </a:lnTo>
                        <a:lnTo>
                          <a:pt x="3573" y="4053"/>
                        </a:lnTo>
                        <a:lnTo>
                          <a:pt x="3548" y="4068"/>
                        </a:lnTo>
                        <a:lnTo>
                          <a:pt x="3532" y="4084"/>
                        </a:lnTo>
                        <a:lnTo>
                          <a:pt x="3529" y="4097"/>
                        </a:lnTo>
                        <a:lnTo>
                          <a:pt x="3532" y="4115"/>
                        </a:lnTo>
                        <a:lnTo>
                          <a:pt x="3532" y="4134"/>
                        </a:lnTo>
                        <a:lnTo>
                          <a:pt x="3532" y="4147"/>
                        </a:lnTo>
                        <a:lnTo>
                          <a:pt x="3526" y="4168"/>
                        </a:lnTo>
                        <a:lnTo>
                          <a:pt x="3516" y="4197"/>
                        </a:lnTo>
                        <a:lnTo>
                          <a:pt x="3504" y="4221"/>
                        </a:lnTo>
                        <a:lnTo>
                          <a:pt x="3501" y="4243"/>
                        </a:lnTo>
                        <a:lnTo>
                          <a:pt x="3501" y="4268"/>
                        </a:lnTo>
                        <a:lnTo>
                          <a:pt x="3504" y="4300"/>
                        </a:lnTo>
                        <a:lnTo>
                          <a:pt x="3510" y="4331"/>
                        </a:lnTo>
                        <a:lnTo>
                          <a:pt x="3516" y="4356"/>
                        </a:lnTo>
                        <a:lnTo>
                          <a:pt x="3529" y="4381"/>
                        </a:lnTo>
                        <a:lnTo>
                          <a:pt x="3541" y="4412"/>
                        </a:lnTo>
                        <a:lnTo>
                          <a:pt x="3557" y="4434"/>
                        </a:lnTo>
                        <a:lnTo>
                          <a:pt x="3576" y="4456"/>
                        </a:lnTo>
                        <a:lnTo>
                          <a:pt x="3601" y="4474"/>
                        </a:lnTo>
                        <a:lnTo>
                          <a:pt x="3623" y="4490"/>
                        </a:lnTo>
                        <a:lnTo>
                          <a:pt x="3648" y="4493"/>
                        </a:lnTo>
                        <a:lnTo>
                          <a:pt x="3679" y="4490"/>
                        </a:lnTo>
                        <a:lnTo>
                          <a:pt x="3710" y="4487"/>
                        </a:lnTo>
                        <a:lnTo>
                          <a:pt x="3735" y="4490"/>
                        </a:lnTo>
                        <a:lnTo>
                          <a:pt x="3744" y="4490"/>
                        </a:lnTo>
                        <a:lnTo>
                          <a:pt x="3754" y="4493"/>
                        </a:lnTo>
                        <a:lnTo>
                          <a:pt x="3766" y="4496"/>
                        </a:lnTo>
                        <a:lnTo>
                          <a:pt x="3776" y="4503"/>
                        </a:lnTo>
                        <a:lnTo>
                          <a:pt x="3782" y="4506"/>
                        </a:lnTo>
                        <a:lnTo>
                          <a:pt x="3785" y="4512"/>
                        </a:lnTo>
                        <a:lnTo>
                          <a:pt x="3788" y="4518"/>
                        </a:lnTo>
                        <a:lnTo>
                          <a:pt x="3791" y="4527"/>
                        </a:lnTo>
                        <a:lnTo>
                          <a:pt x="3791" y="4534"/>
                        </a:lnTo>
                        <a:lnTo>
                          <a:pt x="3794" y="4543"/>
                        </a:lnTo>
                        <a:lnTo>
                          <a:pt x="3797" y="4546"/>
                        </a:lnTo>
                        <a:lnTo>
                          <a:pt x="3816" y="4552"/>
                        </a:lnTo>
                        <a:lnTo>
                          <a:pt x="3841" y="4556"/>
                        </a:lnTo>
                        <a:lnTo>
                          <a:pt x="3866" y="4559"/>
                        </a:lnTo>
                        <a:lnTo>
                          <a:pt x="3885" y="4565"/>
                        </a:lnTo>
                        <a:lnTo>
                          <a:pt x="3894" y="4574"/>
                        </a:lnTo>
                        <a:lnTo>
                          <a:pt x="3897" y="4584"/>
                        </a:lnTo>
                        <a:lnTo>
                          <a:pt x="3904" y="4593"/>
                        </a:lnTo>
                        <a:lnTo>
                          <a:pt x="3907" y="4606"/>
                        </a:lnTo>
                        <a:lnTo>
                          <a:pt x="3910" y="4615"/>
                        </a:lnTo>
                        <a:lnTo>
                          <a:pt x="3910" y="4621"/>
                        </a:lnTo>
                        <a:lnTo>
                          <a:pt x="3910" y="4631"/>
                        </a:lnTo>
                        <a:lnTo>
                          <a:pt x="3910" y="4640"/>
                        </a:lnTo>
                        <a:lnTo>
                          <a:pt x="3907" y="4649"/>
                        </a:lnTo>
                        <a:lnTo>
                          <a:pt x="3907" y="4659"/>
                        </a:lnTo>
                        <a:lnTo>
                          <a:pt x="3916" y="4684"/>
                        </a:lnTo>
                        <a:lnTo>
                          <a:pt x="3929" y="4715"/>
                        </a:lnTo>
                        <a:lnTo>
                          <a:pt x="3938" y="4740"/>
                        </a:lnTo>
                        <a:lnTo>
                          <a:pt x="3947" y="4768"/>
                        </a:lnTo>
                        <a:lnTo>
                          <a:pt x="3954" y="4793"/>
                        </a:lnTo>
                        <a:lnTo>
                          <a:pt x="3966" y="4812"/>
                        </a:lnTo>
                        <a:lnTo>
                          <a:pt x="3979" y="4830"/>
                        </a:lnTo>
                        <a:lnTo>
                          <a:pt x="3988" y="4849"/>
                        </a:lnTo>
                        <a:lnTo>
                          <a:pt x="3991" y="4858"/>
                        </a:lnTo>
                        <a:lnTo>
                          <a:pt x="3991" y="4868"/>
                        </a:lnTo>
                        <a:lnTo>
                          <a:pt x="3991" y="4880"/>
                        </a:lnTo>
                        <a:lnTo>
                          <a:pt x="3991" y="4890"/>
                        </a:lnTo>
                        <a:lnTo>
                          <a:pt x="3988" y="4899"/>
                        </a:lnTo>
                        <a:lnTo>
                          <a:pt x="3985" y="4908"/>
                        </a:lnTo>
                        <a:lnTo>
                          <a:pt x="3982" y="4918"/>
                        </a:lnTo>
                        <a:lnTo>
                          <a:pt x="3979" y="4930"/>
                        </a:lnTo>
                        <a:lnTo>
                          <a:pt x="3972" y="4937"/>
                        </a:lnTo>
                        <a:lnTo>
                          <a:pt x="3963" y="4946"/>
                        </a:lnTo>
                        <a:lnTo>
                          <a:pt x="3954" y="4952"/>
                        </a:lnTo>
                        <a:lnTo>
                          <a:pt x="3941" y="4962"/>
                        </a:lnTo>
                        <a:lnTo>
                          <a:pt x="3932" y="4968"/>
                        </a:lnTo>
                        <a:lnTo>
                          <a:pt x="3926" y="4977"/>
                        </a:lnTo>
                        <a:lnTo>
                          <a:pt x="3922" y="4983"/>
                        </a:lnTo>
                        <a:lnTo>
                          <a:pt x="3919" y="4990"/>
                        </a:lnTo>
                        <a:lnTo>
                          <a:pt x="3916" y="4999"/>
                        </a:lnTo>
                        <a:lnTo>
                          <a:pt x="3916" y="5005"/>
                        </a:lnTo>
                        <a:lnTo>
                          <a:pt x="3916" y="5011"/>
                        </a:lnTo>
                        <a:lnTo>
                          <a:pt x="3926" y="5024"/>
                        </a:lnTo>
                        <a:lnTo>
                          <a:pt x="3944" y="5033"/>
                        </a:lnTo>
                        <a:lnTo>
                          <a:pt x="3963" y="5043"/>
                        </a:lnTo>
                        <a:lnTo>
                          <a:pt x="3972" y="5052"/>
                        </a:lnTo>
                        <a:lnTo>
                          <a:pt x="3979" y="5074"/>
                        </a:lnTo>
                        <a:lnTo>
                          <a:pt x="3975" y="5099"/>
                        </a:lnTo>
                        <a:lnTo>
                          <a:pt x="3975" y="5124"/>
                        </a:lnTo>
                        <a:lnTo>
                          <a:pt x="3975" y="5130"/>
                        </a:lnTo>
                        <a:lnTo>
                          <a:pt x="3972" y="5136"/>
                        </a:lnTo>
                        <a:lnTo>
                          <a:pt x="3972" y="5143"/>
                        </a:lnTo>
                        <a:lnTo>
                          <a:pt x="3969" y="5149"/>
                        </a:lnTo>
                        <a:lnTo>
                          <a:pt x="3963" y="5152"/>
                        </a:lnTo>
                        <a:lnTo>
                          <a:pt x="3957" y="5155"/>
                        </a:lnTo>
                        <a:lnTo>
                          <a:pt x="3947" y="5155"/>
                        </a:lnTo>
                        <a:lnTo>
                          <a:pt x="3941" y="5158"/>
                        </a:lnTo>
                        <a:lnTo>
                          <a:pt x="3922" y="5155"/>
                        </a:lnTo>
                        <a:lnTo>
                          <a:pt x="3901" y="5155"/>
                        </a:lnTo>
                        <a:lnTo>
                          <a:pt x="3882" y="5158"/>
                        </a:lnTo>
                        <a:lnTo>
                          <a:pt x="3879" y="5161"/>
                        </a:lnTo>
                        <a:lnTo>
                          <a:pt x="3876" y="5168"/>
                        </a:lnTo>
                        <a:lnTo>
                          <a:pt x="3876" y="5177"/>
                        </a:lnTo>
                        <a:lnTo>
                          <a:pt x="3872" y="5186"/>
                        </a:lnTo>
                        <a:lnTo>
                          <a:pt x="3869" y="5193"/>
                        </a:lnTo>
                        <a:lnTo>
                          <a:pt x="3866" y="5196"/>
                        </a:lnTo>
                        <a:lnTo>
                          <a:pt x="3860" y="5199"/>
                        </a:lnTo>
                        <a:lnTo>
                          <a:pt x="3854" y="5199"/>
                        </a:lnTo>
                        <a:lnTo>
                          <a:pt x="3847" y="5196"/>
                        </a:lnTo>
                        <a:lnTo>
                          <a:pt x="3838" y="5196"/>
                        </a:lnTo>
                        <a:lnTo>
                          <a:pt x="3835" y="5196"/>
                        </a:lnTo>
                        <a:lnTo>
                          <a:pt x="3829" y="5202"/>
                        </a:lnTo>
                        <a:lnTo>
                          <a:pt x="3822" y="5208"/>
                        </a:lnTo>
                        <a:lnTo>
                          <a:pt x="3816" y="5214"/>
                        </a:lnTo>
                        <a:lnTo>
                          <a:pt x="3810" y="5221"/>
                        </a:lnTo>
                        <a:lnTo>
                          <a:pt x="3804" y="5230"/>
                        </a:lnTo>
                        <a:lnTo>
                          <a:pt x="3804" y="5236"/>
                        </a:lnTo>
                        <a:lnTo>
                          <a:pt x="3807" y="5252"/>
                        </a:lnTo>
                        <a:lnTo>
                          <a:pt x="3819" y="5264"/>
                        </a:lnTo>
                        <a:lnTo>
                          <a:pt x="3832" y="5280"/>
                        </a:lnTo>
                        <a:lnTo>
                          <a:pt x="3838" y="5296"/>
                        </a:lnTo>
                        <a:lnTo>
                          <a:pt x="3841" y="5311"/>
                        </a:lnTo>
                        <a:lnTo>
                          <a:pt x="3838" y="5333"/>
                        </a:lnTo>
                        <a:lnTo>
                          <a:pt x="3838" y="5352"/>
                        </a:lnTo>
                        <a:lnTo>
                          <a:pt x="3838" y="5371"/>
                        </a:lnTo>
                        <a:lnTo>
                          <a:pt x="3844" y="5392"/>
                        </a:lnTo>
                        <a:lnTo>
                          <a:pt x="3854" y="5411"/>
                        </a:lnTo>
                        <a:lnTo>
                          <a:pt x="3860" y="5414"/>
                        </a:lnTo>
                        <a:lnTo>
                          <a:pt x="3866" y="5417"/>
                        </a:lnTo>
                        <a:lnTo>
                          <a:pt x="3879" y="5421"/>
                        </a:lnTo>
                        <a:lnTo>
                          <a:pt x="3888" y="5424"/>
                        </a:lnTo>
                        <a:lnTo>
                          <a:pt x="3897" y="5427"/>
                        </a:lnTo>
                        <a:lnTo>
                          <a:pt x="3904" y="5430"/>
                        </a:lnTo>
                        <a:lnTo>
                          <a:pt x="3910" y="5439"/>
                        </a:lnTo>
                        <a:lnTo>
                          <a:pt x="3919" y="5449"/>
                        </a:lnTo>
                        <a:lnTo>
                          <a:pt x="3926" y="5461"/>
                        </a:lnTo>
                        <a:lnTo>
                          <a:pt x="3935" y="5471"/>
                        </a:lnTo>
                        <a:lnTo>
                          <a:pt x="3941" y="5477"/>
                        </a:lnTo>
                        <a:lnTo>
                          <a:pt x="3960" y="5480"/>
                        </a:lnTo>
                        <a:lnTo>
                          <a:pt x="3979" y="5480"/>
                        </a:lnTo>
                        <a:lnTo>
                          <a:pt x="3997" y="5477"/>
                        </a:lnTo>
                        <a:lnTo>
                          <a:pt x="4004" y="5471"/>
                        </a:lnTo>
                        <a:lnTo>
                          <a:pt x="4010" y="5467"/>
                        </a:lnTo>
                        <a:lnTo>
                          <a:pt x="4016" y="5458"/>
                        </a:lnTo>
                        <a:lnTo>
                          <a:pt x="4022" y="5455"/>
                        </a:lnTo>
                        <a:lnTo>
                          <a:pt x="4029" y="5449"/>
                        </a:lnTo>
                        <a:lnTo>
                          <a:pt x="4050" y="5446"/>
                        </a:lnTo>
                        <a:lnTo>
                          <a:pt x="4072" y="5446"/>
                        </a:lnTo>
                        <a:lnTo>
                          <a:pt x="4094" y="5449"/>
                        </a:lnTo>
                        <a:lnTo>
                          <a:pt x="4113" y="5455"/>
                        </a:lnTo>
                        <a:lnTo>
                          <a:pt x="4138" y="5467"/>
                        </a:lnTo>
                        <a:lnTo>
                          <a:pt x="4153" y="5480"/>
                        </a:lnTo>
                        <a:lnTo>
                          <a:pt x="4160" y="5486"/>
                        </a:lnTo>
                        <a:lnTo>
                          <a:pt x="4163" y="5492"/>
                        </a:lnTo>
                        <a:lnTo>
                          <a:pt x="4166" y="5502"/>
                        </a:lnTo>
                        <a:lnTo>
                          <a:pt x="4169" y="5508"/>
                        </a:lnTo>
                        <a:lnTo>
                          <a:pt x="4172" y="5514"/>
                        </a:lnTo>
                        <a:lnTo>
                          <a:pt x="4191" y="5524"/>
                        </a:lnTo>
                        <a:lnTo>
                          <a:pt x="4219" y="5530"/>
                        </a:lnTo>
                        <a:lnTo>
                          <a:pt x="4238" y="5536"/>
                        </a:lnTo>
                        <a:lnTo>
                          <a:pt x="4244" y="5542"/>
                        </a:lnTo>
                        <a:lnTo>
                          <a:pt x="4250" y="5549"/>
                        </a:lnTo>
                        <a:lnTo>
                          <a:pt x="4257" y="5558"/>
                        </a:lnTo>
                        <a:lnTo>
                          <a:pt x="4263" y="5567"/>
                        </a:lnTo>
                        <a:lnTo>
                          <a:pt x="4266" y="5574"/>
                        </a:lnTo>
                        <a:lnTo>
                          <a:pt x="4266" y="5583"/>
                        </a:lnTo>
                        <a:lnTo>
                          <a:pt x="4266" y="5589"/>
                        </a:lnTo>
                        <a:lnTo>
                          <a:pt x="4260" y="5595"/>
                        </a:lnTo>
                        <a:lnTo>
                          <a:pt x="4250" y="5602"/>
                        </a:lnTo>
                        <a:lnTo>
                          <a:pt x="4244" y="5608"/>
                        </a:lnTo>
                        <a:lnTo>
                          <a:pt x="4235" y="5611"/>
                        </a:lnTo>
                        <a:lnTo>
                          <a:pt x="4228" y="5617"/>
                        </a:lnTo>
                        <a:lnTo>
                          <a:pt x="4213" y="5624"/>
                        </a:lnTo>
                        <a:lnTo>
                          <a:pt x="4194" y="5630"/>
                        </a:lnTo>
                        <a:lnTo>
                          <a:pt x="4175" y="5633"/>
                        </a:lnTo>
                        <a:lnTo>
                          <a:pt x="4157" y="5630"/>
                        </a:lnTo>
                        <a:lnTo>
                          <a:pt x="4132" y="5617"/>
                        </a:lnTo>
                        <a:lnTo>
                          <a:pt x="4110" y="5611"/>
                        </a:lnTo>
                        <a:lnTo>
                          <a:pt x="4091" y="5608"/>
                        </a:lnTo>
                        <a:lnTo>
                          <a:pt x="4066" y="5605"/>
                        </a:lnTo>
                        <a:lnTo>
                          <a:pt x="4044" y="5605"/>
                        </a:lnTo>
                        <a:lnTo>
                          <a:pt x="4025" y="5611"/>
                        </a:lnTo>
                        <a:lnTo>
                          <a:pt x="4019" y="5614"/>
                        </a:lnTo>
                        <a:lnTo>
                          <a:pt x="4016" y="5620"/>
                        </a:lnTo>
                        <a:lnTo>
                          <a:pt x="4013" y="5627"/>
                        </a:lnTo>
                        <a:lnTo>
                          <a:pt x="4010" y="5636"/>
                        </a:lnTo>
                        <a:lnTo>
                          <a:pt x="4007" y="5639"/>
                        </a:lnTo>
                        <a:lnTo>
                          <a:pt x="3985" y="5661"/>
                        </a:lnTo>
                        <a:lnTo>
                          <a:pt x="3957" y="5683"/>
                        </a:lnTo>
                        <a:lnTo>
                          <a:pt x="3935" y="5702"/>
                        </a:lnTo>
                        <a:lnTo>
                          <a:pt x="3935" y="5720"/>
                        </a:lnTo>
                        <a:lnTo>
                          <a:pt x="3935" y="5739"/>
                        </a:lnTo>
                        <a:lnTo>
                          <a:pt x="3935" y="5758"/>
                        </a:lnTo>
                        <a:lnTo>
                          <a:pt x="3932" y="5777"/>
                        </a:lnTo>
                        <a:lnTo>
                          <a:pt x="3929" y="5798"/>
                        </a:lnTo>
                        <a:lnTo>
                          <a:pt x="3919" y="5814"/>
                        </a:lnTo>
                        <a:lnTo>
                          <a:pt x="3913" y="5817"/>
                        </a:lnTo>
                        <a:lnTo>
                          <a:pt x="3907" y="5817"/>
                        </a:lnTo>
                        <a:lnTo>
                          <a:pt x="3901" y="5814"/>
                        </a:lnTo>
                        <a:lnTo>
                          <a:pt x="3891" y="5814"/>
                        </a:lnTo>
                        <a:lnTo>
                          <a:pt x="3885" y="5814"/>
                        </a:lnTo>
                        <a:lnTo>
                          <a:pt x="3879" y="5814"/>
                        </a:lnTo>
                        <a:lnTo>
                          <a:pt x="3869" y="5817"/>
                        </a:lnTo>
                        <a:lnTo>
                          <a:pt x="3863" y="5826"/>
                        </a:lnTo>
                        <a:lnTo>
                          <a:pt x="3854" y="5833"/>
                        </a:lnTo>
                        <a:lnTo>
                          <a:pt x="3844" y="5839"/>
                        </a:lnTo>
                        <a:lnTo>
                          <a:pt x="3838" y="5842"/>
                        </a:lnTo>
                        <a:lnTo>
                          <a:pt x="3819" y="5842"/>
                        </a:lnTo>
                        <a:lnTo>
                          <a:pt x="3797" y="5833"/>
                        </a:lnTo>
                        <a:lnTo>
                          <a:pt x="3782" y="5823"/>
                        </a:lnTo>
                        <a:lnTo>
                          <a:pt x="3760" y="5817"/>
                        </a:lnTo>
                        <a:lnTo>
                          <a:pt x="3738" y="5808"/>
                        </a:lnTo>
                        <a:lnTo>
                          <a:pt x="3716" y="5802"/>
                        </a:lnTo>
                        <a:lnTo>
                          <a:pt x="3698" y="5805"/>
                        </a:lnTo>
                        <a:lnTo>
                          <a:pt x="3676" y="5811"/>
                        </a:lnTo>
                        <a:lnTo>
                          <a:pt x="3654" y="5817"/>
                        </a:lnTo>
                        <a:lnTo>
                          <a:pt x="3632" y="5823"/>
                        </a:lnTo>
                        <a:lnTo>
                          <a:pt x="3626" y="5826"/>
                        </a:lnTo>
                        <a:lnTo>
                          <a:pt x="3613" y="5830"/>
                        </a:lnTo>
                        <a:lnTo>
                          <a:pt x="3604" y="5833"/>
                        </a:lnTo>
                        <a:lnTo>
                          <a:pt x="3591" y="5836"/>
                        </a:lnTo>
                        <a:lnTo>
                          <a:pt x="3585" y="5836"/>
                        </a:lnTo>
                        <a:lnTo>
                          <a:pt x="3576" y="5836"/>
                        </a:lnTo>
                        <a:lnTo>
                          <a:pt x="3563" y="5836"/>
                        </a:lnTo>
                        <a:lnTo>
                          <a:pt x="3551" y="5833"/>
                        </a:lnTo>
                        <a:lnTo>
                          <a:pt x="3557" y="5826"/>
                        </a:lnTo>
                        <a:lnTo>
                          <a:pt x="3557" y="5820"/>
                        </a:lnTo>
                        <a:lnTo>
                          <a:pt x="3554" y="5814"/>
                        </a:lnTo>
                        <a:lnTo>
                          <a:pt x="3554" y="5805"/>
                        </a:lnTo>
                        <a:lnTo>
                          <a:pt x="3551" y="5795"/>
                        </a:lnTo>
                        <a:lnTo>
                          <a:pt x="3548" y="5789"/>
                        </a:lnTo>
                        <a:lnTo>
                          <a:pt x="3545" y="5780"/>
                        </a:lnTo>
                        <a:lnTo>
                          <a:pt x="3541" y="5761"/>
                        </a:lnTo>
                        <a:lnTo>
                          <a:pt x="3535" y="5739"/>
                        </a:lnTo>
                        <a:lnTo>
                          <a:pt x="3529" y="5714"/>
                        </a:lnTo>
                        <a:lnTo>
                          <a:pt x="3520" y="5698"/>
                        </a:lnTo>
                        <a:lnTo>
                          <a:pt x="3501" y="5686"/>
                        </a:lnTo>
                        <a:lnTo>
                          <a:pt x="3473" y="5680"/>
                        </a:lnTo>
                        <a:lnTo>
                          <a:pt x="3445" y="5673"/>
                        </a:lnTo>
                        <a:lnTo>
                          <a:pt x="3423" y="5677"/>
                        </a:lnTo>
                        <a:lnTo>
                          <a:pt x="3417" y="5680"/>
                        </a:lnTo>
                        <a:lnTo>
                          <a:pt x="3413" y="5686"/>
                        </a:lnTo>
                        <a:lnTo>
                          <a:pt x="3410" y="5692"/>
                        </a:lnTo>
                        <a:lnTo>
                          <a:pt x="3404" y="5695"/>
                        </a:lnTo>
                        <a:lnTo>
                          <a:pt x="3382" y="5705"/>
                        </a:lnTo>
                        <a:lnTo>
                          <a:pt x="3351" y="5708"/>
                        </a:lnTo>
                        <a:lnTo>
                          <a:pt x="3320" y="5711"/>
                        </a:lnTo>
                        <a:lnTo>
                          <a:pt x="3292" y="5708"/>
                        </a:lnTo>
                        <a:lnTo>
                          <a:pt x="3270" y="5698"/>
                        </a:lnTo>
                        <a:lnTo>
                          <a:pt x="3260" y="5683"/>
                        </a:lnTo>
                        <a:lnTo>
                          <a:pt x="3254" y="5661"/>
                        </a:lnTo>
                        <a:lnTo>
                          <a:pt x="3248" y="5636"/>
                        </a:lnTo>
                        <a:lnTo>
                          <a:pt x="3239" y="5620"/>
                        </a:lnTo>
                        <a:lnTo>
                          <a:pt x="3232" y="5617"/>
                        </a:lnTo>
                        <a:lnTo>
                          <a:pt x="3223" y="5617"/>
                        </a:lnTo>
                        <a:lnTo>
                          <a:pt x="3214" y="5617"/>
                        </a:lnTo>
                        <a:lnTo>
                          <a:pt x="3204" y="5617"/>
                        </a:lnTo>
                        <a:lnTo>
                          <a:pt x="3195" y="5620"/>
                        </a:lnTo>
                        <a:lnTo>
                          <a:pt x="3173" y="5624"/>
                        </a:lnTo>
                        <a:lnTo>
                          <a:pt x="3142" y="5630"/>
                        </a:lnTo>
                        <a:lnTo>
                          <a:pt x="3117" y="5636"/>
                        </a:lnTo>
                        <a:lnTo>
                          <a:pt x="3095" y="5649"/>
                        </a:lnTo>
                        <a:lnTo>
                          <a:pt x="3092" y="5655"/>
                        </a:lnTo>
                        <a:lnTo>
                          <a:pt x="3089" y="5661"/>
                        </a:lnTo>
                        <a:lnTo>
                          <a:pt x="3086" y="5670"/>
                        </a:lnTo>
                        <a:lnTo>
                          <a:pt x="3082" y="5680"/>
                        </a:lnTo>
                        <a:lnTo>
                          <a:pt x="3082" y="5689"/>
                        </a:lnTo>
                        <a:lnTo>
                          <a:pt x="3076" y="5695"/>
                        </a:lnTo>
                        <a:lnTo>
                          <a:pt x="3073" y="5705"/>
                        </a:lnTo>
                        <a:lnTo>
                          <a:pt x="3064" y="5711"/>
                        </a:lnTo>
                        <a:lnTo>
                          <a:pt x="3057" y="5720"/>
                        </a:lnTo>
                        <a:lnTo>
                          <a:pt x="3048" y="5727"/>
                        </a:lnTo>
                        <a:lnTo>
                          <a:pt x="3039" y="5733"/>
                        </a:lnTo>
                        <a:lnTo>
                          <a:pt x="3032" y="5736"/>
                        </a:lnTo>
                        <a:lnTo>
                          <a:pt x="3026" y="5736"/>
                        </a:lnTo>
                        <a:lnTo>
                          <a:pt x="3017" y="5733"/>
                        </a:lnTo>
                        <a:lnTo>
                          <a:pt x="3007" y="5730"/>
                        </a:lnTo>
                        <a:lnTo>
                          <a:pt x="3001" y="5727"/>
                        </a:lnTo>
                        <a:lnTo>
                          <a:pt x="2995" y="5723"/>
                        </a:lnTo>
                        <a:lnTo>
                          <a:pt x="2992" y="5720"/>
                        </a:lnTo>
                        <a:lnTo>
                          <a:pt x="2992" y="5708"/>
                        </a:lnTo>
                        <a:lnTo>
                          <a:pt x="2986" y="5689"/>
                        </a:lnTo>
                        <a:lnTo>
                          <a:pt x="2979" y="5664"/>
                        </a:lnTo>
                        <a:lnTo>
                          <a:pt x="2973" y="5639"/>
                        </a:lnTo>
                        <a:lnTo>
                          <a:pt x="2964" y="5620"/>
                        </a:lnTo>
                        <a:lnTo>
                          <a:pt x="2951" y="5599"/>
                        </a:lnTo>
                        <a:lnTo>
                          <a:pt x="2936" y="5574"/>
                        </a:lnTo>
                        <a:lnTo>
                          <a:pt x="2917" y="5552"/>
                        </a:lnTo>
                        <a:lnTo>
                          <a:pt x="2898" y="5533"/>
                        </a:lnTo>
                        <a:lnTo>
                          <a:pt x="2879" y="5517"/>
                        </a:lnTo>
                        <a:lnTo>
                          <a:pt x="2851" y="5499"/>
                        </a:lnTo>
                        <a:lnTo>
                          <a:pt x="2826" y="5483"/>
                        </a:lnTo>
                        <a:lnTo>
                          <a:pt x="2801" y="5477"/>
                        </a:lnTo>
                        <a:lnTo>
                          <a:pt x="2786" y="5483"/>
                        </a:lnTo>
                        <a:lnTo>
                          <a:pt x="2764" y="5492"/>
                        </a:lnTo>
                        <a:lnTo>
                          <a:pt x="2748" y="5499"/>
                        </a:lnTo>
                        <a:lnTo>
                          <a:pt x="2726" y="5489"/>
                        </a:lnTo>
                        <a:lnTo>
                          <a:pt x="2701" y="5471"/>
                        </a:lnTo>
                        <a:lnTo>
                          <a:pt x="2676" y="5452"/>
                        </a:lnTo>
                        <a:lnTo>
                          <a:pt x="2655" y="5442"/>
                        </a:lnTo>
                        <a:lnTo>
                          <a:pt x="2642" y="5449"/>
                        </a:lnTo>
                        <a:lnTo>
                          <a:pt x="2623" y="5464"/>
                        </a:lnTo>
                        <a:lnTo>
                          <a:pt x="2608" y="5477"/>
                        </a:lnTo>
                        <a:lnTo>
                          <a:pt x="2592" y="5483"/>
                        </a:lnTo>
                        <a:lnTo>
                          <a:pt x="2570" y="5480"/>
                        </a:lnTo>
                        <a:lnTo>
                          <a:pt x="2542" y="5471"/>
                        </a:lnTo>
                        <a:lnTo>
                          <a:pt x="2523" y="5458"/>
                        </a:lnTo>
                        <a:lnTo>
                          <a:pt x="2505" y="5442"/>
                        </a:lnTo>
                        <a:lnTo>
                          <a:pt x="2489" y="5417"/>
                        </a:lnTo>
                        <a:lnTo>
                          <a:pt x="2470" y="5389"/>
                        </a:lnTo>
                        <a:lnTo>
                          <a:pt x="2458" y="5371"/>
                        </a:lnTo>
                        <a:lnTo>
                          <a:pt x="2452" y="5361"/>
                        </a:lnTo>
                        <a:lnTo>
                          <a:pt x="2442" y="5352"/>
                        </a:lnTo>
                        <a:lnTo>
                          <a:pt x="2436" y="5342"/>
                        </a:lnTo>
                        <a:lnTo>
                          <a:pt x="2430" y="5333"/>
                        </a:lnTo>
                        <a:lnTo>
                          <a:pt x="2420" y="5327"/>
                        </a:lnTo>
                        <a:lnTo>
                          <a:pt x="2399" y="5314"/>
                        </a:lnTo>
                        <a:lnTo>
                          <a:pt x="2367" y="5302"/>
                        </a:lnTo>
                        <a:lnTo>
                          <a:pt x="2342" y="5296"/>
                        </a:lnTo>
                        <a:lnTo>
                          <a:pt x="2311" y="5289"/>
                        </a:lnTo>
                        <a:lnTo>
                          <a:pt x="2277" y="5289"/>
                        </a:lnTo>
                        <a:lnTo>
                          <a:pt x="2246" y="5286"/>
                        </a:lnTo>
                        <a:lnTo>
                          <a:pt x="2217" y="5293"/>
                        </a:lnTo>
                        <a:lnTo>
                          <a:pt x="2183" y="5299"/>
                        </a:lnTo>
                        <a:lnTo>
                          <a:pt x="2152" y="5305"/>
                        </a:lnTo>
                        <a:lnTo>
                          <a:pt x="2124" y="5302"/>
                        </a:lnTo>
                        <a:lnTo>
                          <a:pt x="2096" y="5289"/>
                        </a:lnTo>
                        <a:lnTo>
                          <a:pt x="2064" y="5268"/>
                        </a:lnTo>
                        <a:lnTo>
                          <a:pt x="2033" y="5243"/>
                        </a:lnTo>
                        <a:lnTo>
                          <a:pt x="2008" y="5221"/>
                        </a:lnTo>
                        <a:lnTo>
                          <a:pt x="1989" y="5208"/>
                        </a:lnTo>
                        <a:lnTo>
                          <a:pt x="1971" y="5193"/>
                        </a:lnTo>
                        <a:lnTo>
                          <a:pt x="1952" y="5177"/>
                        </a:lnTo>
                        <a:lnTo>
                          <a:pt x="1933" y="5168"/>
                        </a:lnTo>
                        <a:lnTo>
                          <a:pt x="1914" y="5165"/>
                        </a:lnTo>
                        <a:lnTo>
                          <a:pt x="1893" y="5168"/>
                        </a:lnTo>
                        <a:lnTo>
                          <a:pt x="1871" y="5168"/>
                        </a:lnTo>
                        <a:lnTo>
                          <a:pt x="1855" y="5168"/>
                        </a:lnTo>
                        <a:lnTo>
                          <a:pt x="1833" y="5158"/>
                        </a:lnTo>
                        <a:lnTo>
                          <a:pt x="1815" y="5146"/>
                        </a:lnTo>
                        <a:lnTo>
                          <a:pt x="1796" y="5136"/>
                        </a:lnTo>
                        <a:lnTo>
                          <a:pt x="1771" y="5133"/>
                        </a:lnTo>
                        <a:lnTo>
                          <a:pt x="1743" y="5130"/>
                        </a:lnTo>
                        <a:lnTo>
                          <a:pt x="1715" y="5130"/>
                        </a:lnTo>
                        <a:lnTo>
                          <a:pt x="1693" y="5136"/>
                        </a:lnTo>
                        <a:lnTo>
                          <a:pt x="1674" y="5152"/>
                        </a:lnTo>
                        <a:lnTo>
                          <a:pt x="1658" y="5177"/>
                        </a:lnTo>
                        <a:lnTo>
                          <a:pt x="1646" y="5202"/>
                        </a:lnTo>
                        <a:lnTo>
                          <a:pt x="1640" y="5227"/>
                        </a:lnTo>
                        <a:lnTo>
                          <a:pt x="1643" y="5252"/>
                        </a:lnTo>
                        <a:lnTo>
                          <a:pt x="1655" y="5283"/>
                        </a:lnTo>
                        <a:lnTo>
                          <a:pt x="1668" y="5314"/>
                        </a:lnTo>
                        <a:lnTo>
                          <a:pt x="1674" y="5339"/>
                        </a:lnTo>
                        <a:lnTo>
                          <a:pt x="1677" y="5367"/>
                        </a:lnTo>
                        <a:lnTo>
                          <a:pt x="1677" y="5405"/>
                        </a:lnTo>
                        <a:lnTo>
                          <a:pt x="1677" y="5433"/>
                        </a:lnTo>
                        <a:lnTo>
                          <a:pt x="1677" y="5442"/>
                        </a:lnTo>
                        <a:lnTo>
                          <a:pt x="1677" y="5455"/>
                        </a:lnTo>
                        <a:lnTo>
                          <a:pt x="1677" y="5467"/>
                        </a:lnTo>
                        <a:lnTo>
                          <a:pt x="1677" y="5477"/>
                        </a:lnTo>
                        <a:lnTo>
                          <a:pt x="1677" y="5480"/>
                        </a:lnTo>
                        <a:lnTo>
                          <a:pt x="1677" y="5486"/>
                        </a:lnTo>
                        <a:lnTo>
                          <a:pt x="1674" y="5489"/>
                        </a:lnTo>
                        <a:lnTo>
                          <a:pt x="1674" y="5495"/>
                        </a:lnTo>
                        <a:lnTo>
                          <a:pt x="1668" y="5499"/>
                        </a:lnTo>
                        <a:lnTo>
                          <a:pt x="1662" y="5499"/>
                        </a:lnTo>
                        <a:lnTo>
                          <a:pt x="1652" y="5502"/>
                        </a:lnTo>
                        <a:lnTo>
                          <a:pt x="1640" y="5502"/>
                        </a:lnTo>
                        <a:lnTo>
                          <a:pt x="1605" y="5499"/>
                        </a:lnTo>
                        <a:lnTo>
                          <a:pt x="1574" y="5489"/>
                        </a:lnTo>
                        <a:lnTo>
                          <a:pt x="1552" y="5486"/>
                        </a:lnTo>
                        <a:lnTo>
                          <a:pt x="1546" y="5492"/>
                        </a:lnTo>
                        <a:lnTo>
                          <a:pt x="1540" y="5499"/>
                        </a:lnTo>
                        <a:lnTo>
                          <a:pt x="1534" y="5508"/>
                        </a:lnTo>
                        <a:lnTo>
                          <a:pt x="1527" y="5517"/>
                        </a:lnTo>
                        <a:lnTo>
                          <a:pt x="1521" y="5524"/>
                        </a:lnTo>
                        <a:lnTo>
                          <a:pt x="1515" y="5527"/>
                        </a:lnTo>
                        <a:lnTo>
                          <a:pt x="1505" y="5524"/>
                        </a:lnTo>
                        <a:lnTo>
                          <a:pt x="1499" y="5517"/>
                        </a:lnTo>
                        <a:lnTo>
                          <a:pt x="1493" y="5508"/>
                        </a:lnTo>
                        <a:lnTo>
                          <a:pt x="1487" y="5495"/>
                        </a:lnTo>
                        <a:lnTo>
                          <a:pt x="1480" y="5486"/>
                        </a:lnTo>
                        <a:lnTo>
                          <a:pt x="1474" y="5480"/>
                        </a:lnTo>
                        <a:lnTo>
                          <a:pt x="1468" y="5477"/>
                        </a:lnTo>
                        <a:lnTo>
                          <a:pt x="1462" y="5477"/>
                        </a:lnTo>
                        <a:lnTo>
                          <a:pt x="1455" y="5483"/>
                        </a:lnTo>
                        <a:lnTo>
                          <a:pt x="1449" y="5489"/>
                        </a:lnTo>
                        <a:lnTo>
                          <a:pt x="1443" y="5495"/>
                        </a:lnTo>
                        <a:lnTo>
                          <a:pt x="1437" y="5499"/>
                        </a:lnTo>
                        <a:lnTo>
                          <a:pt x="1430" y="5502"/>
                        </a:lnTo>
                        <a:lnTo>
                          <a:pt x="1409" y="5505"/>
                        </a:lnTo>
                        <a:lnTo>
                          <a:pt x="1381" y="5505"/>
                        </a:lnTo>
                        <a:lnTo>
                          <a:pt x="1359" y="5502"/>
                        </a:lnTo>
                        <a:lnTo>
                          <a:pt x="1349" y="5499"/>
                        </a:lnTo>
                        <a:lnTo>
                          <a:pt x="1343" y="5492"/>
                        </a:lnTo>
                        <a:lnTo>
                          <a:pt x="1334" y="5483"/>
                        </a:lnTo>
                        <a:lnTo>
                          <a:pt x="1324" y="5477"/>
                        </a:lnTo>
                        <a:lnTo>
                          <a:pt x="1318" y="5471"/>
                        </a:lnTo>
                        <a:lnTo>
                          <a:pt x="1306" y="5471"/>
                        </a:lnTo>
                        <a:lnTo>
                          <a:pt x="1290" y="5474"/>
                        </a:lnTo>
                        <a:lnTo>
                          <a:pt x="1274" y="5477"/>
                        </a:lnTo>
                        <a:lnTo>
                          <a:pt x="1262" y="5477"/>
                        </a:lnTo>
                        <a:lnTo>
                          <a:pt x="1256" y="5474"/>
                        </a:lnTo>
                        <a:lnTo>
                          <a:pt x="1252" y="5464"/>
                        </a:lnTo>
                        <a:lnTo>
                          <a:pt x="1246" y="5458"/>
                        </a:lnTo>
                        <a:lnTo>
                          <a:pt x="1243" y="5449"/>
                        </a:lnTo>
                        <a:lnTo>
                          <a:pt x="1237" y="5439"/>
                        </a:lnTo>
                        <a:lnTo>
                          <a:pt x="1234" y="5436"/>
                        </a:lnTo>
                        <a:lnTo>
                          <a:pt x="1218" y="5430"/>
                        </a:lnTo>
                        <a:lnTo>
                          <a:pt x="1196" y="5430"/>
                        </a:lnTo>
                        <a:lnTo>
                          <a:pt x="1178" y="5430"/>
                        </a:lnTo>
                        <a:lnTo>
                          <a:pt x="1171" y="5433"/>
                        </a:lnTo>
                        <a:lnTo>
                          <a:pt x="1162" y="5436"/>
                        </a:lnTo>
                        <a:lnTo>
                          <a:pt x="1153" y="5439"/>
                        </a:lnTo>
                        <a:lnTo>
                          <a:pt x="1143" y="5446"/>
                        </a:lnTo>
                        <a:lnTo>
                          <a:pt x="1137" y="5449"/>
                        </a:lnTo>
                        <a:lnTo>
                          <a:pt x="1124" y="5464"/>
                        </a:lnTo>
                        <a:lnTo>
                          <a:pt x="1118" y="5483"/>
                        </a:lnTo>
                        <a:lnTo>
                          <a:pt x="1109" y="5505"/>
                        </a:lnTo>
                        <a:lnTo>
                          <a:pt x="1096" y="5517"/>
                        </a:lnTo>
                        <a:lnTo>
                          <a:pt x="1084" y="5524"/>
                        </a:lnTo>
                        <a:lnTo>
                          <a:pt x="1065" y="5530"/>
                        </a:lnTo>
                        <a:lnTo>
                          <a:pt x="1046" y="5533"/>
                        </a:lnTo>
                        <a:lnTo>
                          <a:pt x="1031" y="5530"/>
                        </a:lnTo>
                        <a:lnTo>
                          <a:pt x="1018" y="5520"/>
                        </a:lnTo>
                        <a:lnTo>
                          <a:pt x="1009" y="5502"/>
                        </a:lnTo>
                        <a:lnTo>
                          <a:pt x="1000" y="5480"/>
                        </a:lnTo>
                        <a:lnTo>
                          <a:pt x="993" y="5464"/>
                        </a:lnTo>
                        <a:lnTo>
                          <a:pt x="987" y="5449"/>
                        </a:lnTo>
                        <a:lnTo>
                          <a:pt x="981" y="5427"/>
                        </a:lnTo>
                        <a:lnTo>
                          <a:pt x="971" y="5414"/>
                        </a:lnTo>
                        <a:lnTo>
                          <a:pt x="953" y="5405"/>
                        </a:lnTo>
                        <a:lnTo>
                          <a:pt x="928" y="5402"/>
                        </a:lnTo>
                        <a:lnTo>
                          <a:pt x="900" y="5402"/>
                        </a:lnTo>
                        <a:lnTo>
                          <a:pt x="875" y="5405"/>
                        </a:lnTo>
                        <a:lnTo>
                          <a:pt x="853" y="5405"/>
                        </a:lnTo>
                        <a:lnTo>
                          <a:pt x="828" y="5405"/>
                        </a:lnTo>
                        <a:lnTo>
                          <a:pt x="797" y="5405"/>
                        </a:lnTo>
                        <a:lnTo>
                          <a:pt x="765" y="5408"/>
                        </a:lnTo>
                        <a:lnTo>
                          <a:pt x="743" y="5414"/>
                        </a:lnTo>
                        <a:lnTo>
                          <a:pt x="722" y="5424"/>
                        </a:lnTo>
                        <a:lnTo>
                          <a:pt x="700" y="5439"/>
                        </a:lnTo>
                        <a:lnTo>
                          <a:pt x="681" y="5455"/>
                        </a:lnTo>
                        <a:lnTo>
                          <a:pt x="659" y="5464"/>
                        </a:lnTo>
                        <a:lnTo>
                          <a:pt x="637" y="5480"/>
                        </a:lnTo>
                        <a:lnTo>
                          <a:pt x="609" y="5492"/>
                        </a:lnTo>
                        <a:lnTo>
                          <a:pt x="587" y="5499"/>
                        </a:lnTo>
                        <a:lnTo>
                          <a:pt x="562" y="5505"/>
                        </a:lnTo>
                        <a:lnTo>
                          <a:pt x="528" y="5508"/>
                        </a:lnTo>
                        <a:lnTo>
                          <a:pt x="497" y="5505"/>
                        </a:lnTo>
                        <a:lnTo>
                          <a:pt x="472" y="5499"/>
                        </a:lnTo>
                        <a:lnTo>
                          <a:pt x="453" y="5486"/>
                        </a:lnTo>
                        <a:lnTo>
                          <a:pt x="434" y="5461"/>
                        </a:lnTo>
                        <a:lnTo>
                          <a:pt x="419" y="5436"/>
                        </a:lnTo>
                        <a:lnTo>
                          <a:pt x="403" y="5417"/>
                        </a:lnTo>
                        <a:lnTo>
                          <a:pt x="384" y="5408"/>
                        </a:lnTo>
                        <a:lnTo>
                          <a:pt x="359" y="5396"/>
                        </a:lnTo>
                        <a:lnTo>
                          <a:pt x="344" y="5383"/>
                        </a:lnTo>
                        <a:lnTo>
                          <a:pt x="334" y="5361"/>
                        </a:lnTo>
                        <a:lnTo>
                          <a:pt x="331" y="5333"/>
                        </a:lnTo>
                        <a:lnTo>
                          <a:pt x="328" y="5305"/>
                        </a:lnTo>
                        <a:lnTo>
                          <a:pt x="322" y="5286"/>
                        </a:lnTo>
                        <a:lnTo>
                          <a:pt x="303" y="5271"/>
                        </a:lnTo>
                        <a:lnTo>
                          <a:pt x="278" y="5258"/>
                        </a:lnTo>
                        <a:lnTo>
                          <a:pt x="253" y="5246"/>
                        </a:lnTo>
                        <a:lnTo>
                          <a:pt x="231" y="5236"/>
                        </a:lnTo>
                        <a:lnTo>
                          <a:pt x="206" y="5227"/>
                        </a:lnTo>
                        <a:lnTo>
                          <a:pt x="178" y="5218"/>
                        </a:lnTo>
                        <a:lnTo>
                          <a:pt x="156" y="5205"/>
                        </a:lnTo>
                        <a:lnTo>
                          <a:pt x="144" y="5189"/>
                        </a:lnTo>
                        <a:lnTo>
                          <a:pt x="135" y="5168"/>
                        </a:lnTo>
                        <a:lnTo>
                          <a:pt x="122" y="5146"/>
                        </a:lnTo>
                        <a:lnTo>
                          <a:pt x="110" y="5133"/>
                        </a:lnTo>
                        <a:lnTo>
                          <a:pt x="85" y="5121"/>
                        </a:lnTo>
                        <a:lnTo>
                          <a:pt x="53" y="5115"/>
                        </a:lnTo>
                        <a:lnTo>
                          <a:pt x="19" y="5115"/>
                        </a:lnTo>
                        <a:lnTo>
                          <a:pt x="10" y="5083"/>
                        </a:lnTo>
                        <a:lnTo>
                          <a:pt x="0" y="5055"/>
                        </a:lnTo>
                        <a:lnTo>
                          <a:pt x="3" y="5024"/>
                        </a:lnTo>
                        <a:lnTo>
                          <a:pt x="10" y="4983"/>
                        </a:lnTo>
                        <a:lnTo>
                          <a:pt x="19" y="4952"/>
                        </a:lnTo>
                        <a:lnTo>
                          <a:pt x="22" y="4949"/>
                        </a:lnTo>
                        <a:lnTo>
                          <a:pt x="28" y="4943"/>
                        </a:lnTo>
                        <a:lnTo>
                          <a:pt x="35" y="4937"/>
                        </a:lnTo>
                        <a:lnTo>
                          <a:pt x="41" y="4930"/>
                        </a:lnTo>
                        <a:lnTo>
                          <a:pt x="44" y="4924"/>
                        </a:lnTo>
                        <a:lnTo>
                          <a:pt x="41" y="4905"/>
                        </a:lnTo>
                        <a:lnTo>
                          <a:pt x="35" y="4883"/>
                        </a:lnTo>
                        <a:lnTo>
                          <a:pt x="28" y="4862"/>
                        </a:lnTo>
                        <a:lnTo>
                          <a:pt x="28" y="4843"/>
                        </a:lnTo>
                        <a:lnTo>
                          <a:pt x="38" y="4834"/>
                        </a:lnTo>
                        <a:lnTo>
                          <a:pt x="56" y="4824"/>
                        </a:lnTo>
                        <a:lnTo>
                          <a:pt x="72" y="4818"/>
                        </a:lnTo>
                        <a:lnTo>
                          <a:pt x="85" y="4809"/>
                        </a:lnTo>
                        <a:lnTo>
                          <a:pt x="91" y="4790"/>
                        </a:lnTo>
                        <a:lnTo>
                          <a:pt x="91" y="4765"/>
                        </a:lnTo>
                        <a:lnTo>
                          <a:pt x="94" y="4743"/>
                        </a:lnTo>
                        <a:lnTo>
                          <a:pt x="100" y="4724"/>
                        </a:lnTo>
                        <a:lnTo>
                          <a:pt x="116" y="4705"/>
                        </a:lnTo>
                        <a:lnTo>
                          <a:pt x="141" y="4687"/>
                        </a:lnTo>
                        <a:lnTo>
                          <a:pt x="166" y="4674"/>
                        </a:lnTo>
                        <a:lnTo>
                          <a:pt x="185" y="4671"/>
                        </a:lnTo>
                        <a:lnTo>
                          <a:pt x="206" y="4671"/>
                        </a:lnTo>
                        <a:lnTo>
                          <a:pt x="231" y="4671"/>
                        </a:lnTo>
                        <a:lnTo>
                          <a:pt x="244" y="4662"/>
                        </a:lnTo>
                        <a:lnTo>
                          <a:pt x="250" y="4646"/>
                        </a:lnTo>
                        <a:lnTo>
                          <a:pt x="244" y="4624"/>
                        </a:lnTo>
                        <a:lnTo>
                          <a:pt x="238" y="4602"/>
                        </a:lnTo>
                        <a:lnTo>
                          <a:pt x="231" y="4577"/>
                        </a:lnTo>
                        <a:lnTo>
                          <a:pt x="228" y="4562"/>
                        </a:lnTo>
                        <a:lnTo>
                          <a:pt x="241" y="4540"/>
                        </a:lnTo>
                        <a:lnTo>
                          <a:pt x="259" y="4515"/>
                        </a:lnTo>
                        <a:lnTo>
                          <a:pt x="284" y="4496"/>
                        </a:lnTo>
                        <a:lnTo>
                          <a:pt x="303" y="4481"/>
                        </a:lnTo>
                        <a:lnTo>
                          <a:pt x="319" y="4481"/>
                        </a:lnTo>
                        <a:lnTo>
                          <a:pt x="338" y="4484"/>
                        </a:lnTo>
                        <a:lnTo>
                          <a:pt x="356" y="4484"/>
                        </a:lnTo>
                        <a:lnTo>
                          <a:pt x="369" y="4481"/>
                        </a:lnTo>
                        <a:lnTo>
                          <a:pt x="384" y="4465"/>
                        </a:lnTo>
                        <a:lnTo>
                          <a:pt x="394" y="4440"/>
                        </a:lnTo>
                        <a:lnTo>
                          <a:pt x="403" y="4418"/>
                        </a:lnTo>
                        <a:lnTo>
                          <a:pt x="412" y="4393"/>
                        </a:lnTo>
                        <a:lnTo>
                          <a:pt x="425" y="4368"/>
                        </a:lnTo>
                        <a:lnTo>
                          <a:pt x="437" y="4346"/>
                        </a:lnTo>
                        <a:lnTo>
                          <a:pt x="447" y="4340"/>
                        </a:lnTo>
                        <a:lnTo>
                          <a:pt x="459" y="4334"/>
                        </a:lnTo>
                        <a:lnTo>
                          <a:pt x="469" y="4325"/>
                        </a:lnTo>
                        <a:lnTo>
                          <a:pt x="481" y="4318"/>
                        </a:lnTo>
                        <a:lnTo>
                          <a:pt x="487" y="4312"/>
                        </a:lnTo>
                        <a:lnTo>
                          <a:pt x="497" y="4290"/>
                        </a:lnTo>
                        <a:lnTo>
                          <a:pt x="500" y="4265"/>
                        </a:lnTo>
                        <a:lnTo>
                          <a:pt x="503" y="4240"/>
                        </a:lnTo>
                        <a:lnTo>
                          <a:pt x="506" y="4218"/>
                        </a:lnTo>
                        <a:lnTo>
                          <a:pt x="509" y="4212"/>
                        </a:lnTo>
                        <a:lnTo>
                          <a:pt x="516" y="4206"/>
                        </a:lnTo>
                        <a:lnTo>
                          <a:pt x="519" y="4200"/>
                        </a:lnTo>
                        <a:lnTo>
                          <a:pt x="522" y="4193"/>
                        </a:lnTo>
                        <a:lnTo>
                          <a:pt x="525" y="4175"/>
                        </a:lnTo>
                        <a:lnTo>
                          <a:pt x="522" y="4147"/>
                        </a:lnTo>
                        <a:lnTo>
                          <a:pt x="522" y="4125"/>
                        </a:lnTo>
                        <a:lnTo>
                          <a:pt x="525" y="4103"/>
                        </a:lnTo>
                        <a:lnTo>
                          <a:pt x="528" y="4078"/>
                        </a:lnTo>
                        <a:lnTo>
                          <a:pt x="531" y="4056"/>
                        </a:lnTo>
                        <a:lnTo>
                          <a:pt x="534" y="4037"/>
                        </a:lnTo>
                        <a:lnTo>
                          <a:pt x="537" y="4015"/>
                        </a:lnTo>
                        <a:lnTo>
                          <a:pt x="547" y="4000"/>
                        </a:lnTo>
                        <a:lnTo>
                          <a:pt x="562" y="3997"/>
                        </a:lnTo>
                        <a:lnTo>
                          <a:pt x="584" y="4000"/>
                        </a:lnTo>
                        <a:lnTo>
                          <a:pt x="606" y="4003"/>
                        </a:lnTo>
                        <a:lnTo>
                          <a:pt x="628" y="4006"/>
                        </a:lnTo>
                        <a:lnTo>
                          <a:pt x="640" y="4000"/>
                        </a:lnTo>
                        <a:lnTo>
                          <a:pt x="650" y="3984"/>
                        </a:lnTo>
                        <a:lnTo>
                          <a:pt x="653" y="3956"/>
                        </a:lnTo>
                        <a:lnTo>
                          <a:pt x="653" y="3931"/>
                        </a:lnTo>
                        <a:lnTo>
                          <a:pt x="647" y="3909"/>
                        </a:lnTo>
                        <a:lnTo>
                          <a:pt x="634" y="3894"/>
                        </a:lnTo>
                        <a:lnTo>
                          <a:pt x="615" y="3881"/>
                        </a:lnTo>
                        <a:lnTo>
                          <a:pt x="594" y="3866"/>
                        </a:lnTo>
                        <a:lnTo>
                          <a:pt x="581" y="3853"/>
                        </a:lnTo>
                        <a:lnTo>
                          <a:pt x="584" y="3831"/>
                        </a:lnTo>
                        <a:lnTo>
                          <a:pt x="590" y="3809"/>
                        </a:lnTo>
                        <a:lnTo>
                          <a:pt x="600" y="3784"/>
                        </a:lnTo>
                        <a:lnTo>
                          <a:pt x="606" y="3766"/>
                        </a:lnTo>
                        <a:lnTo>
                          <a:pt x="600" y="3737"/>
                        </a:lnTo>
                        <a:lnTo>
                          <a:pt x="590" y="3700"/>
                        </a:lnTo>
                        <a:lnTo>
                          <a:pt x="578" y="3669"/>
                        </a:lnTo>
                        <a:lnTo>
                          <a:pt x="565" y="3641"/>
                        </a:lnTo>
                        <a:lnTo>
                          <a:pt x="547" y="3625"/>
                        </a:lnTo>
                        <a:lnTo>
                          <a:pt x="522" y="3609"/>
                        </a:lnTo>
                        <a:lnTo>
                          <a:pt x="506" y="3591"/>
                        </a:lnTo>
                        <a:lnTo>
                          <a:pt x="506" y="3572"/>
                        </a:lnTo>
                        <a:lnTo>
                          <a:pt x="512" y="3550"/>
                        </a:lnTo>
                        <a:lnTo>
                          <a:pt x="519" y="3528"/>
                        </a:lnTo>
                        <a:lnTo>
                          <a:pt x="519" y="3510"/>
                        </a:lnTo>
                        <a:lnTo>
                          <a:pt x="503" y="3491"/>
                        </a:lnTo>
                        <a:lnTo>
                          <a:pt x="472" y="3475"/>
                        </a:lnTo>
                        <a:lnTo>
                          <a:pt x="444" y="3463"/>
                        </a:lnTo>
                        <a:lnTo>
                          <a:pt x="422" y="3444"/>
                        </a:lnTo>
                        <a:lnTo>
                          <a:pt x="412" y="3428"/>
                        </a:lnTo>
                        <a:lnTo>
                          <a:pt x="406" y="3406"/>
                        </a:lnTo>
                        <a:lnTo>
                          <a:pt x="397" y="3388"/>
                        </a:lnTo>
                        <a:lnTo>
                          <a:pt x="387" y="3372"/>
                        </a:lnTo>
                        <a:lnTo>
                          <a:pt x="369" y="3366"/>
                        </a:lnTo>
                        <a:lnTo>
                          <a:pt x="347" y="3369"/>
                        </a:lnTo>
                        <a:lnTo>
                          <a:pt x="319" y="3369"/>
                        </a:lnTo>
                        <a:lnTo>
                          <a:pt x="297" y="3372"/>
                        </a:lnTo>
                        <a:lnTo>
                          <a:pt x="275" y="3372"/>
                        </a:lnTo>
                        <a:lnTo>
                          <a:pt x="247" y="3366"/>
                        </a:lnTo>
                        <a:lnTo>
                          <a:pt x="216" y="3353"/>
                        </a:lnTo>
                        <a:lnTo>
                          <a:pt x="191" y="3341"/>
                        </a:lnTo>
                        <a:lnTo>
                          <a:pt x="172" y="3316"/>
                        </a:lnTo>
                        <a:lnTo>
                          <a:pt x="156" y="3285"/>
                        </a:lnTo>
                        <a:lnTo>
                          <a:pt x="144" y="3250"/>
                        </a:lnTo>
                        <a:lnTo>
                          <a:pt x="138" y="3222"/>
                        </a:lnTo>
                        <a:lnTo>
                          <a:pt x="138" y="3204"/>
                        </a:lnTo>
                        <a:lnTo>
                          <a:pt x="138" y="3175"/>
                        </a:lnTo>
                        <a:lnTo>
                          <a:pt x="141" y="3150"/>
                        </a:lnTo>
                        <a:lnTo>
                          <a:pt x="147" y="3129"/>
                        </a:lnTo>
                        <a:lnTo>
                          <a:pt x="156" y="3113"/>
                        </a:lnTo>
                        <a:lnTo>
                          <a:pt x="172" y="3110"/>
                        </a:lnTo>
                        <a:lnTo>
                          <a:pt x="191" y="3113"/>
                        </a:lnTo>
                        <a:lnTo>
                          <a:pt x="213" y="3119"/>
                        </a:lnTo>
                        <a:lnTo>
                          <a:pt x="234" y="3125"/>
                        </a:lnTo>
                        <a:lnTo>
                          <a:pt x="250" y="3125"/>
                        </a:lnTo>
                        <a:lnTo>
                          <a:pt x="259" y="3122"/>
                        </a:lnTo>
                        <a:lnTo>
                          <a:pt x="272" y="3116"/>
                        </a:lnTo>
                        <a:lnTo>
                          <a:pt x="281" y="3107"/>
                        </a:lnTo>
                        <a:lnTo>
                          <a:pt x="291" y="3100"/>
                        </a:lnTo>
                        <a:lnTo>
                          <a:pt x="294" y="3091"/>
                        </a:lnTo>
                        <a:lnTo>
                          <a:pt x="300" y="3066"/>
                        </a:lnTo>
                        <a:lnTo>
                          <a:pt x="300" y="3038"/>
                        </a:lnTo>
                        <a:lnTo>
                          <a:pt x="294" y="3013"/>
                        </a:lnTo>
                        <a:lnTo>
                          <a:pt x="284" y="2994"/>
                        </a:lnTo>
                        <a:lnTo>
                          <a:pt x="269" y="2969"/>
                        </a:lnTo>
                        <a:lnTo>
                          <a:pt x="256" y="2951"/>
                        </a:lnTo>
                        <a:lnTo>
                          <a:pt x="253" y="2922"/>
                        </a:lnTo>
                        <a:lnTo>
                          <a:pt x="253" y="2891"/>
                        </a:lnTo>
                        <a:lnTo>
                          <a:pt x="256" y="2866"/>
                        </a:lnTo>
                        <a:lnTo>
                          <a:pt x="272" y="2848"/>
                        </a:lnTo>
                        <a:lnTo>
                          <a:pt x="291" y="2829"/>
                        </a:lnTo>
                        <a:lnTo>
                          <a:pt x="303" y="2810"/>
                        </a:lnTo>
                        <a:lnTo>
                          <a:pt x="309" y="2788"/>
                        </a:lnTo>
                        <a:lnTo>
                          <a:pt x="313" y="2760"/>
                        </a:lnTo>
                        <a:lnTo>
                          <a:pt x="309" y="2732"/>
                        </a:lnTo>
                        <a:lnTo>
                          <a:pt x="303" y="2710"/>
                        </a:lnTo>
                        <a:lnTo>
                          <a:pt x="291" y="2704"/>
                        </a:lnTo>
                        <a:lnTo>
                          <a:pt x="269" y="2698"/>
                        </a:lnTo>
                        <a:lnTo>
                          <a:pt x="250" y="2691"/>
                        </a:lnTo>
                        <a:lnTo>
                          <a:pt x="238" y="2685"/>
                        </a:lnTo>
                        <a:lnTo>
                          <a:pt x="231" y="2670"/>
                        </a:lnTo>
                        <a:lnTo>
                          <a:pt x="228" y="2648"/>
                        </a:lnTo>
                        <a:lnTo>
                          <a:pt x="231" y="2626"/>
                        </a:lnTo>
                        <a:lnTo>
                          <a:pt x="238" y="2607"/>
                        </a:lnTo>
                        <a:lnTo>
                          <a:pt x="256" y="2588"/>
                        </a:lnTo>
                        <a:lnTo>
                          <a:pt x="288" y="2573"/>
                        </a:lnTo>
                        <a:lnTo>
                          <a:pt x="322" y="2560"/>
                        </a:lnTo>
                        <a:lnTo>
                          <a:pt x="350" y="2554"/>
                        </a:lnTo>
                        <a:lnTo>
                          <a:pt x="366" y="2554"/>
                        </a:lnTo>
                        <a:lnTo>
                          <a:pt x="387" y="2554"/>
                        </a:lnTo>
                        <a:lnTo>
                          <a:pt x="403" y="2557"/>
                        </a:lnTo>
                        <a:lnTo>
                          <a:pt x="419" y="2567"/>
                        </a:lnTo>
                        <a:lnTo>
                          <a:pt x="437" y="2582"/>
                        </a:lnTo>
                        <a:lnTo>
                          <a:pt x="459" y="2598"/>
                        </a:lnTo>
                        <a:lnTo>
                          <a:pt x="475" y="2601"/>
                        </a:lnTo>
                        <a:lnTo>
                          <a:pt x="491" y="2588"/>
                        </a:lnTo>
                        <a:lnTo>
                          <a:pt x="506" y="2567"/>
                        </a:lnTo>
                        <a:lnTo>
                          <a:pt x="516" y="2535"/>
                        </a:lnTo>
                        <a:lnTo>
                          <a:pt x="525" y="2507"/>
                        </a:lnTo>
                        <a:lnTo>
                          <a:pt x="537" y="2488"/>
                        </a:lnTo>
                        <a:lnTo>
                          <a:pt x="544" y="2482"/>
                        </a:lnTo>
                        <a:lnTo>
                          <a:pt x="550" y="2476"/>
                        </a:lnTo>
                        <a:lnTo>
                          <a:pt x="556" y="2473"/>
                        </a:lnTo>
                        <a:lnTo>
                          <a:pt x="562" y="2470"/>
                        </a:lnTo>
                        <a:lnTo>
                          <a:pt x="581" y="2470"/>
                        </a:lnTo>
                        <a:lnTo>
                          <a:pt x="603" y="2473"/>
                        </a:lnTo>
                        <a:lnTo>
                          <a:pt x="622" y="2479"/>
                        </a:lnTo>
                        <a:lnTo>
                          <a:pt x="634" y="2495"/>
                        </a:lnTo>
                        <a:lnTo>
                          <a:pt x="647" y="2517"/>
                        </a:lnTo>
                        <a:lnTo>
                          <a:pt x="653" y="2538"/>
                        </a:lnTo>
                        <a:lnTo>
                          <a:pt x="650" y="2551"/>
                        </a:lnTo>
                        <a:lnTo>
                          <a:pt x="640" y="2567"/>
                        </a:lnTo>
                        <a:lnTo>
                          <a:pt x="628" y="2582"/>
                        </a:lnTo>
                        <a:lnTo>
                          <a:pt x="622" y="2598"/>
                        </a:lnTo>
                        <a:lnTo>
                          <a:pt x="622" y="2610"/>
                        </a:lnTo>
                        <a:lnTo>
                          <a:pt x="637" y="2629"/>
                        </a:lnTo>
                        <a:lnTo>
                          <a:pt x="665" y="2638"/>
                        </a:lnTo>
                        <a:lnTo>
                          <a:pt x="697" y="2645"/>
                        </a:lnTo>
                        <a:lnTo>
                          <a:pt x="722" y="2645"/>
                        </a:lnTo>
                        <a:lnTo>
                          <a:pt x="728" y="2641"/>
                        </a:lnTo>
                        <a:lnTo>
                          <a:pt x="737" y="2635"/>
                        </a:lnTo>
                        <a:lnTo>
                          <a:pt x="743" y="2629"/>
                        </a:lnTo>
                        <a:lnTo>
                          <a:pt x="753" y="2620"/>
                        </a:lnTo>
                        <a:lnTo>
                          <a:pt x="759" y="2610"/>
                        </a:lnTo>
                        <a:lnTo>
                          <a:pt x="765" y="2604"/>
                        </a:lnTo>
                        <a:lnTo>
                          <a:pt x="775" y="2585"/>
                        </a:lnTo>
                        <a:lnTo>
                          <a:pt x="784" y="2557"/>
                        </a:lnTo>
                        <a:lnTo>
                          <a:pt x="790" y="2532"/>
                        </a:lnTo>
                        <a:lnTo>
                          <a:pt x="790" y="2510"/>
                        </a:lnTo>
                        <a:lnTo>
                          <a:pt x="784" y="2495"/>
                        </a:lnTo>
                        <a:lnTo>
                          <a:pt x="768" y="2479"/>
                        </a:lnTo>
                        <a:lnTo>
                          <a:pt x="756" y="2460"/>
                        </a:lnTo>
                        <a:lnTo>
                          <a:pt x="750" y="2445"/>
                        </a:lnTo>
                        <a:lnTo>
                          <a:pt x="753" y="2438"/>
                        </a:lnTo>
                        <a:lnTo>
                          <a:pt x="759" y="2432"/>
                        </a:lnTo>
                        <a:lnTo>
                          <a:pt x="765" y="2426"/>
                        </a:lnTo>
                        <a:lnTo>
                          <a:pt x="775" y="2420"/>
                        </a:lnTo>
                        <a:lnTo>
                          <a:pt x="781" y="2417"/>
                        </a:lnTo>
                        <a:lnTo>
                          <a:pt x="790" y="2414"/>
                        </a:lnTo>
                        <a:lnTo>
                          <a:pt x="806" y="2423"/>
                        </a:lnTo>
                        <a:lnTo>
                          <a:pt x="825" y="2442"/>
                        </a:lnTo>
                        <a:lnTo>
                          <a:pt x="843" y="2463"/>
                        </a:lnTo>
                        <a:lnTo>
                          <a:pt x="859" y="2476"/>
                        </a:lnTo>
                        <a:lnTo>
                          <a:pt x="868" y="2479"/>
                        </a:lnTo>
                        <a:lnTo>
                          <a:pt x="881" y="2479"/>
                        </a:lnTo>
                        <a:lnTo>
                          <a:pt x="890" y="2479"/>
                        </a:lnTo>
                        <a:lnTo>
                          <a:pt x="900" y="2476"/>
                        </a:lnTo>
                        <a:lnTo>
                          <a:pt x="909" y="2473"/>
                        </a:lnTo>
                        <a:lnTo>
                          <a:pt x="918" y="2467"/>
                        </a:lnTo>
                        <a:lnTo>
                          <a:pt x="928" y="2457"/>
                        </a:lnTo>
                        <a:lnTo>
                          <a:pt x="937" y="2448"/>
                        </a:lnTo>
                        <a:lnTo>
                          <a:pt x="943" y="2442"/>
                        </a:lnTo>
                        <a:lnTo>
                          <a:pt x="943" y="2426"/>
                        </a:lnTo>
                        <a:lnTo>
                          <a:pt x="940" y="2407"/>
                        </a:lnTo>
                        <a:lnTo>
                          <a:pt x="940" y="2389"/>
                        </a:lnTo>
                        <a:lnTo>
                          <a:pt x="943" y="2373"/>
                        </a:lnTo>
                        <a:lnTo>
                          <a:pt x="959" y="2364"/>
                        </a:lnTo>
                        <a:lnTo>
                          <a:pt x="981" y="2351"/>
                        </a:lnTo>
                        <a:lnTo>
                          <a:pt x="1006" y="2348"/>
                        </a:lnTo>
                        <a:lnTo>
                          <a:pt x="1025" y="2351"/>
                        </a:lnTo>
                        <a:lnTo>
                          <a:pt x="1031" y="2364"/>
                        </a:lnTo>
                        <a:lnTo>
                          <a:pt x="1034" y="2385"/>
                        </a:lnTo>
                        <a:lnTo>
                          <a:pt x="1037" y="2407"/>
                        </a:lnTo>
                        <a:lnTo>
                          <a:pt x="1043" y="2423"/>
                        </a:lnTo>
                        <a:lnTo>
                          <a:pt x="1071" y="2442"/>
                        </a:lnTo>
                        <a:lnTo>
                          <a:pt x="1106" y="2454"/>
                        </a:lnTo>
                        <a:lnTo>
                          <a:pt x="1146" y="2463"/>
                        </a:lnTo>
                        <a:lnTo>
                          <a:pt x="1178" y="2463"/>
                        </a:lnTo>
                        <a:lnTo>
                          <a:pt x="1196" y="2457"/>
                        </a:lnTo>
                        <a:lnTo>
                          <a:pt x="1215" y="2442"/>
                        </a:lnTo>
                        <a:lnTo>
                          <a:pt x="1234" y="2426"/>
                        </a:lnTo>
                        <a:lnTo>
                          <a:pt x="1252" y="2414"/>
                        </a:lnTo>
                        <a:lnTo>
                          <a:pt x="1277" y="2395"/>
                        </a:lnTo>
                        <a:lnTo>
                          <a:pt x="1312" y="2373"/>
                        </a:lnTo>
                        <a:lnTo>
                          <a:pt x="1340" y="2357"/>
                        </a:lnTo>
                        <a:lnTo>
                          <a:pt x="1365" y="2342"/>
                        </a:lnTo>
                        <a:lnTo>
                          <a:pt x="1396" y="2326"/>
                        </a:lnTo>
                        <a:lnTo>
                          <a:pt x="1430" y="2314"/>
                        </a:lnTo>
                        <a:lnTo>
                          <a:pt x="1459" y="2304"/>
                        </a:lnTo>
                        <a:lnTo>
                          <a:pt x="1477" y="2304"/>
                        </a:lnTo>
                        <a:lnTo>
                          <a:pt x="1502" y="2307"/>
                        </a:lnTo>
                        <a:lnTo>
                          <a:pt x="1527" y="2310"/>
                        </a:lnTo>
                        <a:lnTo>
                          <a:pt x="1549" y="2310"/>
                        </a:lnTo>
                        <a:lnTo>
                          <a:pt x="1571" y="2298"/>
                        </a:lnTo>
                        <a:lnTo>
                          <a:pt x="1593" y="2282"/>
                        </a:lnTo>
                        <a:lnTo>
                          <a:pt x="1615" y="2270"/>
                        </a:lnTo>
                        <a:lnTo>
                          <a:pt x="1637" y="2270"/>
                        </a:lnTo>
                        <a:lnTo>
                          <a:pt x="1662" y="2270"/>
                        </a:lnTo>
                        <a:lnTo>
                          <a:pt x="1683" y="2279"/>
                        </a:lnTo>
                        <a:lnTo>
                          <a:pt x="1693" y="2295"/>
                        </a:lnTo>
                        <a:lnTo>
                          <a:pt x="1702" y="2320"/>
                        </a:lnTo>
                        <a:lnTo>
                          <a:pt x="1708" y="2342"/>
                        </a:lnTo>
                        <a:lnTo>
                          <a:pt x="1721" y="2357"/>
                        </a:lnTo>
                        <a:lnTo>
                          <a:pt x="1740" y="2360"/>
                        </a:lnTo>
                        <a:lnTo>
                          <a:pt x="1765" y="2357"/>
                        </a:lnTo>
                        <a:lnTo>
                          <a:pt x="1786" y="2351"/>
                        </a:lnTo>
                        <a:lnTo>
                          <a:pt x="1808" y="2345"/>
                        </a:lnTo>
                        <a:lnTo>
                          <a:pt x="1827" y="2335"/>
                        </a:lnTo>
                        <a:lnTo>
                          <a:pt x="1852" y="2320"/>
                        </a:lnTo>
                        <a:lnTo>
                          <a:pt x="1874" y="2304"/>
                        </a:lnTo>
                        <a:lnTo>
                          <a:pt x="1890" y="2289"/>
                        </a:lnTo>
                        <a:lnTo>
                          <a:pt x="1899" y="2270"/>
                        </a:lnTo>
                        <a:lnTo>
                          <a:pt x="1905" y="2245"/>
                        </a:lnTo>
                        <a:lnTo>
                          <a:pt x="1914" y="2220"/>
                        </a:lnTo>
                        <a:lnTo>
                          <a:pt x="1924" y="2204"/>
                        </a:lnTo>
                        <a:lnTo>
                          <a:pt x="1939" y="2195"/>
                        </a:lnTo>
                        <a:lnTo>
                          <a:pt x="1961" y="2186"/>
                        </a:lnTo>
                        <a:lnTo>
                          <a:pt x="1977" y="2176"/>
                        </a:lnTo>
                        <a:lnTo>
                          <a:pt x="1993" y="2157"/>
                        </a:lnTo>
                        <a:lnTo>
                          <a:pt x="2005" y="2129"/>
                        </a:lnTo>
                        <a:lnTo>
                          <a:pt x="2021" y="2104"/>
                        </a:lnTo>
                        <a:lnTo>
                          <a:pt x="2036" y="2089"/>
                        </a:lnTo>
                        <a:lnTo>
                          <a:pt x="2049" y="2086"/>
                        </a:lnTo>
                        <a:lnTo>
                          <a:pt x="2064" y="2089"/>
                        </a:lnTo>
                        <a:lnTo>
                          <a:pt x="2083" y="2092"/>
                        </a:lnTo>
                        <a:lnTo>
                          <a:pt x="2096" y="2089"/>
                        </a:lnTo>
                        <a:lnTo>
                          <a:pt x="2102" y="2073"/>
                        </a:lnTo>
                        <a:lnTo>
                          <a:pt x="2105" y="2054"/>
                        </a:lnTo>
                        <a:lnTo>
                          <a:pt x="2111" y="2033"/>
                        </a:lnTo>
                        <a:lnTo>
                          <a:pt x="2117" y="2017"/>
                        </a:lnTo>
                        <a:lnTo>
                          <a:pt x="2130" y="2014"/>
                        </a:lnTo>
                        <a:lnTo>
                          <a:pt x="2149" y="2017"/>
                        </a:lnTo>
                        <a:lnTo>
                          <a:pt x="2164" y="2020"/>
                        </a:lnTo>
                        <a:lnTo>
                          <a:pt x="2177" y="2017"/>
                        </a:lnTo>
                        <a:lnTo>
                          <a:pt x="2189" y="1998"/>
                        </a:lnTo>
                        <a:lnTo>
                          <a:pt x="2199" y="1973"/>
                        </a:lnTo>
                        <a:lnTo>
                          <a:pt x="2202" y="1951"/>
                        </a:lnTo>
                        <a:lnTo>
                          <a:pt x="2202" y="1930"/>
                        </a:lnTo>
                        <a:lnTo>
                          <a:pt x="2202" y="1905"/>
                        </a:lnTo>
                        <a:lnTo>
                          <a:pt x="2202" y="1883"/>
                        </a:lnTo>
                        <a:lnTo>
                          <a:pt x="2211" y="1867"/>
                        </a:lnTo>
                        <a:lnTo>
                          <a:pt x="2224" y="1851"/>
                        </a:lnTo>
                        <a:lnTo>
                          <a:pt x="2236" y="1833"/>
                        </a:lnTo>
                        <a:lnTo>
                          <a:pt x="2239" y="1817"/>
                        </a:lnTo>
                        <a:lnTo>
                          <a:pt x="2239" y="1808"/>
                        </a:lnTo>
                        <a:lnTo>
                          <a:pt x="2236" y="1798"/>
                        </a:lnTo>
                        <a:lnTo>
                          <a:pt x="2230" y="1789"/>
                        </a:lnTo>
                        <a:lnTo>
                          <a:pt x="2227" y="1780"/>
                        </a:lnTo>
                        <a:lnTo>
                          <a:pt x="2221" y="1773"/>
                        </a:lnTo>
                        <a:lnTo>
                          <a:pt x="2214" y="1767"/>
                        </a:lnTo>
                        <a:lnTo>
                          <a:pt x="2199" y="1761"/>
                        </a:lnTo>
                        <a:lnTo>
                          <a:pt x="2183" y="1761"/>
                        </a:lnTo>
                        <a:lnTo>
                          <a:pt x="2164" y="1758"/>
                        </a:lnTo>
                        <a:lnTo>
                          <a:pt x="2155" y="1752"/>
                        </a:lnTo>
                        <a:lnTo>
                          <a:pt x="2152" y="1739"/>
                        </a:lnTo>
                        <a:lnTo>
                          <a:pt x="2158" y="1723"/>
                        </a:lnTo>
                        <a:lnTo>
                          <a:pt x="2164" y="1708"/>
                        </a:lnTo>
                        <a:lnTo>
                          <a:pt x="2164" y="1695"/>
                        </a:lnTo>
                        <a:lnTo>
                          <a:pt x="2161" y="1680"/>
                        </a:lnTo>
                        <a:lnTo>
                          <a:pt x="2152" y="1664"/>
                        </a:lnTo>
                        <a:lnTo>
                          <a:pt x="2146" y="1648"/>
                        </a:lnTo>
                        <a:lnTo>
                          <a:pt x="2142" y="1633"/>
                        </a:lnTo>
                        <a:lnTo>
                          <a:pt x="2152" y="1611"/>
                        </a:lnTo>
                        <a:lnTo>
                          <a:pt x="2174" y="1589"/>
                        </a:lnTo>
                        <a:lnTo>
                          <a:pt x="2196" y="1567"/>
                        </a:lnTo>
                        <a:lnTo>
                          <a:pt x="2217" y="1558"/>
                        </a:lnTo>
                        <a:lnTo>
                          <a:pt x="2233" y="1558"/>
                        </a:lnTo>
                        <a:lnTo>
                          <a:pt x="2252" y="1564"/>
                        </a:lnTo>
                        <a:lnTo>
                          <a:pt x="2270" y="1574"/>
                        </a:lnTo>
                        <a:lnTo>
                          <a:pt x="2286" y="1580"/>
                        </a:lnTo>
                        <a:lnTo>
                          <a:pt x="2302" y="1599"/>
                        </a:lnTo>
                        <a:lnTo>
                          <a:pt x="2317" y="1620"/>
                        </a:lnTo>
                        <a:lnTo>
                          <a:pt x="2333" y="1633"/>
                        </a:lnTo>
                        <a:lnTo>
                          <a:pt x="2358" y="1633"/>
                        </a:lnTo>
                        <a:lnTo>
                          <a:pt x="2386" y="1624"/>
                        </a:lnTo>
                        <a:lnTo>
                          <a:pt x="2414" y="1611"/>
                        </a:lnTo>
                        <a:lnTo>
                          <a:pt x="2433" y="1595"/>
                        </a:lnTo>
                        <a:lnTo>
                          <a:pt x="2436" y="1583"/>
                        </a:lnTo>
                        <a:lnTo>
                          <a:pt x="2433" y="1567"/>
                        </a:lnTo>
                        <a:lnTo>
                          <a:pt x="2433" y="1549"/>
                        </a:lnTo>
                        <a:lnTo>
                          <a:pt x="2433" y="1536"/>
                        </a:lnTo>
                        <a:lnTo>
                          <a:pt x="2436" y="1517"/>
                        </a:lnTo>
                        <a:lnTo>
                          <a:pt x="2445" y="1492"/>
                        </a:lnTo>
                        <a:lnTo>
                          <a:pt x="2455" y="1470"/>
                        </a:lnTo>
                        <a:lnTo>
                          <a:pt x="2458" y="1452"/>
                        </a:lnTo>
                        <a:lnTo>
                          <a:pt x="2458" y="1433"/>
                        </a:lnTo>
                        <a:lnTo>
                          <a:pt x="2455" y="1408"/>
                        </a:lnTo>
                        <a:lnTo>
                          <a:pt x="2448" y="1389"/>
                        </a:lnTo>
                        <a:lnTo>
                          <a:pt x="2430" y="1374"/>
                        </a:lnTo>
                        <a:lnTo>
                          <a:pt x="2405" y="1358"/>
                        </a:lnTo>
                        <a:lnTo>
                          <a:pt x="2389" y="1342"/>
                        </a:lnTo>
                        <a:lnTo>
                          <a:pt x="2383" y="1327"/>
                        </a:lnTo>
                        <a:lnTo>
                          <a:pt x="2383" y="1311"/>
                        </a:lnTo>
                        <a:lnTo>
                          <a:pt x="2380" y="1293"/>
                        </a:lnTo>
                        <a:lnTo>
                          <a:pt x="2374" y="1280"/>
                        </a:lnTo>
                        <a:lnTo>
                          <a:pt x="2370" y="1277"/>
                        </a:lnTo>
                        <a:lnTo>
                          <a:pt x="2361" y="1274"/>
                        </a:lnTo>
                        <a:lnTo>
                          <a:pt x="2355" y="1274"/>
                        </a:lnTo>
                        <a:lnTo>
                          <a:pt x="2345" y="1271"/>
                        </a:lnTo>
                        <a:lnTo>
                          <a:pt x="2342" y="1268"/>
                        </a:lnTo>
                        <a:lnTo>
                          <a:pt x="2333" y="1249"/>
                        </a:lnTo>
                        <a:lnTo>
                          <a:pt x="2330" y="1224"/>
                        </a:lnTo>
                        <a:lnTo>
                          <a:pt x="2327" y="1199"/>
                        </a:lnTo>
                        <a:lnTo>
                          <a:pt x="2333" y="1180"/>
                        </a:lnTo>
                        <a:lnTo>
                          <a:pt x="2345" y="1168"/>
                        </a:lnTo>
                        <a:lnTo>
                          <a:pt x="2364" y="1158"/>
                        </a:lnTo>
                        <a:lnTo>
                          <a:pt x="2383" y="1149"/>
                        </a:lnTo>
                        <a:lnTo>
                          <a:pt x="2402" y="1140"/>
                        </a:lnTo>
                        <a:lnTo>
                          <a:pt x="2420" y="1130"/>
                        </a:lnTo>
                        <a:lnTo>
                          <a:pt x="2442" y="1115"/>
                        </a:lnTo>
                        <a:lnTo>
                          <a:pt x="2464" y="1108"/>
                        </a:lnTo>
                        <a:lnTo>
                          <a:pt x="2470" y="1108"/>
                        </a:lnTo>
                        <a:lnTo>
                          <a:pt x="2480" y="1108"/>
                        </a:lnTo>
                        <a:lnTo>
                          <a:pt x="2489" y="1108"/>
                        </a:lnTo>
                        <a:lnTo>
                          <a:pt x="2495" y="1108"/>
                        </a:lnTo>
                        <a:lnTo>
                          <a:pt x="2505" y="1108"/>
                        </a:lnTo>
                        <a:lnTo>
                          <a:pt x="2511" y="1108"/>
                        </a:lnTo>
                        <a:lnTo>
                          <a:pt x="2527" y="1090"/>
                        </a:lnTo>
                        <a:lnTo>
                          <a:pt x="2539" y="1065"/>
                        </a:lnTo>
                        <a:lnTo>
                          <a:pt x="2548" y="1036"/>
                        </a:lnTo>
                        <a:lnTo>
                          <a:pt x="2561" y="1018"/>
                        </a:lnTo>
                        <a:lnTo>
                          <a:pt x="2570" y="1011"/>
                        </a:lnTo>
                        <a:lnTo>
                          <a:pt x="2583" y="1005"/>
                        </a:lnTo>
                        <a:lnTo>
                          <a:pt x="2592" y="999"/>
                        </a:lnTo>
                        <a:lnTo>
                          <a:pt x="2601" y="993"/>
                        </a:lnTo>
                        <a:lnTo>
                          <a:pt x="2608" y="986"/>
                        </a:lnTo>
                        <a:lnTo>
                          <a:pt x="2617" y="977"/>
                        </a:lnTo>
                        <a:lnTo>
                          <a:pt x="2623" y="968"/>
                        </a:lnTo>
                        <a:lnTo>
                          <a:pt x="2630" y="955"/>
                        </a:lnTo>
                        <a:lnTo>
                          <a:pt x="2633" y="949"/>
                        </a:lnTo>
                        <a:lnTo>
                          <a:pt x="2633" y="930"/>
                        </a:lnTo>
                        <a:lnTo>
                          <a:pt x="2630" y="912"/>
                        </a:lnTo>
                        <a:lnTo>
                          <a:pt x="2633" y="896"/>
                        </a:lnTo>
                        <a:lnTo>
                          <a:pt x="2648" y="877"/>
                        </a:lnTo>
                        <a:lnTo>
                          <a:pt x="2673" y="862"/>
                        </a:lnTo>
                        <a:lnTo>
                          <a:pt x="2695" y="849"/>
                        </a:lnTo>
                        <a:lnTo>
                          <a:pt x="2714" y="843"/>
                        </a:lnTo>
                        <a:lnTo>
                          <a:pt x="2736" y="837"/>
                        </a:lnTo>
                        <a:lnTo>
                          <a:pt x="2758" y="833"/>
                        </a:lnTo>
                        <a:lnTo>
                          <a:pt x="2776" y="824"/>
                        </a:lnTo>
                        <a:lnTo>
                          <a:pt x="2776" y="818"/>
                        </a:lnTo>
                        <a:lnTo>
                          <a:pt x="2779" y="812"/>
                        </a:lnTo>
                        <a:lnTo>
                          <a:pt x="2779" y="802"/>
                        </a:lnTo>
                        <a:lnTo>
                          <a:pt x="2779" y="793"/>
                        </a:lnTo>
                        <a:lnTo>
                          <a:pt x="2783" y="787"/>
                        </a:lnTo>
                        <a:lnTo>
                          <a:pt x="2783" y="777"/>
                        </a:lnTo>
                        <a:lnTo>
                          <a:pt x="2786" y="774"/>
                        </a:lnTo>
                        <a:lnTo>
                          <a:pt x="2798" y="771"/>
                        </a:lnTo>
                        <a:lnTo>
                          <a:pt x="2814" y="774"/>
                        </a:lnTo>
                        <a:lnTo>
                          <a:pt x="2833" y="774"/>
                        </a:lnTo>
                        <a:lnTo>
                          <a:pt x="2845" y="774"/>
                        </a:lnTo>
                        <a:lnTo>
                          <a:pt x="2861" y="762"/>
                        </a:lnTo>
                        <a:lnTo>
                          <a:pt x="2879" y="746"/>
                        </a:lnTo>
                        <a:lnTo>
                          <a:pt x="2895" y="727"/>
                        </a:lnTo>
                        <a:lnTo>
                          <a:pt x="2904" y="709"/>
                        </a:lnTo>
                        <a:lnTo>
                          <a:pt x="2904" y="696"/>
                        </a:lnTo>
                        <a:lnTo>
                          <a:pt x="2901" y="677"/>
                        </a:lnTo>
                        <a:lnTo>
                          <a:pt x="2895" y="662"/>
                        </a:lnTo>
                        <a:lnTo>
                          <a:pt x="2895" y="646"/>
                        </a:lnTo>
                        <a:lnTo>
                          <a:pt x="2898" y="637"/>
                        </a:lnTo>
                        <a:lnTo>
                          <a:pt x="2901" y="627"/>
                        </a:lnTo>
                        <a:lnTo>
                          <a:pt x="2908" y="618"/>
                        </a:lnTo>
                        <a:lnTo>
                          <a:pt x="2911" y="609"/>
                        </a:lnTo>
                        <a:lnTo>
                          <a:pt x="2914" y="602"/>
                        </a:lnTo>
                        <a:lnTo>
                          <a:pt x="2914" y="596"/>
                        </a:lnTo>
                        <a:lnTo>
                          <a:pt x="2914" y="590"/>
                        </a:lnTo>
                        <a:lnTo>
                          <a:pt x="2914" y="584"/>
                        </a:lnTo>
                        <a:lnTo>
                          <a:pt x="2911" y="574"/>
                        </a:lnTo>
                        <a:lnTo>
                          <a:pt x="2911" y="571"/>
                        </a:lnTo>
                        <a:lnTo>
                          <a:pt x="2914" y="565"/>
                        </a:lnTo>
                        <a:lnTo>
                          <a:pt x="2929" y="562"/>
                        </a:lnTo>
                        <a:lnTo>
                          <a:pt x="2948" y="562"/>
                        </a:lnTo>
                        <a:lnTo>
                          <a:pt x="2970" y="565"/>
                        </a:lnTo>
                        <a:lnTo>
                          <a:pt x="2986" y="565"/>
                        </a:lnTo>
                        <a:lnTo>
                          <a:pt x="3004" y="562"/>
                        </a:lnTo>
                        <a:lnTo>
                          <a:pt x="3029" y="556"/>
                        </a:lnTo>
                        <a:lnTo>
                          <a:pt x="3045" y="546"/>
                        </a:lnTo>
                        <a:lnTo>
                          <a:pt x="3048" y="531"/>
                        </a:lnTo>
                        <a:lnTo>
                          <a:pt x="3048" y="509"/>
                        </a:lnTo>
                        <a:lnTo>
                          <a:pt x="3045" y="487"/>
                        </a:lnTo>
                        <a:lnTo>
                          <a:pt x="3042" y="468"/>
                        </a:lnTo>
                        <a:lnTo>
                          <a:pt x="3045" y="449"/>
                        </a:lnTo>
                        <a:lnTo>
                          <a:pt x="3051" y="443"/>
                        </a:lnTo>
                        <a:lnTo>
                          <a:pt x="3057" y="434"/>
                        </a:lnTo>
                        <a:lnTo>
                          <a:pt x="3070" y="424"/>
                        </a:lnTo>
                        <a:lnTo>
                          <a:pt x="3076" y="415"/>
                        </a:lnTo>
                        <a:lnTo>
                          <a:pt x="3082" y="406"/>
                        </a:lnTo>
                        <a:lnTo>
                          <a:pt x="3086" y="390"/>
                        </a:lnTo>
                        <a:lnTo>
                          <a:pt x="3082" y="368"/>
                        </a:lnTo>
                        <a:lnTo>
                          <a:pt x="3079" y="346"/>
                        </a:lnTo>
                        <a:lnTo>
                          <a:pt x="3082" y="328"/>
                        </a:lnTo>
                        <a:lnTo>
                          <a:pt x="3089" y="321"/>
                        </a:lnTo>
                        <a:lnTo>
                          <a:pt x="3095" y="315"/>
                        </a:lnTo>
                        <a:lnTo>
                          <a:pt x="3104" y="309"/>
                        </a:lnTo>
                        <a:lnTo>
                          <a:pt x="3114" y="303"/>
                        </a:lnTo>
                        <a:lnTo>
                          <a:pt x="3120" y="296"/>
                        </a:lnTo>
                        <a:lnTo>
                          <a:pt x="3123" y="290"/>
                        </a:lnTo>
                        <a:lnTo>
                          <a:pt x="3123" y="268"/>
                        </a:lnTo>
                        <a:lnTo>
                          <a:pt x="3120" y="246"/>
                        </a:lnTo>
                        <a:lnTo>
                          <a:pt x="3110" y="221"/>
                        </a:lnTo>
                        <a:lnTo>
                          <a:pt x="3104" y="200"/>
                        </a:lnTo>
                        <a:lnTo>
                          <a:pt x="3095" y="184"/>
                        </a:lnTo>
                        <a:lnTo>
                          <a:pt x="3089" y="162"/>
                        </a:lnTo>
                        <a:lnTo>
                          <a:pt x="3082" y="143"/>
                        </a:lnTo>
                        <a:lnTo>
                          <a:pt x="3086" y="122"/>
                        </a:lnTo>
                        <a:lnTo>
                          <a:pt x="3092" y="97"/>
                        </a:lnTo>
                        <a:lnTo>
                          <a:pt x="3104" y="78"/>
                        </a:lnTo>
                        <a:lnTo>
                          <a:pt x="3110" y="72"/>
                        </a:lnTo>
                        <a:lnTo>
                          <a:pt x="3120" y="68"/>
                        </a:lnTo>
                        <a:lnTo>
                          <a:pt x="3129" y="65"/>
                        </a:lnTo>
                        <a:lnTo>
                          <a:pt x="3142" y="62"/>
                        </a:lnTo>
                        <a:lnTo>
                          <a:pt x="3154" y="59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1219170">
                      <a:defRPr/>
                    </a:pPr>
                    <a:endParaRPr lang="en-AU" sz="2400" kern="0">
                      <a:solidFill>
                        <a:srgbClr val="7EA2D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6" name="Freeform 61">
                    <a:extLst>
                      <a:ext uri="{FF2B5EF4-FFF2-40B4-BE49-F238E27FC236}">
                        <a16:creationId xmlns:a16="http://schemas.microsoft.com/office/drawing/2014/main" id="{137A8989-AC13-4D28-B61C-19E9E2747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39471" y="4700708"/>
                    <a:ext cx="1167189" cy="1348964"/>
                  </a:xfrm>
                  <a:custGeom>
                    <a:avLst/>
                    <a:gdLst>
                      <a:gd name="T0" fmla="*/ 5127 w 5368"/>
                      <a:gd name="T1" fmla="*/ 2432 h 6204"/>
                      <a:gd name="T2" fmla="*/ 5024 w 5368"/>
                      <a:gd name="T3" fmla="*/ 2688 h 6204"/>
                      <a:gd name="T4" fmla="*/ 4887 w 5368"/>
                      <a:gd name="T5" fmla="*/ 2916 h 6204"/>
                      <a:gd name="T6" fmla="*/ 4662 w 5368"/>
                      <a:gd name="T7" fmla="*/ 3119 h 6204"/>
                      <a:gd name="T8" fmla="*/ 4531 w 5368"/>
                      <a:gd name="T9" fmla="*/ 3332 h 6204"/>
                      <a:gd name="T10" fmla="*/ 4359 w 5368"/>
                      <a:gd name="T11" fmla="*/ 3478 h 6204"/>
                      <a:gd name="T12" fmla="*/ 3897 w 5368"/>
                      <a:gd name="T13" fmla="*/ 3329 h 6204"/>
                      <a:gd name="T14" fmla="*/ 3385 w 5368"/>
                      <a:gd name="T15" fmla="*/ 3653 h 6204"/>
                      <a:gd name="T16" fmla="*/ 2860 w 5368"/>
                      <a:gd name="T17" fmla="*/ 3891 h 6204"/>
                      <a:gd name="T18" fmla="*/ 2454 w 5368"/>
                      <a:gd name="T19" fmla="*/ 4381 h 6204"/>
                      <a:gd name="T20" fmla="*/ 2286 w 5368"/>
                      <a:gd name="T21" fmla="*/ 4471 h 6204"/>
                      <a:gd name="T22" fmla="*/ 2320 w 5368"/>
                      <a:gd name="T23" fmla="*/ 4637 h 6204"/>
                      <a:gd name="T24" fmla="*/ 2245 w 5368"/>
                      <a:gd name="T25" fmla="*/ 4693 h 6204"/>
                      <a:gd name="T26" fmla="*/ 2261 w 5368"/>
                      <a:gd name="T27" fmla="*/ 4868 h 6204"/>
                      <a:gd name="T28" fmla="*/ 2167 w 5368"/>
                      <a:gd name="T29" fmla="*/ 5052 h 6204"/>
                      <a:gd name="T30" fmla="*/ 2332 w 5368"/>
                      <a:gd name="T31" fmla="*/ 5274 h 6204"/>
                      <a:gd name="T32" fmla="*/ 2332 w 5368"/>
                      <a:gd name="T33" fmla="*/ 5739 h 6204"/>
                      <a:gd name="T34" fmla="*/ 2417 w 5368"/>
                      <a:gd name="T35" fmla="*/ 5967 h 6204"/>
                      <a:gd name="T36" fmla="*/ 2023 w 5368"/>
                      <a:gd name="T37" fmla="*/ 5880 h 6204"/>
                      <a:gd name="T38" fmla="*/ 1645 w 5368"/>
                      <a:gd name="T39" fmla="*/ 6033 h 6204"/>
                      <a:gd name="T40" fmla="*/ 1471 w 5368"/>
                      <a:gd name="T41" fmla="*/ 6114 h 6204"/>
                      <a:gd name="T42" fmla="*/ 1193 w 5368"/>
                      <a:gd name="T43" fmla="*/ 6026 h 6204"/>
                      <a:gd name="T44" fmla="*/ 802 w 5368"/>
                      <a:gd name="T45" fmla="*/ 5992 h 6204"/>
                      <a:gd name="T46" fmla="*/ 421 w 5368"/>
                      <a:gd name="T47" fmla="*/ 6036 h 6204"/>
                      <a:gd name="T48" fmla="*/ 428 w 5368"/>
                      <a:gd name="T49" fmla="*/ 5752 h 6204"/>
                      <a:gd name="T50" fmla="*/ 78 w 5368"/>
                      <a:gd name="T51" fmla="*/ 5808 h 6204"/>
                      <a:gd name="T52" fmla="*/ 215 w 5368"/>
                      <a:gd name="T53" fmla="*/ 5596 h 6204"/>
                      <a:gd name="T54" fmla="*/ 456 w 5368"/>
                      <a:gd name="T55" fmla="*/ 5477 h 6204"/>
                      <a:gd name="T56" fmla="*/ 765 w 5368"/>
                      <a:gd name="T57" fmla="*/ 5368 h 6204"/>
                      <a:gd name="T58" fmla="*/ 496 w 5368"/>
                      <a:gd name="T59" fmla="*/ 5271 h 6204"/>
                      <a:gd name="T60" fmla="*/ 303 w 5368"/>
                      <a:gd name="T61" fmla="*/ 5030 h 6204"/>
                      <a:gd name="T62" fmla="*/ 468 w 5368"/>
                      <a:gd name="T63" fmla="*/ 4943 h 6204"/>
                      <a:gd name="T64" fmla="*/ 484 w 5368"/>
                      <a:gd name="T65" fmla="*/ 4702 h 6204"/>
                      <a:gd name="T66" fmla="*/ 384 w 5368"/>
                      <a:gd name="T67" fmla="*/ 4359 h 6204"/>
                      <a:gd name="T68" fmla="*/ 28 w 5368"/>
                      <a:gd name="T69" fmla="*/ 4175 h 6204"/>
                      <a:gd name="T70" fmla="*/ 206 w 5368"/>
                      <a:gd name="T71" fmla="*/ 3719 h 6204"/>
                      <a:gd name="T72" fmla="*/ 437 w 5368"/>
                      <a:gd name="T73" fmla="*/ 3656 h 6204"/>
                      <a:gd name="T74" fmla="*/ 830 w 5368"/>
                      <a:gd name="T75" fmla="*/ 3681 h 6204"/>
                      <a:gd name="T76" fmla="*/ 924 w 5368"/>
                      <a:gd name="T77" fmla="*/ 3594 h 6204"/>
                      <a:gd name="T78" fmla="*/ 1527 w 5368"/>
                      <a:gd name="T79" fmla="*/ 3625 h 6204"/>
                      <a:gd name="T80" fmla="*/ 1552 w 5368"/>
                      <a:gd name="T81" fmla="*/ 3154 h 6204"/>
                      <a:gd name="T82" fmla="*/ 1952 w 5368"/>
                      <a:gd name="T83" fmla="*/ 3116 h 6204"/>
                      <a:gd name="T84" fmla="*/ 2332 w 5368"/>
                      <a:gd name="T85" fmla="*/ 2857 h 6204"/>
                      <a:gd name="T86" fmla="*/ 2610 w 5368"/>
                      <a:gd name="T87" fmla="*/ 2673 h 6204"/>
                      <a:gd name="T88" fmla="*/ 2851 w 5368"/>
                      <a:gd name="T89" fmla="*/ 2407 h 6204"/>
                      <a:gd name="T90" fmla="*/ 2820 w 5368"/>
                      <a:gd name="T91" fmla="*/ 2126 h 6204"/>
                      <a:gd name="T92" fmla="*/ 2823 w 5368"/>
                      <a:gd name="T93" fmla="*/ 1858 h 6204"/>
                      <a:gd name="T94" fmla="*/ 2482 w 5368"/>
                      <a:gd name="T95" fmla="*/ 1702 h 6204"/>
                      <a:gd name="T96" fmla="*/ 2411 w 5368"/>
                      <a:gd name="T97" fmla="*/ 1193 h 6204"/>
                      <a:gd name="T98" fmla="*/ 2208 w 5368"/>
                      <a:gd name="T99" fmla="*/ 665 h 6204"/>
                      <a:gd name="T100" fmla="*/ 2317 w 5368"/>
                      <a:gd name="T101" fmla="*/ 321 h 6204"/>
                      <a:gd name="T102" fmla="*/ 2423 w 5368"/>
                      <a:gd name="T103" fmla="*/ 162 h 6204"/>
                      <a:gd name="T104" fmla="*/ 2595 w 5368"/>
                      <a:gd name="T105" fmla="*/ 115 h 6204"/>
                      <a:gd name="T106" fmla="*/ 2891 w 5368"/>
                      <a:gd name="T107" fmla="*/ 94 h 6204"/>
                      <a:gd name="T108" fmla="*/ 3185 w 5368"/>
                      <a:gd name="T109" fmla="*/ 250 h 6204"/>
                      <a:gd name="T110" fmla="*/ 3400 w 5368"/>
                      <a:gd name="T111" fmla="*/ 309 h 6204"/>
                      <a:gd name="T112" fmla="*/ 3706 w 5368"/>
                      <a:gd name="T113" fmla="*/ 718 h 6204"/>
                      <a:gd name="T114" fmla="*/ 3903 w 5368"/>
                      <a:gd name="T115" fmla="*/ 1196 h 6204"/>
                      <a:gd name="T116" fmla="*/ 4091 w 5368"/>
                      <a:gd name="T117" fmla="*/ 1486 h 6204"/>
                      <a:gd name="T118" fmla="*/ 4481 w 5368"/>
                      <a:gd name="T119" fmla="*/ 1458 h 6204"/>
                      <a:gd name="T120" fmla="*/ 4671 w 5368"/>
                      <a:gd name="T121" fmla="*/ 1442 h 6204"/>
                      <a:gd name="T122" fmla="*/ 4996 w 5368"/>
                      <a:gd name="T123" fmla="*/ 1580 h 6204"/>
                      <a:gd name="T124" fmla="*/ 5165 w 5368"/>
                      <a:gd name="T125" fmla="*/ 2005 h 6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368" h="6204">
                        <a:moveTo>
                          <a:pt x="5355" y="2158"/>
                        </a:moveTo>
                        <a:lnTo>
                          <a:pt x="5362" y="2176"/>
                        </a:lnTo>
                        <a:lnTo>
                          <a:pt x="5368" y="2201"/>
                        </a:lnTo>
                        <a:lnTo>
                          <a:pt x="5368" y="2220"/>
                        </a:lnTo>
                        <a:lnTo>
                          <a:pt x="5355" y="2239"/>
                        </a:lnTo>
                        <a:lnTo>
                          <a:pt x="5340" y="2254"/>
                        </a:lnTo>
                        <a:lnTo>
                          <a:pt x="5318" y="2270"/>
                        </a:lnTo>
                        <a:lnTo>
                          <a:pt x="5302" y="2282"/>
                        </a:lnTo>
                        <a:lnTo>
                          <a:pt x="5293" y="2289"/>
                        </a:lnTo>
                        <a:lnTo>
                          <a:pt x="5283" y="2295"/>
                        </a:lnTo>
                        <a:lnTo>
                          <a:pt x="5271" y="2304"/>
                        </a:lnTo>
                        <a:lnTo>
                          <a:pt x="5258" y="2314"/>
                        </a:lnTo>
                        <a:lnTo>
                          <a:pt x="5252" y="2323"/>
                        </a:lnTo>
                        <a:lnTo>
                          <a:pt x="5246" y="2339"/>
                        </a:lnTo>
                        <a:lnTo>
                          <a:pt x="5240" y="2361"/>
                        </a:lnTo>
                        <a:lnTo>
                          <a:pt x="5230" y="2376"/>
                        </a:lnTo>
                        <a:lnTo>
                          <a:pt x="5215" y="2389"/>
                        </a:lnTo>
                        <a:lnTo>
                          <a:pt x="5193" y="2401"/>
                        </a:lnTo>
                        <a:lnTo>
                          <a:pt x="5174" y="2410"/>
                        </a:lnTo>
                        <a:lnTo>
                          <a:pt x="5165" y="2414"/>
                        </a:lnTo>
                        <a:lnTo>
                          <a:pt x="5155" y="2417"/>
                        </a:lnTo>
                        <a:lnTo>
                          <a:pt x="5146" y="2423"/>
                        </a:lnTo>
                        <a:lnTo>
                          <a:pt x="5134" y="2426"/>
                        </a:lnTo>
                        <a:lnTo>
                          <a:pt x="5127" y="2432"/>
                        </a:lnTo>
                        <a:lnTo>
                          <a:pt x="5121" y="2451"/>
                        </a:lnTo>
                        <a:lnTo>
                          <a:pt x="5118" y="2473"/>
                        </a:lnTo>
                        <a:lnTo>
                          <a:pt x="5118" y="2489"/>
                        </a:lnTo>
                        <a:lnTo>
                          <a:pt x="5109" y="2492"/>
                        </a:lnTo>
                        <a:lnTo>
                          <a:pt x="5093" y="2489"/>
                        </a:lnTo>
                        <a:lnTo>
                          <a:pt x="5074" y="2489"/>
                        </a:lnTo>
                        <a:lnTo>
                          <a:pt x="5062" y="2489"/>
                        </a:lnTo>
                        <a:lnTo>
                          <a:pt x="5052" y="2492"/>
                        </a:lnTo>
                        <a:lnTo>
                          <a:pt x="5043" y="2501"/>
                        </a:lnTo>
                        <a:lnTo>
                          <a:pt x="5037" y="2510"/>
                        </a:lnTo>
                        <a:lnTo>
                          <a:pt x="5030" y="2520"/>
                        </a:lnTo>
                        <a:lnTo>
                          <a:pt x="5024" y="2529"/>
                        </a:lnTo>
                        <a:lnTo>
                          <a:pt x="5021" y="2551"/>
                        </a:lnTo>
                        <a:lnTo>
                          <a:pt x="5021" y="2582"/>
                        </a:lnTo>
                        <a:lnTo>
                          <a:pt x="5024" y="2607"/>
                        </a:lnTo>
                        <a:lnTo>
                          <a:pt x="5027" y="2610"/>
                        </a:lnTo>
                        <a:lnTo>
                          <a:pt x="5027" y="2617"/>
                        </a:lnTo>
                        <a:lnTo>
                          <a:pt x="5030" y="2626"/>
                        </a:lnTo>
                        <a:lnTo>
                          <a:pt x="5034" y="2632"/>
                        </a:lnTo>
                        <a:lnTo>
                          <a:pt x="5037" y="2638"/>
                        </a:lnTo>
                        <a:lnTo>
                          <a:pt x="5037" y="2642"/>
                        </a:lnTo>
                        <a:lnTo>
                          <a:pt x="5037" y="2648"/>
                        </a:lnTo>
                        <a:lnTo>
                          <a:pt x="5030" y="2667"/>
                        </a:lnTo>
                        <a:lnTo>
                          <a:pt x="5024" y="2688"/>
                        </a:lnTo>
                        <a:lnTo>
                          <a:pt x="5021" y="2704"/>
                        </a:lnTo>
                        <a:lnTo>
                          <a:pt x="5018" y="2713"/>
                        </a:lnTo>
                        <a:lnTo>
                          <a:pt x="5015" y="2723"/>
                        </a:lnTo>
                        <a:lnTo>
                          <a:pt x="5006" y="2741"/>
                        </a:lnTo>
                        <a:lnTo>
                          <a:pt x="4996" y="2766"/>
                        </a:lnTo>
                        <a:lnTo>
                          <a:pt x="4987" y="2791"/>
                        </a:lnTo>
                        <a:lnTo>
                          <a:pt x="4981" y="2810"/>
                        </a:lnTo>
                        <a:lnTo>
                          <a:pt x="4984" y="2829"/>
                        </a:lnTo>
                        <a:lnTo>
                          <a:pt x="4990" y="2848"/>
                        </a:lnTo>
                        <a:lnTo>
                          <a:pt x="4993" y="2863"/>
                        </a:lnTo>
                        <a:lnTo>
                          <a:pt x="4993" y="2882"/>
                        </a:lnTo>
                        <a:lnTo>
                          <a:pt x="4987" y="2904"/>
                        </a:lnTo>
                        <a:lnTo>
                          <a:pt x="4981" y="2923"/>
                        </a:lnTo>
                        <a:lnTo>
                          <a:pt x="4971" y="2935"/>
                        </a:lnTo>
                        <a:lnTo>
                          <a:pt x="4962" y="2941"/>
                        </a:lnTo>
                        <a:lnTo>
                          <a:pt x="4952" y="2941"/>
                        </a:lnTo>
                        <a:lnTo>
                          <a:pt x="4943" y="2941"/>
                        </a:lnTo>
                        <a:lnTo>
                          <a:pt x="4931" y="2941"/>
                        </a:lnTo>
                        <a:lnTo>
                          <a:pt x="4924" y="2941"/>
                        </a:lnTo>
                        <a:lnTo>
                          <a:pt x="4915" y="2938"/>
                        </a:lnTo>
                        <a:lnTo>
                          <a:pt x="4909" y="2932"/>
                        </a:lnTo>
                        <a:lnTo>
                          <a:pt x="4899" y="2923"/>
                        </a:lnTo>
                        <a:lnTo>
                          <a:pt x="4893" y="2919"/>
                        </a:lnTo>
                        <a:lnTo>
                          <a:pt x="4887" y="2916"/>
                        </a:lnTo>
                        <a:lnTo>
                          <a:pt x="4868" y="2916"/>
                        </a:lnTo>
                        <a:lnTo>
                          <a:pt x="4849" y="2919"/>
                        </a:lnTo>
                        <a:lnTo>
                          <a:pt x="4828" y="2926"/>
                        </a:lnTo>
                        <a:lnTo>
                          <a:pt x="4812" y="2932"/>
                        </a:lnTo>
                        <a:lnTo>
                          <a:pt x="4806" y="2932"/>
                        </a:lnTo>
                        <a:lnTo>
                          <a:pt x="4799" y="2929"/>
                        </a:lnTo>
                        <a:lnTo>
                          <a:pt x="4793" y="2929"/>
                        </a:lnTo>
                        <a:lnTo>
                          <a:pt x="4787" y="2929"/>
                        </a:lnTo>
                        <a:lnTo>
                          <a:pt x="4781" y="2932"/>
                        </a:lnTo>
                        <a:lnTo>
                          <a:pt x="4778" y="2935"/>
                        </a:lnTo>
                        <a:lnTo>
                          <a:pt x="4774" y="2944"/>
                        </a:lnTo>
                        <a:lnTo>
                          <a:pt x="4771" y="2954"/>
                        </a:lnTo>
                        <a:lnTo>
                          <a:pt x="4768" y="2966"/>
                        </a:lnTo>
                        <a:lnTo>
                          <a:pt x="4765" y="2973"/>
                        </a:lnTo>
                        <a:lnTo>
                          <a:pt x="4762" y="2982"/>
                        </a:lnTo>
                        <a:lnTo>
                          <a:pt x="4749" y="2991"/>
                        </a:lnTo>
                        <a:lnTo>
                          <a:pt x="4728" y="3001"/>
                        </a:lnTo>
                        <a:lnTo>
                          <a:pt x="4709" y="3007"/>
                        </a:lnTo>
                        <a:lnTo>
                          <a:pt x="4693" y="3019"/>
                        </a:lnTo>
                        <a:lnTo>
                          <a:pt x="4687" y="3038"/>
                        </a:lnTo>
                        <a:lnTo>
                          <a:pt x="4687" y="3063"/>
                        </a:lnTo>
                        <a:lnTo>
                          <a:pt x="4684" y="3082"/>
                        </a:lnTo>
                        <a:lnTo>
                          <a:pt x="4675" y="3101"/>
                        </a:lnTo>
                        <a:lnTo>
                          <a:pt x="4662" y="3119"/>
                        </a:lnTo>
                        <a:lnTo>
                          <a:pt x="4656" y="3135"/>
                        </a:lnTo>
                        <a:lnTo>
                          <a:pt x="4659" y="3144"/>
                        </a:lnTo>
                        <a:lnTo>
                          <a:pt x="4668" y="3151"/>
                        </a:lnTo>
                        <a:lnTo>
                          <a:pt x="4675" y="3160"/>
                        </a:lnTo>
                        <a:lnTo>
                          <a:pt x="4684" y="3169"/>
                        </a:lnTo>
                        <a:lnTo>
                          <a:pt x="4690" y="3176"/>
                        </a:lnTo>
                        <a:lnTo>
                          <a:pt x="4693" y="3185"/>
                        </a:lnTo>
                        <a:lnTo>
                          <a:pt x="4693" y="3200"/>
                        </a:lnTo>
                        <a:lnTo>
                          <a:pt x="4687" y="3222"/>
                        </a:lnTo>
                        <a:lnTo>
                          <a:pt x="4678" y="3238"/>
                        </a:lnTo>
                        <a:lnTo>
                          <a:pt x="4675" y="3244"/>
                        </a:lnTo>
                        <a:lnTo>
                          <a:pt x="4665" y="3254"/>
                        </a:lnTo>
                        <a:lnTo>
                          <a:pt x="4659" y="3263"/>
                        </a:lnTo>
                        <a:lnTo>
                          <a:pt x="4650" y="3269"/>
                        </a:lnTo>
                        <a:lnTo>
                          <a:pt x="4643" y="3275"/>
                        </a:lnTo>
                        <a:lnTo>
                          <a:pt x="4628" y="3285"/>
                        </a:lnTo>
                        <a:lnTo>
                          <a:pt x="4609" y="3291"/>
                        </a:lnTo>
                        <a:lnTo>
                          <a:pt x="4590" y="3297"/>
                        </a:lnTo>
                        <a:lnTo>
                          <a:pt x="4581" y="3300"/>
                        </a:lnTo>
                        <a:lnTo>
                          <a:pt x="4565" y="3307"/>
                        </a:lnTo>
                        <a:lnTo>
                          <a:pt x="4553" y="3310"/>
                        </a:lnTo>
                        <a:lnTo>
                          <a:pt x="4543" y="3316"/>
                        </a:lnTo>
                        <a:lnTo>
                          <a:pt x="4537" y="3322"/>
                        </a:lnTo>
                        <a:lnTo>
                          <a:pt x="4531" y="3332"/>
                        </a:lnTo>
                        <a:lnTo>
                          <a:pt x="4521" y="3341"/>
                        </a:lnTo>
                        <a:lnTo>
                          <a:pt x="4515" y="3350"/>
                        </a:lnTo>
                        <a:lnTo>
                          <a:pt x="4509" y="3360"/>
                        </a:lnTo>
                        <a:lnTo>
                          <a:pt x="4493" y="3366"/>
                        </a:lnTo>
                        <a:lnTo>
                          <a:pt x="4472" y="3372"/>
                        </a:lnTo>
                        <a:lnTo>
                          <a:pt x="4456" y="3378"/>
                        </a:lnTo>
                        <a:lnTo>
                          <a:pt x="4453" y="3378"/>
                        </a:lnTo>
                        <a:lnTo>
                          <a:pt x="4447" y="3375"/>
                        </a:lnTo>
                        <a:lnTo>
                          <a:pt x="4440" y="3375"/>
                        </a:lnTo>
                        <a:lnTo>
                          <a:pt x="4437" y="3378"/>
                        </a:lnTo>
                        <a:lnTo>
                          <a:pt x="4434" y="3382"/>
                        </a:lnTo>
                        <a:lnTo>
                          <a:pt x="4431" y="3388"/>
                        </a:lnTo>
                        <a:lnTo>
                          <a:pt x="4431" y="3397"/>
                        </a:lnTo>
                        <a:lnTo>
                          <a:pt x="4428" y="3407"/>
                        </a:lnTo>
                        <a:lnTo>
                          <a:pt x="4428" y="3416"/>
                        </a:lnTo>
                        <a:lnTo>
                          <a:pt x="4428" y="3422"/>
                        </a:lnTo>
                        <a:lnTo>
                          <a:pt x="4425" y="3428"/>
                        </a:lnTo>
                        <a:lnTo>
                          <a:pt x="4409" y="3435"/>
                        </a:lnTo>
                        <a:lnTo>
                          <a:pt x="4387" y="3441"/>
                        </a:lnTo>
                        <a:lnTo>
                          <a:pt x="4368" y="3447"/>
                        </a:lnTo>
                        <a:lnTo>
                          <a:pt x="4356" y="3457"/>
                        </a:lnTo>
                        <a:lnTo>
                          <a:pt x="4356" y="3463"/>
                        </a:lnTo>
                        <a:lnTo>
                          <a:pt x="4356" y="3469"/>
                        </a:lnTo>
                        <a:lnTo>
                          <a:pt x="4359" y="3478"/>
                        </a:lnTo>
                        <a:lnTo>
                          <a:pt x="4362" y="3488"/>
                        </a:lnTo>
                        <a:lnTo>
                          <a:pt x="4334" y="3488"/>
                        </a:lnTo>
                        <a:lnTo>
                          <a:pt x="4306" y="3488"/>
                        </a:lnTo>
                        <a:lnTo>
                          <a:pt x="4281" y="3488"/>
                        </a:lnTo>
                        <a:lnTo>
                          <a:pt x="4256" y="3485"/>
                        </a:lnTo>
                        <a:lnTo>
                          <a:pt x="4225" y="3478"/>
                        </a:lnTo>
                        <a:lnTo>
                          <a:pt x="4200" y="3472"/>
                        </a:lnTo>
                        <a:lnTo>
                          <a:pt x="4181" y="3466"/>
                        </a:lnTo>
                        <a:lnTo>
                          <a:pt x="4162" y="3457"/>
                        </a:lnTo>
                        <a:lnTo>
                          <a:pt x="4147" y="3444"/>
                        </a:lnTo>
                        <a:lnTo>
                          <a:pt x="4147" y="3425"/>
                        </a:lnTo>
                        <a:lnTo>
                          <a:pt x="4156" y="3403"/>
                        </a:lnTo>
                        <a:lnTo>
                          <a:pt x="4166" y="3382"/>
                        </a:lnTo>
                        <a:lnTo>
                          <a:pt x="4169" y="3363"/>
                        </a:lnTo>
                        <a:lnTo>
                          <a:pt x="4156" y="3341"/>
                        </a:lnTo>
                        <a:lnTo>
                          <a:pt x="4137" y="3316"/>
                        </a:lnTo>
                        <a:lnTo>
                          <a:pt x="4119" y="3300"/>
                        </a:lnTo>
                        <a:lnTo>
                          <a:pt x="4091" y="3291"/>
                        </a:lnTo>
                        <a:lnTo>
                          <a:pt x="4056" y="3285"/>
                        </a:lnTo>
                        <a:lnTo>
                          <a:pt x="4025" y="3285"/>
                        </a:lnTo>
                        <a:lnTo>
                          <a:pt x="3997" y="3288"/>
                        </a:lnTo>
                        <a:lnTo>
                          <a:pt x="3966" y="3300"/>
                        </a:lnTo>
                        <a:lnTo>
                          <a:pt x="3931" y="3313"/>
                        </a:lnTo>
                        <a:lnTo>
                          <a:pt x="3897" y="3329"/>
                        </a:lnTo>
                        <a:lnTo>
                          <a:pt x="3872" y="3338"/>
                        </a:lnTo>
                        <a:lnTo>
                          <a:pt x="3841" y="3350"/>
                        </a:lnTo>
                        <a:lnTo>
                          <a:pt x="3806" y="3363"/>
                        </a:lnTo>
                        <a:lnTo>
                          <a:pt x="3778" y="3378"/>
                        </a:lnTo>
                        <a:lnTo>
                          <a:pt x="3756" y="3394"/>
                        </a:lnTo>
                        <a:lnTo>
                          <a:pt x="3738" y="3419"/>
                        </a:lnTo>
                        <a:lnTo>
                          <a:pt x="3716" y="3444"/>
                        </a:lnTo>
                        <a:lnTo>
                          <a:pt x="3697" y="3466"/>
                        </a:lnTo>
                        <a:lnTo>
                          <a:pt x="3678" y="3482"/>
                        </a:lnTo>
                        <a:lnTo>
                          <a:pt x="3657" y="3503"/>
                        </a:lnTo>
                        <a:lnTo>
                          <a:pt x="3635" y="3516"/>
                        </a:lnTo>
                        <a:lnTo>
                          <a:pt x="3613" y="3531"/>
                        </a:lnTo>
                        <a:lnTo>
                          <a:pt x="3585" y="3547"/>
                        </a:lnTo>
                        <a:lnTo>
                          <a:pt x="3560" y="3560"/>
                        </a:lnTo>
                        <a:lnTo>
                          <a:pt x="3541" y="3563"/>
                        </a:lnTo>
                        <a:lnTo>
                          <a:pt x="3516" y="3563"/>
                        </a:lnTo>
                        <a:lnTo>
                          <a:pt x="3488" y="3566"/>
                        </a:lnTo>
                        <a:lnTo>
                          <a:pt x="3469" y="3572"/>
                        </a:lnTo>
                        <a:lnTo>
                          <a:pt x="3450" y="3588"/>
                        </a:lnTo>
                        <a:lnTo>
                          <a:pt x="3432" y="3610"/>
                        </a:lnTo>
                        <a:lnTo>
                          <a:pt x="3413" y="3625"/>
                        </a:lnTo>
                        <a:lnTo>
                          <a:pt x="3404" y="3635"/>
                        </a:lnTo>
                        <a:lnTo>
                          <a:pt x="3394" y="3644"/>
                        </a:lnTo>
                        <a:lnTo>
                          <a:pt x="3385" y="3653"/>
                        </a:lnTo>
                        <a:lnTo>
                          <a:pt x="3372" y="3663"/>
                        </a:lnTo>
                        <a:lnTo>
                          <a:pt x="3366" y="3672"/>
                        </a:lnTo>
                        <a:lnTo>
                          <a:pt x="3354" y="3691"/>
                        </a:lnTo>
                        <a:lnTo>
                          <a:pt x="3341" y="3719"/>
                        </a:lnTo>
                        <a:lnTo>
                          <a:pt x="3329" y="3744"/>
                        </a:lnTo>
                        <a:lnTo>
                          <a:pt x="3313" y="3766"/>
                        </a:lnTo>
                        <a:lnTo>
                          <a:pt x="3294" y="3775"/>
                        </a:lnTo>
                        <a:lnTo>
                          <a:pt x="3269" y="3784"/>
                        </a:lnTo>
                        <a:lnTo>
                          <a:pt x="3244" y="3791"/>
                        </a:lnTo>
                        <a:lnTo>
                          <a:pt x="3226" y="3800"/>
                        </a:lnTo>
                        <a:lnTo>
                          <a:pt x="3204" y="3816"/>
                        </a:lnTo>
                        <a:lnTo>
                          <a:pt x="3182" y="3837"/>
                        </a:lnTo>
                        <a:lnTo>
                          <a:pt x="3157" y="3856"/>
                        </a:lnTo>
                        <a:lnTo>
                          <a:pt x="3135" y="3872"/>
                        </a:lnTo>
                        <a:lnTo>
                          <a:pt x="3110" y="3881"/>
                        </a:lnTo>
                        <a:lnTo>
                          <a:pt x="3082" y="3891"/>
                        </a:lnTo>
                        <a:lnTo>
                          <a:pt x="3051" y="3897"/>
                        </a:lnTo>
                        <a:lnTo>
                          <a:pt x="3026" y="3900"/>
                        </a:lnTo>
                        <a:lnTo>
                          <a:pt x="3007" y="3900"/>
                        </a:lnTo>
                        <a:lnTo>
                          <a:pt x="2985" y="3897"/>
                        </a:lnTo>
                        <a:lnTo>
                          <a:pt x="2966" y="3894"/>
                        </a:lnTo>
                        <a:lnTo>
                          <a:pt x="2935" y="3894"/>
                        </a:lnTo>
                        <a:lnTo>
                          <a:pt x="2898" y="3891"/>
                        </a:lnTo>
                        <a:lnTo>
                          <a:pt x="2860" y="3891"/>
                        </a:lnTo>
                        <a:lnTo>
                          <a:pt x="2829" y="3894"/>
                        </a:lnTo>
                        <a:lnTo>
                          <a:pt x="2807" y="3906"/>
                        </a:lnTo>
                        <a:lnTo>
                          <a:pt x="2785" y="3922"/>
                        </a:lnTo>
                        <a:lnTo>
                          <a:pt x="2763" y="3937"/>
                        </a:lnTo>
                        <a:lnTo>
                          <a:pt x="2748" y="3953"/>
                        </a:lnTo>
                        <a:lnTo>
                          <a:pt x="2726" y="3981"/>
                        </a:lnTo>
                        <a:lnTo>
                          <a:pt x="2704" y="4019"/>
                        </a:lnTo>
                        <a:lnTo>
                          <a:pt x="2682" y="4056"/>
                        </a:lnTo>
                        <a:lnTo>
                          <a:pt x="2660" y="4084"/>
                        </a:lnTo>
                        <a:lnTo>
                          <a:pt x="2642" y="4097"/>
                        </a:lnTo>
                        <a:lnTo>
                          <a:pt x="2620" y="4112"/>
                        </a:lnTo>
                        <a:lnTo>
                          <a:pt x="2601" y="4125"/>
                        </a:lnTo>
                        <a:lnTo>
                          <a:pt x="2585" y="4147"/>
                        </a:lnTo>
                        <a:lnTo>
                          <a:pt x="2570" y="4178"/>
                        </a:lnTo>
                        <a:lnTo>
                          <a:pt x="2551" y="4206"/>
                        </a:lnTo>
                        <a:lnTo>
                          <a:pt x="2539" y="4231"/>
                        </a:lnTo>
                        <a:lnTo>
                          <a:pt x="2520" y="4247"/>
                        </a:lnTo>
                        <a:lnTo>
                          <a:pt x="2501" y="4265"/>
                        </a:lnTo>
                        <a:lnTo>
                          <a:pt x="2485" y="4284"/>
                        </a:lnTo>
                        <a:lnTo>
                          <a:pt x="2482" y="4300"/>
                        </a:lnTo>
                        <a:lnTo>
                          <a:pt x="2479" y="4321"/>
                        </a:lnTo>
                        <a:lnTo>
                          <a:pt x="2476" y="4340"/>
                        </a:lnTo>
                        <a:lnTo>
                          <a:pt x="2467" y="4359"/>
                        </a:lnTo>
                        <a:lnTo>
                          <a:pt x="2454" y="4381"/>
                        </a:lnTo>
                        <a:lnTo>
                          <a:pt x="2439" y="4396"/>
                        </a:lnTo>
                        <a:lnTo>
                          <a:pt x="2423" y="4412"/>
                        </a:lnTo>
                        <a:lnTo>
                          <a:pt x="2404" y="4428"/>
                        </a:lnTo>
                        <a:lnTo>
                          <a:pt x="2386" y="4434"/>
                        </a:lnTo>
                        <a:lnTo>
                          <a:pt x="2376" y="4434"/>
                        </a:lnTo>
                        <a:lnTo>
                          <a:pt x="2367" y="4431"/>
                        </a:lnTo>
                        <a:lnTo>
                          <a:pt x="2357" y="4428"/>
                        </a:lnTo>
                        <a:lnTo>
                          <a:pt x="2348" y="4425"/>
                        </a:lnTo>
                        <a:lnTo>
                          <a:pt x="2339" y="4418"/>
                        </a:lnTo>
                        <a:lnTo>
                          <a:pt x="2339" y="4415"/>
                        </a:lnTo>
                        <a:lnTo>
                          <a:pt x="2336" y="4409"/>
                        </a:lnTo>
                        <a:lnTo>
                          <a:pt x="2336" y="4400"/>
                        </a:lnTo>
                        <a:lnTo>
                          <a:pt x="2332" y="4393"/>
                        </a:lnTo>
                        <a:lnTo>
                          <a:pt x="2332" y="4390"/>
                        </a:lnTo>
                        <a:lnTo>
                          <a:pt x="2329" y="4384"/>
                        </a:lnTo>
                        <a:lnTo>
                          <a:pt x="2317" y="4384"/>
                        </a:lnTo>
                        <a:lnTo>
                          <a:pt x="2301" y="4387"/>
                        </a:lnTo>
                        <a:lnTo>
                          <a:pt x="2286" y="4393"/>
                        </a:lnTo>
                        <a:lnTo>
                          <a:pt x="2276" y="4400"/>
                        </a:lnTo>
                        <a:lnTo>
                          <a:pt x="2270" y="4418"/>
                        </a:lnTo>
                        <a:lnTo>
                          <a:pt x="2270" y="4440"/>
                        </a:lnTo>
                        <a:lnTo>
                          <a:pt x="2276" y="4459"/>
                        </a:lnTo>
                        <a:lnTo>
                          <a:pt x="2279" y="4465"/>
                        </a:lnTo>
                        <a:lnTo>
                          <a:pt x="2286" y="4471"/>
                        </a:lnTo>
                        <a:lnTo>
                          <a:pt x="2295" y="4478"/>
                        </a:lnTo>
                        <a:lnTo>
                          <a:pt x="2301" y="4484"/>
                        </a:lnTo>
                        <a:lnTo>
                          <a:pt x="2308" y="4487"/>
                        </a:lnTo>
                        <a:lnTo>
                          <a:pt x="2314" y="4490"/>
                        </a:lnTo>
                        <a:lnTo>
                          <a:pt x="2320" y="4490"/>
                        </a:lnTo>
                        <a:lnTo>
                          <a:pt x="2326" y="4493"/>
                        </a:lnTo>
                        <a:lnTo>
                          <a:pt x="2329" y="4493"/>
                        </a:lnTo>
                        <a:lnTo>
                          <a:pt x="2332" y="4499"/>
                        </a:lnTo>
                        <a:lnTo>
                          <a:pt x="2332" y="4509"/>
                        </a:lnTo>
                        <a:lnTo>
                          <a:pt x="2332" y="4518"/>
                        </a:lnTo>
                        <a:lnTo>
                          <a:pt x="2332" y="4528"/>
                        </a:lnTo>
                        <a:lnTo>
                          <a:pt x="2332" y="4534"/>
                        </a:lnTo>
                        <a:lnTo>
                          <a:pt x="2332" y="4543"/>
                        </a:lnTo>
                        <a:lnTo>
                          <a:pt x="2332" y="4556"/>
                        </a:lnTo>
                        <a:lnTo>
                          <a:pt x="2332" y="4565"/>
                        </a:lnTo>
                        <a:lnTo>
                          <a:pt x="2332" y="4574"/>
                        </a:lnTo>
                        <a:lnTo>
                          <a:pt x="2329" y="4581"/>
                        </a:lnTo>
                        <a:lnTo>
                          <a:pt x="2326" y="4584"/>
                        </a:lnTo>
                        <a:lnTo>
                          <a:pt x="2323" y="4590"/>
                        </a:lnTo>
                        <a:lnTo>
                          <a:pt x="2320" y="4593"/>
                        </a:lnTo>
                        <a:lnTo>
                          <a:pt x="2317" y="4603"/>
                        </a:lnTo>
                        <a:lnTo>
                          <a:pt x="2317" y="4612"/>
                        </a:lnTo>
                        <a:lnTo>
                          <a:pt x="2317" y="4624"/>
                        </a:lnTo>
                        <a:lnTo>
                          <a:pt x="2320" y="4637"/>
                        </a:lnTo>
                        <a:lnTo>
                          <a:pt x="2320" y="4643"/>
                        </a:lnTo>
                        <a:lnTo>
                          <a:pt x="2320" y="4652"/>
                        </a:lnTo>
                        <a:lnTo>
                          <a:pt x="2320" y="4665"/>
                        </a:lnTo>
                        <a:lnTo>
                          <a:pt x="2320" y="4677"/>
                        </a:lnTo>
                        <a:lnTo>
                          <a:pt x="2320" y="4687"/>
                        </a:lnTo>
                        <a:lnTo>
                          <a:pt x="2317" y="4693"/>
                        </a:lnTo>
                        <a:lnTo>
                          <a:pt x="2317" y="4699"/>
                        </a:lnTo>
                        <a:lnTo>
                          <a:pt x="2314" y="4709"/>
                        </a:lnTo>
                        <a:lnTo>
                          <a:pt x="2311" y="4715"/>
                        </a:lnTo>
                        <a:lnTo>
                          <a:pt x="2304" y="4718"/>
                        </a:lnTo>
                        <a:lnTo>
                          <a:pt x="2301" y="4721"/>
                        </a:lnTo>
                        <a:lnTo>
                          <a:pt x="2295" y="4718"/>
                        </a:lnTo>
                        <a:lnTo>
                          <a:pt x="2286" y="4718"/>
                        </a:lnTo>
                        <a:lnTo>
                          <a:pt x="2279" y="4715"/>
                        </a:lnTo>
                        <a:lnTo>
                          <a:pt x="2276" y="4712"/>
                        </a:lnTo>
                        <a:lnTo>
                          <a:pt x="2270" y="4706"/>
                        </a:lnTo>
                        <a:lnTo>
                          <a:pt x="2267" y="4699"/>
                        </a:lnTo>
                        <a:lnTo>
                          <a:pt x="2264" y="4693"/>
                        </a:lnTo>
                        <a:lnTo>
                          <a:pt x="2258" y="4684"/>
                        </a:lnTo>
                        <a:lnTo>
                          <a:pt x="2254" y="4681"/>
                        </a:lnTo>
                        <a:lnTo>
                          <a:pt x="2251" y="4677"/>
                        </a:lnTo>
                        <a:lnTo>
                          <a:pt x="2248" y="4681"/>
                        </a:lnTo>
                        <a:lnTo>
                          <a:pt x="2245" y="4687"/>
                        </a:lnTo>
                        <a:lnTo>
                          <a:pt x="2245" y="4693"/>
                        </a:lnTo>
                        <a:lnTo>
                          <a:pt x="2245" y="4699"/>
                        </a:lnTo>
                        <a:lnTo>
                          <a:pt x="2248" y="4709"/>
                        </a:lnTo>
                        <a:lnTo>
                          <a:pt x="2248" y="4715"/>
                        </a:lnTo>
                        <a:lnTo>
                          <a:pt x="2251" y="4718"/>
                        </a:lnTo>
                        <a:lnTo>
                          <a:pt x="2261" y="4743"/>
                        </a:lnTo>
                        <a:lnTo>
                          <a:pt x="2276" y="4774"/>
                        </a:lnTo>
                        <a:lnTo>
                          <a:pt x="2295" y="4796"/>
                        </a:lnTo>
                        <a:lnTo>
                          <a:pt x="2301" y="4802"/>
                        </a:lnTo>
                        <a:lnTo>
                          <a:pt x="2311" y="4809"/>
                        </a:lnTo>
                        <a:lnTo>
                          <a:pt x="2320" y="4815"/>
                        </a:lnTo>
                        <a:lnTo>
                          <a:pt x="2329" y="4821"/>
                        </a:lnTo>
                        <a:lnTo>
                          <a:pt x="2336" y="4827"/>
                        </a:lnTo>
                        <a:lnTo>
                          <a:pt x="2342" y="4834"/>
                        </a:lnTo>
                        <a:lnTo>
                          <a:pt x="2342" y="4840"/>
                        </a:lnTo>
                        <a:lnTo>
                          <a:pt x="2345" y="4849"/>
                        </a:lnTo>
                        <a:lnTo>
                          <a:pt x="2342" y="4855"/>
                        </a:lnTo>
                        <a:lnTo>
                          <a:pt x="2342" y="4865"/>
                        </a:lnTo>
                        <a:lnTo>
                          <a:pt x="2339" y="4871"/>
                        </a:lnTo>
                        <a:lnTo>
                          <a:pt x="2323" y="4880"/>
                        </a:lnTo>
                        <a:lnTo>
                          <a:pt x="2298" y="4887"/>
                        </a:lnTo>
                        <a:lnTo>
                          <a:pt x="2276" y="4887"/>
                        </a:lnTo>
                        <a:lnTo>
                          <a:pt x="2273" y="4884"/>
                        </a:lnTo>
                        <a:lnTo>
                          <a:pt x="2267" y="4877"/>
                        </a:lnTo>
                        <a:lnTo>
                          <a:pt x="2261" y="4868"/>
                        </a:lnTo>
                        <a:lnTo>
                          <a:pt x="2258" y="4859"/>
                        </a:lnTo>
                        <a:lnTo>
                          <a:pt x="2251" y="4849"/>
                        </a:lnTo>
                        <a:lnTo>
                          <a:pt x="2245" y="4843"/>
                        </a:lnTo>
                        <a:lnTo>
                          <a:pt x="2239" y="4840"/>
                        </a:lnTo>
                        <a:lnTo>
                          <a:pt x="2220" y="4843"/>
                        </a:lnTo>
                        <a:lnTo>
                          <a:pt x="2198" y="4855"/>
                        </a:lnTo>
                        <a:lnTo>
                          <a:pt x="2176" y="4871"/>
                        </a:lnTo>
                        <a:lnTo>
                          <a:pt x="2167" y="4887"/>
                        </a:lnTo>
                        <a:lnTo>
                          <a:pt x="2170" y="4893"/>
                        </a:lnTo>
                        <a:lnTo>
                          <a:pt x="2173" y="4899"/>
                        </a:lnTo>
                        <a:lnTo>
                          <a:pt x="2179" y="4905"/>
                        </a:lnTo>
                        <a:lnTo>
                          <a:pt x="2186" y="4915"/>
                        </a:lnTo>
                        <a:lnTo>
                          <a:pt x="2192" y="4921"/>
                        </a:lnTo>
                        <a:lnTo>
                          <a:pt x="2192" y="4927"/>
                        </a:lnTo>
                        <a:lnTo>
                          <a:pt x="2192" y="4934"/>
                        </a:lnTo>
                        <a:lnTo>
                          <a:pt x="2189" y="4943"/>
                        </a:lnTo>
                        <a:lnTo>
                          <a:pt x="2183" y="4949"/>
                        </a:lnTo>
                        <a:lnTo>
                          <a:pt x="2176" y="4959"/>
                        </a:lnTo>
                        <a:lnTo>
                          <a:pt x="2170" y="4968"/>
                        </a:lnTo>
                        <a:lnTo>
                          <a:pt x="2167" y="4974"/>
                        </a:lnTo>
                        <a:lnTo>
                          <a:pt x="2164" y="4993"/>
                        </a:lnTo>
                        <a:lnTo>
                          <a:pt x="2164" y="5015"/>
                        </a:lnTo>
                        <a:lnTo>
                          <a:pt x="2164" y="5037"/>
                        </a:lnTo>
                        <a:lnTo>
                          <a:pt x="2167" y="5052"/>
                        </a:lnTo>
                        <a:lnTo>
                          <a:pt x="2173" y="5062"/>
                        </a:lnTo>
                        <a:lnTo>
                          <a:pt x="2179" y="5068"/>
                        </a:lnTo>
                        <a:lnTo>
                          <a:pt x="2189" y="5074"/>
                        </a:lnTo>
                        <a:lnTo>
                          <a:pt x="2198" y="5080"/>
                        </a:lnTo>
                        <a:lnTo>
                          <a:pt x="2208" y="5087"/>
                        </a:lnTo>
                        <a:lnTo>
                          <a:pt x="2217" y="5090"/>
                        </a:lnTo>
                        <a:lnTo>
                          <a:pt x="2236" y="5090"/>
                        </a:lnTo>
                        <a:lnTo>
                          <a:pt x="2258" y="5083"/>
                        </a:lnTo>
                        <a:lnTo>
                          <a:pt x="2283" y="5077"/>
                        </a:lnTo>
                        <a:lnTo>
                          <a:pt x="2301" y="5077"/>
                        </a:lnTo>
                        <a:lnTo>
                          <a:pt x="2317" y="5087"/>
                        </a:lnTo>
                        <a:lnTo>
                          <a:pt x="2336" y="5102"/>
                        </a:lnTo>
                        <a:lnTo>
                          <a:pt x="2354" y="5121"/>
                        </a:lnTo>
                        <a:lnTo>
                          <a:pt x="2364" y="5136"/>
                        </a:lnTo>
                        <a:lnTo>
                          <a:pt x="2370" y="5146"/>
                        </a:lnTo>
                        <a:lnTo>
                          <a:pt x="2373" y="5158"/>
                        </a:lnTo>
                        <a:lnTo>
                          <a:pt x="2373" y="5171"/>
                        </a:lnTo>
                        <a:lnTo>
                          <a:pt x="2376" y="5180"/>
                        </a:lnTo>
                        <a:lnTo>
                          <a:pt x="2373" y="5205"/>
                        </a:lnTo>
                        <a:lnTo>
                          <a:pt x="2367" y="5230"/>
                        </a:lnTo>
                        <a:lnTo>
                          <a:pt x="2357" y="5252"/>
                        </a:lnTo>
                        <a:lnTo>
                          <a:pt x="2351" y="5258"/>
                        </a:lnTo>
                        <a:lnTo>
                          <a:pt x="2342" y="5265"/>
                        </a:lnTo>
                        <a:lnTo>
                          <a:pt x="2332" y="5274"/>
                        </a:lnTo>
                        <a:lnTo>
                          <a:pt x="2326" y="5280"/>
                        </a:lnTo>
                        <a:lnTo>
                          <a:pt x="2320" y="5286"/>
                        </a:lnTo>
                        <a:lnTo>
                          <a:pt x="2320" y="5308"/>
                        </a:lnTo>
                        <a:lnTo>
                          <a:pt x="2329" y="5333"/>
                        </a:lnTo>
                        <a:lnTo>
                          <a:pt x="2339" y="5358"/>
                        </a:lnTo>
                        <a:lnTo>
                          <a:pt x="2342" y="5377"/>
                        </a:lnTo>
                        <a:lnTo>
                          <a:pt x="2339" y="5386"/>
                        </a:lnTo>
                        <a:lnTo>
                          <a:pt x="2336" y="5396"/>
                        </a:lnTo>
                        <a:lnTo>
                          <a:pt x="2332" y="5408"/>
                        </a:lnTo>
                        <a:lnTo>
                          <a:pt x="2329" y="5418"/>
                        </a:lnTo>
                        <a:lnTo>
                          <a:pt x="2326" y="5427"/>
                        </a:lnTo>
                        <a:lnTo>
                          <a:pt x="2326" y="5436"/>
                        </a:lnTo>
                        <a:lnTo>
                          <a:pt x="2326" y="5446"/>
                        </a:lnTo>
                        <a:lnTo>
                          <a:pt x="2326" y="5455"/>
                        </a:lnTo>
                        <a:lnTo>
                          <a:pt x="2326" y="5464"/>
                        </a:lnTo>
                        <a:lnTo>
                          <a:pt x="2320" y="5496"/>
                        </a:lnTo>
                        <a:lnTo>
                          <a:pt x="2311" y="5530"/>
                        </a:lnTo>
                        <a:lnTo>
                          <a:pt x="2298" y="5564"/>
                        </a:lnTo>
                        <a:lnTo>
                          <a:pt x="2295" y="5592"/>
                        </a:lnTo>
                        <a:lnTo>
                          <a:pt x="2298" y="5620"/>
                        </a:lnTo>
                        <a:lnTo>
                          <a:pt x="2301" y="5655"/>
                        </a:lnTo>
                        <a:lnTo>
                          <a:pt x="2308" y="5689"/>
                        </a:lnTo>
                        <a:lnTo>
                          <a:pt x="2320" y="5717"/>
                        </a:lnTo>
                        <a:lnTo>
                          <a:pt x="2332" y="5739"/>
                        </a:lnTo>
                        <a:lnTo>
                          <a:pt x="2348" y="5742"/>
                        </a:lnTo>
                        <a:lnTo>
                          <a:pt x="2370" y="5742"/>
                        </a:lnTo>
                        <a:lnTo>
                          <a:pt x="2392" y="5739"/>
                        </a:lnTo>
                        <a:lnTo>
                          <a:pt x="2411" y="5739"/>
                        </a:lnTo>
                        <a:lnTo>
                          <a:pt x="2429" y="5742"/>
                        </a:lnTo>
                        <a:lnTo>
                          <a:pt x="2448" y="5745"/>
                        </a:lnTo>
                        <a:lnTo>
                          <a:pt x="2470" y="5752"/>
                        </a:lnTo>
                        <a:lnTo>
                          <a:pt x="2482" y="5761"/>
                        </a:lnTo>
                        <a:lnTo>
                          <a:pt x="2489" y="5777"/>
                        </a:lnTo>
                        <a:lnTo>
                          <a:pt x="2489" y="5798"/>
                        </a:lnTo>
                        <a:lnTo>
                          <a:pt x="2489" y="5820"/>
                        </a:lnTo>
                        <a:lnTo>
                          <a:pt x="2492" y="5836"/>
                        </a:lnTo>
                        <a:lnTo>
                          <a:pt x="2507" y="5848"/>
                        </a:lnTo>
                        <a:lnTo>
                          <a:pt x="2529" y="5861"/>
                        </a:lnTo>
                        <a:lnTo>
                          <a:pt x="2545" y="5873"/>
                        </a:lnTo>
                        <a:lnTo>
                          <a:pt x="2545" y="5889"/>
                        </a:lnTo>
                        <a:lnTo>
                          <a:pt x="2542" y="5911"/>
                        </a:lnTo>
                        <a:lnTo>
                          <a:pt x="2535" y="5930"/>
                        </a:lnTo>
                        <a:lnTo>
                          <a:pt x="2529" y="5942"/>
                        </a:lnTo>
                        <a:lnTo>
                          <a:pt x="2510" y="5955"/>
                        </a:lnTo>
                        <a:lnTo>
                          <a:pt x="2489" y="5964"/>
                        </a:lnTo>
                        <a:lnTo>
                          <a:pt x="2464" y="5970"/>
                        </a:lnTo>
                        <a:lnTo>
                          <a:pt x="2442" y="5970"/>
                        </a:lnTo>
                        <a:lnTo>
                          <a:pt x="2417" y="5967"/>
                        </a:lnTo>
                        <a:lnTo>
                          <a:pt x="2389" y="5955"/>
                        </a:lnTo>
                        <a:lnTo>
                          <a:pt x="2364" y="5942"/>
                        </a:lnTo>
                        <a:lnTo>
                          <a:pt x="2342" y="5927"/>
                        </a:lnTo>
                        <a:lnTo>
                          <a:pt x="2336" y="5920"/>
                        </a:lnTo>
                        <a:lnTo>
                          <a:pt x="2329" y="5911"/>
                        </a:lnTo>
                        <a:lnTo>
                          <a:pt x="2323" y="5898"/>
                        </a:lnTo>
                        <a:lnTo>
                          <a:pt x="2314" y="5889"/>
                        </a:lnTo>
                        <a:lnTo>
                          <a:pt x="2308" y="5883"/>
                        </a:lnTo>
                        <a:lnTo>
                          <a:pt x="2292" y="5873"/>
                        </a:lnTo>
                        <a:lnTo>
                          <a:pt x="2270" y="5864"/>
                        </a:lnTo>
                        <a:lnTo>
                          <a:pt x="2245" y="5858"/>
                        </a:lnTo>
                        <a:lnTo>
                          <a:pt x="2226" y="5855"/>
                        </a:lnTo>
                        <a:lnTo>
                          <a:pt x="2220" y="5858"/>
                        </a:lnTo>
                        <a:lnTo>
                          <a:pt x="2211" y="5864"/>
                        </a:lnTo>
                        <a:lnTo>
                          <a:pt x="2201" y="5870"/>
                        </a:lnTo>
                        <a:lnTo>
                          <a:pt x="2192" y="5877"/>
                        </a:lnTo>
                        <a:lnTo>
                          <a:pt x="2186" y="5880"/>
                        </a:lnTo>
                        <a:lnTo>
                          <a:pt x="2179" y="5883"/>
                        </a:lnTo>
                        <a:lnTo>
                          <a:pt x="2154" y="5886"/>
                        </a:lnTo>
                        <a:lnTo>
                          <a:pt x="2126" y="5886"/>
                        </a:lnTo>
                        <a:lnTo>
                          <a:pt x="2105" y="5886"/>
                        </a:lnTo>
                        <a:lnTo>
                          <a:pt x="2080" y="5883"/>
                        </a:lnTo>
                        <a:lnTo>
                          <a:pt x="2048" y="5880"/>
                        </a:lnTo>
                        <a:lnTo>
                          <a:pt x="2023" y="5880"/>
                        </a:lnTo>
                        <a:lnTo>
                          <a:pt x="2014" y="5883"/>
                        </a:lnTo>
                        <a:lnTo>
                          <a:pt x="2005" y="5886"/>
                        </a:lnTo>
                        <a:lnTo>
                          <a:pt x="1995" y="5892"/>
                        </a:lnTo>
                        <a:lnTo>
                          <a:pt x="1989" y="5898"/>
                        </a:lnTo>
                        <a:lnTo>
                          <a:pt x="1983" y="5902"/>
                        </a:lnTo>
                        <a:lnTo>
                          <a:pt x="1961" y="5923"/>
                        </a:lnTo>
                        <a:lnTo>
                          <a:pt x="1942" y="5951"/>
                        </a:lnTo>
                        <a:lnTo>
                          <a:pt x="1920" y="5970"/>
                        </a:lnTo>
                        <a:lnTo>
                          <a:pt x="1889" y="5983"/>
                        </a:lnTo>
                        <a:lnTo>
                          <a:pt x="1852" y="5986"/>
                        </a:lnTo>
                        <a:lnTo>
                          <a:pt x="1820" y="5989"/>
                        </a:lnTo>
                        <a:lnTo>
                          <a:pt x="1805" y="5986"/>
                        </a:lnTo>
                        <a:lnTo>
                          <a:pt x="1789" y="5980"/>
                        </a:lnTo>
                        <a:lnTo>
                          <a:pt x="1770" y="5973"/>
                        </a:lnTo>
                        <a:lnTo>
                          <a:pt x="1758" y="5973"/>
                        </a:lnTo>
                        <a:lnTo>
                          <a:pt x="1749" y="5986"/>
                        </a:lnTo>
                        <a:lnTo>
                          <a:pt x="1739" y="6001"/>
                        </a:lnTo>
                        <a:lnTo>
                          <a:pt x="1733" y="6020"/>
                        </a:lnTo>
                        <a:lnTo>
                          <a:pt x="1727" y="6033"/>
                        </a:lnTo>
                        <a:lnTo>
                          <a:pt x="1711" y="6036"/>
                        </a:lnTo>
                        <a:lnTo>
                          <a:pt x="1695" y="6033"/>
                        </a:lnTo>
                        <a:lnTo>
                          <a:pt x="1677" y="6030"/>
                        </a:lnTo>
                        <a:lnTo>
                          <a:pt x="1658" y="6026"/>
                        </a:lnTo>
                        <a:lnTo>
                          <a:pt x="1645" y="6033"/>
                        </a:lnTo>
                        <a:lnTo>
                          <a:pt x="1639" y="6045"/>
                        </a:lnTo>
                        <a:lnTo>
                          <a:pt x="1639" y="6067"/>
                        </a:lnTo>
                        <a:lnTo>
                          <a:pt x="1642" y="6086"/>
                        </a:lnTo>
                        <a:lnTo>
                          <a:pt x="1645" y="6104"/>
                        </a:lnTo>
                        <a:lnTo>
                          <a:pt x="1655" y="6120"/>
                        </a:lnTo>
                        <a:lnTo>
                          <a:pt x="1670" y="6139"/>
                        </a:lnTo>
                        <a:lnTo>
                          <a:pt x="1686" y="6161"/>
                        </a:lnTo>
                        <a:lnTo>
                          <a:pt x="1695" y="6179"/>
                        </a:lnTo>
                        <a:lnTo>
                          <a:pt x="1695" y="6192"/>
                        </a:lnTo>
                        <a:lnTo>
                          <a:pt x="1683" y="6201"/>
                        </a:lnTo>
                        <a:lnTo>
                          <a:pt x="1667" y="6204"/>
                        </a:lnTo>
                        <a:lnTo>
                          <a:pt x="1645" y="6201"/>
                        </a:lnTo>
                        <a:lnTo>
                          <a:pt x="1627" y="6198"/>
                        </a:lnTo>
                        <a:lnTo>
                          <a:pt x="1611" y="6192"/>
                        </a:lnTo>
                        <a:lnTo>
                          <a:pt x="1592" y="6179"/>
                        </a:lnTo>
                        <a:lnTo>
                          <a:pt x="1577" y="6158"/>
                        </a:lnTo>
                        <a:lnTo>
                          <a:pt x="1558" y="6139"/>
                        </a:lnTo>
                        <a:lnTo>
                          <a:pt x="1552" y="6136"/>
                        </a:lnTo>
                        <a:lnTo>
                          <a:pt x="1542" y="6129"/>
                        </a:lnTo>
                        <a:lnTo>
                          <a:pt x="1530" y="6126"/>
                        </a:lnTo>
                        <a:lnTo>
                          <a:pt x="1521" y="6123"/>
                        </a:lnTo>
                        <a:lnTo>
                          <a:pt x="1511" y="6123"/>
                        </a:lnTo>
                        <a:lnTo>
                          <a:pt x="1492" y="6117"/>
                        </a:lnTo>
                        <a:lnTo>
                          <a:pt x="1471" y="6114"/>
                        </a:lnTo>
                        <a:lnTo>
                          <a:pt x="1449" y="6117"/>
                        </a:lnTo>
                        <a:lnTo>
                          <a:pt x="1433" y="6123"/>
                        </a:lnTo>
                        <a:lnTo>
                          <a:pt x="1430" y="6133"/>
                        </a:lnTo>
                        <a:lnTo>
                          <a:pt x="1433" y="6151"/>
                        </a:lnTo>
                        <a:lnTo>
                          <a:pt x="1436" y="6167"/>
                        </a:lnTo>
                        <a:lnTo>
                          <a:pt x="1433" y="6179"/>
                        </a:lnTo>
                        <a:lnTo>
                          <a:pt x="1421" y="6189"/>
                        </a:lnTo>
                        <a:lnTo>
                          <a:pt x="1399" y="6195"/>
                        </a:lnTo>
                        <a:lnTo>
                          <a:pt x="1374" y="6198"/>
                        </a:lnTo>
                        <a:lnTo>
                          <a:pt x="1358" y="6192"/>
                        </a:lnTo>
                        <a:lnTo>
                          <a:pt x="1349" y="6179"/>
                        </a:lnTo>
                        <a:lnTo>
                          <a:pt x="1346" y="6158"/>
                        </a:lnTo>
                        <a:lnTo>
                          <a:pt x="1343" y="6136"/>
                        </a:lnTo>
                        <a:lnTo>
                          <a:pt x="1333" y="6120"/>
                        </a:lnTo>
                        <a:lnTo>
                          <a:pt x="1318" y="6111"/>
                        </a:lnTo>
                        <a:lnTo>
                          <a:pt x="1296" y="6104"/>
                        </a:lnTo>
                        <a:lnTo>
                          <a:pt x="1271" y="6101"/>
                        </a:lnTo>
                        <a:lnTo>
                          <a:pt x="1249" y="6098"/>
                        </a:lnTo>
                        <a:lnTo>
                          <a:pt x="1233" y="6089"/>
                        </a:lnTo>
                        <a:lnTo>
                          <a:pt x="1227" y="6076"/>
                        </a:lnTo>
                        <a:lnTo>
                          <a:pt x="1221" y="6061"/>
                        </a:lnTo>
                        <a:lnTo>
                          <a:pt x="1218" y="6042"/>
                        </a:lnTo>
                        <a:lnTo>
                          <a:pt x="1208" y="6033"/>
                        </a:lnTo>
                        <a:lnTo>
                          <a:pt x="1193" y="6026"/>
                        </a:lnTo>
                        <a:lnTo>
                          <a:pt x="1171" y="6023"/>
                        </a:lnTo>
                        <a:lnTo>
                          <a:pt x="1146" y="6023"/>
                        </a:lnTo>
                        <a:lnTo>
                          <a:pt x="1124" y="6023"/>
                        </a:lnTo>
                        <a:lnTo>
                          <a:pt x="1108" y="6020"/>
                        </a:lnTo>
                        <a:lnTo>
                          <a:pt x="1090" y="6005"/>
                        </a:lnTo>
                        <a:lnTo>
                          <a:pt x="1071" y="5980"/>
                        </a:lnTo>
                        <a:lnTo>
                          <a:pt x="1052" y="5964"/>
                        </a:lnTo>
                        <a:lnTo>
                          <a:pt x="1027" y="5955"/>
                        </a:lnTo>
                        <a:lnTo>
                          <a:pt x="996" y="5951"/>
                        </a:lnTo>
                        <a:lnTo>
                          <a:pt x="971" y="5948"/>
                        </a:lnTo>
                        <a:lnTo>
                          <a:pt x="949" y="5945"/>
                        </a:lnTo>
                        <a:lnTo>
                          <a:pt x="921" y="5945"/>
                        </a:lnTo>
                        <a:lnTo>
                          <a:pt x="899" y="5948"/>
                        </a:lnTo>
                        <a:lnTo>
                          <a:pt x="890" y="5955"/>
                        </a:lnTo>
                        <a:lnTo>
                          <a:pt x="884" y="5964"/>
                        </a:lnTo>
                        <a:lnTo>
                          <a:pt x="877" y="5973"/>
                        </a:lnTo>
                        <a:lnTo>
                          <a:pt x="871" y="5983"/>
                        </a:lnTo>
                        <a:lnTo>
                          <a:pt x="865" y="5989"/>
                        </a:lnTo>
                        <a:lnTo>
                          <a:pt x="859" y="5992"/>
                        </a:lnTo>
                        <a:lnTo>
                          <a:pt x="852" y="5992"/>
                        </a:lnTo>
                        <a:lnTo>
                          <a:pt x="843" y="5992"/>
                        </a:lnTo>
                        <a:lnTo>
                          <a:pt x="837" y="5992"/>
                        </a:lnTo>
                        <a:lnTo>
                          <a:pt x="827" y="5992"/>
                        </a:lnTo>
                        <a:lnTo>
                          <a:pt x="802" y="5992"/>
                        </a:lnTo>
                        <a:lnTo>
                          <a:pt x="768" y="5989"/>
                        </a:lnTo>
                        <a:lnTo>
                          <a:pt x="743" y="5992"/>
                        </a:lnTo>
                        <a:lnTo>
                          <a:pt x="724" y="5995"/>
                        </a:lnTo>
                        <a:lnTo>
                          <a:pt x="706" y="6001"/>
                        </a:lnTo>
                        <a:lnTo>
                          <a:pt x="690" y="6011"/>
                        </a:lnTo>
                        <a:lnTo>
                          <a:pt x="690" y="6017"/>
                        </a:lnTo>
                        <a:lnTo>
                          <a:pt x="690" y="6023"/>
                        </a:lnTo>
                        <a:lnTo>
                          <a:pt x="690" y="6033"/>
                        </a:lnTo>
                        <a:lnTo>
                          <a:pt x="693" y="6039"/>
                        </a:lnTo>
                        <a:lnTo>
                          <a:pt x="690" y="6045"/>
                        </a:lnTo>
                        <a:lnTo>
                          <a:pt x="677" y="6064"/>
                        </a:lnTo>
                        <a:lnTo>
                          <a:pt x="659" y="6086"/>
                        </a:lnTo>
                        <a:lnTo>
                          <a:pt x="637" y="6104"/>
                        </a:lnTo>
                        <a:lnTo>
                          <a:pt x="618" y="6120"/>
                        </a:lnTo>
                        <a:lnTo>
                          <a:pt x="603" y="6126"/>
                        </a:lnTo>
                        <a:lnTo>
                          <a:pt x="584" y="6133"/>
                        </a:lnTo>
                        <a:lnTo>
                          <a:pt x="565" y="6136"/>
                        </a:lnTo>
                        <a:lnTo>
                          <a:pt x="537" y="6129"/>
                        </a:lnTo>
                        <a:lnTo>
                          <a:pt x="506" y="6120"/>
                        </a:lnTo>
                        <a:lnTo>
                          <a:pt x="478" y="6108"/>
                        </a:lnTo>
                        <a:lnTo>
                          <a:pt x="462" y="6092"/>
                        </a:lnTo>
                        <a:lnTo>
                          <a:pt x="443" y="6070"/>
                        </a:lnTo>
                        <a:lnTo>
                          <a:pt x="431" y="6051"/>
                        </a:lnTo>
                        <a:lnTo>
                          <a:pt x="421" y="6036"/>
                        </a:lnTo>
                        <a:lnTo>
                          <a:pt x="409" y="6017"/>
                        </a:lnTo>
                        <a:lnTo>
                          <a:pt x="403" y="5998"/>
                        </a:lnTo>
                        <a:lnTo>
                          <a:pt x="403" y="5983"/>
                        </a:lnTo>
                        <a:lnTo>
                          <a:pt x="406" y="5976"/>
                        </a:lnTo>
                        <a:lnTo>
                          <a:pt x="412" y="5970"/>
                        </a:lnTo>
                        <a:lnTo>
                          <a:pt x="421" y="5964"/>
                        </a:lnTo>
                        <a:lnTo>
                          <a:pt x="428" y="5961"/>
                        </a:lnTo>
                        <a:lnTo>
                          <a:pt x="446" y="5955"/>
                        </a:lnTo>
                        <a:lnTo>
                          <a:pt x="465" y="5951"/>
                        </a:lnTo>
                        <a:lnTo>
                          <a:pt x="481" y="5945"/>
                        </a:lnTo>
                        <a:lnTo>
                          <a:pt x="490" y="5930"/>
                        </a:lnTo>
                        <a:lnTo>
                          <a:pt x="493" y="5905"/>
                        </a:lnTo>
                        <a:lnTo>
                          <a:pt x="496" y="5886"/>
                        </a:lnTo>
                        <a:lnTo>
                          <a:pt x="496" y="5867"/>
                        </a:lnTo>
                        <a:lnTo>
                          <a:pt x="493" y="5842"/>
                        </a:lnTo>
                        <a:lnTo>
                          <a:pt x="490" y="5823"/>
                        </a:lnTo>
                        <a:lnTo>
                          <a:pt x="487" y="5802"/>
                        </a:lnTo>
                        <a:lnTo>
                          <a:pt x="481" y="5777"/>
                        </a:lnTo>
                        <a:lnTo>
                          <a:pt x="474" y="5755"/>
                        </a:lnTo>
                        <a:lnTo>
                          <a:pt x="462" y="5742"/>
                        </a:lnTo>
                        <a:lnTo>
                          <a:pt x="453" y="5739"/>
                        </a:lnTo>
                        <a:lnTo>
                          <a:pt x="446" y="5742"/>
                        </a:lnTo>
                        <a:lnTo>
                          <a:pt x="437" y="5745"/>
                        </a:lnTo>
                        <a:lnTo>
                          <a:pt x="428" y="5752"/>
                        </a:lnTo>
                        <a:lnTo>
                          <a:pt x="421" y="5755"/>
                        </a:lnTo>
                        <a:lnTo>
                          <a:pt x="415" y="5761"/>
                        </a:lnTo>
                        <a:lnTo>
                          <a:pt x="409" y="5780"/>
                        </a:lnTo>
                        <a:lnTo>
                          <a:pt x="406" y="5802"/>
                        </a:lnTo>
                        <a:lnTo>
                          <a:pt x="406" y="5823"/>
                        </a:lnTo>
                        <a:lnTo>
                          <a:pt x="403" y="5842"/>
                        </a:lnTo>
                        <a:lnTo>
                          <a:pt x="400" y="5852"/>
                        </a:lnTo>
                        <a:lnTo>
                          <a:pt x="393" y="5861"/>
                        </a:lnTo>
                        <a:lnTo>
                          <a:pt x="387" y="5873"/>
                        </a:lnTo>
                        <a:lnTo>
                          <a:pt x="378" y="5880"/>
                        </a:lnTo>
                        <a:lnTo>
                          <a:pt x="371" y="5886"/>
                        </a:lnTo>
                        <a:lnTo>
                          <a:pt x="353" y="5889"/>
                        </a:lnTo>
                        <a:lnTo>
                          <a:pt x="328" y="5889"/>
                        </a:lnTo>
                        <a:lnTo>
                          <a:pt x="309" y="5886"/>
                        </a:lnTo>
                        <a:lnTo>
                          <a:pt x="284" y="5886"/>
                        </a:lnTo>
                        <a:lnTo>
                          <a:pt x="259" y="5880"/>
                        </a:lnTo>
                        <a:lnTo>
                          <a:pt x="234" y="5870"/>
                        </a:lnTo>
                        <a:lnTo>
                          <a:pt x="209" y="5852"/>
                        </a:lnTo>
                        <a:lnTo>
                          <a:pt x="181" y="5830"/>
                        </a:lnTo>
                        <a:lnTo>
                          <a:pt x="153" y="5814"/>
                        </a:lnTo>
                        <a:lnTo>
                          <a:pt x="137" y="5814"/>
                        </a:lnTo>
                        <a:lnTo>
                          <a:pt x="118" y="5814"/>
                        </a:lnTo>
                        <a:lnTo>
                          <a:pt x="103" y="5811"/>
                        </a:lnTo>
                        <a:lnTo>
                          <a:pt x="78" y="5808"/>
                        </a:lnTo>
                        <a:lnTo>
                          <a:pt x="47" y="5798"/>
                        </a:lnTo>
                        <a:lnTo>
                          <a:pt x="25" y="5786"/>
                        </a:lnTo>
                        <a:lnTo>
                          <a:pt x="15" y="5767"/>
                        </a:lnTo>
                        <a:lnTo>
                          <a:pt x="9" y="5742"/>
                        </a:lnTo>
                        <a:lnTo>
                          <a:pt x="6" y="5724"/>
                        </a:lnTo>
                        <a:lnTo>
                          <a:pt x="9" y="5699"/>
                        </a:lnTo>
                        <a:lnTo>
                          <a:pt x="15" y="5670"/>
                        </a:lnTo>
                        <a:lnTo>
                          <a:pt x="25" y="5645"/>
                        </a:lnTo>
                        <a:lnTo>
                          <a:pt x="28" y="5642"/>
                        </a:lnTo>
                        <a:lnTo>
                          <a:pt x="37" y="5636"/>
                        </a:lnTo>
                        <a:lnTo>
                          <a:pt x="44" y="5633"/>
                        </a:lnTo>
                        <a:lnTo>
                          <a:pt x="50" y="5627"/>
                        </a:lnTo>
                        <a:lnTo>
                          <a:pt x="62" y="5630"/>
                        </a:lnTo>
                        <a:lnTo>
                          <a:pt x="75" y="5630"/>
                        </a:lnTo>
                        <a:lnTo>
                          <a:pt x="84" y="5630"/>
                        </a:lnTo>
                        <a:lnTo>
                          <a:pt x="90" y="5630"/>
                        </a:lnTo>
                        <a:lnTo>
                          <a:pt x="103" y="5627"/>
                        </a:lnTo>
                        <a:lnTo>
                          <a:pt x="112" y="5624"/>
                        </a:lnTo>
                        <a:lnTo>
                          <a:pt x="125" y="5620"/>
                        </a:lnTo>
                        <a:lnTo>
                          <a:pt x="131" y="5617"/>
                        </a:lnTo>
                        <a:lnTo>
                          <a:pt x="153" y="5611"/>
                        </a:lnTo>
                        <a:lnTo>
                          <a:pt x="175" y="5605"/>
                        </a:lnTo>
                        <a:lnTo>
                          <a:pt x="197" y="5599"/>
                        </a:lnTo>
                        <a:lnTo>
                          <a:pt x="215" y="5596"/>
                        </a:lnTo>
                        <a:lnTo>
                          <a:pt x="237" y="5602"/>
                        </a:lnTo>
                        <a:lnTo>
                          <a:pt x="259" y="5611"/>
                        </a:lnTo>
                        <a:lnTo>
                          <a:pt x="281" y="5617"/>
                        </a:lnTo>
                        <a:lnTo>
                          <a:pt x="296" y="5627"/>
                        </a:lnTo>
                        <a:lnTo>
                          <a:pt x="318" y="5636"/>
                        </a:lnTo>
                        <a:lnTo>
                          <a:pt x="337" y="5636"/>
                        </a:lnTo>
                        <a:lnTo>
                          <a:pt x="343" y="5633"/>
                        </a:lnTo>
                        <a:lnTo>
                          <a:pt x="353" y="5627"/>
                        </a:lnTo>
                        <a:lnTo>
                          <a:pt x="362" y="5620"/>
                        </a:lnTo>
                        <a:lnTo>
                          <a:pt x="368" y="5611"/>
                        </a:lnTo>
                        <a:lnTo>
                          <a:pt x="378" y="5608"/>
                        </a:lnTo>
                        <a:lnTo>
                          <a:pt x="384" y="5608"/>
                        </a:lnTo>
                        <a:lnTo>
                          <a:pt x="390" y="5608"/>
                        </a:lnTo>
                        <a:lnTo>
                          <a:pt x="400" y="5608"/>
                        </a:lnTo>
                        <a:lnTo>
                          <a:pt x="406" y="5611"/>
                        </a:lnTo>
                        <a:lnTo>
                          <a:pt x="412" y="5611"/>
                        </a:lnTo>
                        <a:lnTo>
                          <a:pt x="418" y="5608"/>
                        </a:lnTo>
                        <a:lnTo>
                          <a:pt x="428" y="5592"/>
                        </a:lnTo>
                        <a:lnTo>
                          <a:pt x="431" y="5571"/>
                        </a:lnTo>
                        <a:lnTo>
                          <a:pt x="434" y="5552"/>
                        </a:lnTo>
                        <a:lnTo>
                          <a:pt x="434" y="5533"/>
                        </a:lnTo>
                        <a:lnTo>
                          <a:pt x="434" y="5514"/>
                        </a:lnTo>
                        <a:lnTo>
                          <a:pt x="434" y="5496"/>
                        </a:lnTo>
                        <a:lnTo>
                          <a:pt x="456" y="5477"/>
                        </a:lnTo>
                        <a:lnTo>
                          <a:pt x="484" y="5455"/>
                        </a:lnTo>
                        <a:lnTo>
                          <a:pt x="506" y="5433"/>
                        </a:lnTo>
                        <a:lnTo>
                          <a:pt x="509" y="5430"/>
                        </a:lnTo>
                        <a:lnTo>
                          <a:pt x="512" y="5421"/>
                        </a:lnTo>
                        <a:lnTo>
                          <a:pt x="515" y="5414"/>
                        </a:lnTo>
                        <a:lnTo>
                          <a:pt x="518" y="5408"/>
                        </a:lnTo>
                        <a:lnTo>
                          <a:pt x="524" y="5405"/>
                        </a:lnTo>
                        <a:lnTo>
                          <a:pt x="543" y="5399"/>
                        </a:lnTo>
                        <a:lnTo>
                          <a:pt x="565" y="5399"/>
                        </a:lnTo>
                        <a:lnTo>
                          <a:pt x="590" y="5402"/>
                        </a:lnTo>
                        <a:lnTo>
                          <a:pt x="609" y="5405"/>
                        </a:lnTo>
                        <a:lnTo>
                          <a:pt x="631" y="5411"/>
                        </a:lnTo>
                        <a:lnTo>
                          <a:pt x="656" y="5424"/>
                        </a:lnTo>
                        <a:lnTo>
                          <a:pt x="674" y="5427"/>
                        </a:lnTo>
                        <a:lnTo>
                          <a:pt x="693" y="5424"/>
                        </a:lnTo>
                        <a:lnTo>
                          <a:pt x="712" y="5418"/>
                        </a:lnTo>
                        <a:lnTo>
                          <a:pt x="727" y="5411"/>
                        </a:lnTo>
                        <a:lnTo>
                          <a:pt x="734" y="5405"/>
                        </a:lnTo>
                        <a:lnTo>
                          <a:pt x="743" y="5402"/>
                        </a:lnTo>
                        <a:lnTo>
                          <a:pt x="749" y="5396"/>
                        </a:lnTo>
                        <a:lnTo>
                          <a:pt x="759" y="5389"/>
                        </a:lnTo>
                        <a:lnTo>
                          <a:pt x="765" y="5383"/>
                        </a:lnTo>
                        <a:lnTo>
                          <a:pt x="765" y="5377"/>
                        </a:lnTo>
                        <a:lnTo>
                          <a:pt x="765" y="5368"/>
                        </a:lnTo>
                        <a:lnTo>
                          <a:pt x="762" y="5361"/>
                        </a:lnTo>
                        <a:lnTo>
                          <a:pt x="756" y="5352"/>
                        </a:lnTo>
                        <a:lnTo>
                          <a:pt x="749" y="5343"/>
                        </a:lnTo>
                        <a:lnTo>
                          <a:pt x="743" y="5336"/>
                        </a:lnTo>
                        <a:lnTo>
                          <a:pt x="737" y="5330"/>
                        </a:lnTo>
                        <a:lnTo>
                          <a:pt x="718" y="5324"/>
                        </a:lnTo>
                        <a:lnTo>
                          <a:pt x="690" y="5318"/>
                        </a:lnTo>
                        <a:lnTo>
                          <a:pt x="671" y="5308"/>
                        </a:lnTo>
                        <a:lnTo>
                          <a:pt x="668" y="5302"/>
                        </a:lnTo>
                        <a:lnTo>
                          <a:pt x="665" y="5296"/>
                        </a:lnTo>
                        <a:lnTo>
                          <a:pt x="662" y="5286"/>
                        </a:lnTo>
                        <a:lnTo>
                          <a:pt x="659" y="5280"/>
                        </a:lnTo>
                        <a:lnTo>
                          <a:pt x="652" y="5274"/>
                        </a:lnTo>
                        <a:lnTo>
                          <a:pt x="637" y="5261"/>
                        </a:lnTo>
                        <a:lnTo>
                          <a:pt x="612" y="5249"/>
                        </a:lnTo>
                        <a:lnTo>
                          <a:pt x="593" y="5243"/>
                        </a:lnTo>
                        <a:lnTo>
                          <a:pt x="571" y="5240"/>
                        </a:lnTo>
                        <a:lnTo>
                          <a:pt x="549" y="5240"/>
                        </a:lnTo>
                        <a:lnTo>
                          <a:pt x="528" y="5243"/>
                        </a:lnTo>
                        <a:lnTo>
                          <a:pt x="521" y="5249"/>
                        </a:lnTo>
                        <a:lnTo>
                          <a:pt x="515" y="5252"/>
                        </a:lnTo>
                        <a:lnTo>
                          <a:pt x="509" y="5261"/>
                        </a:lnTo>
                        <a:lnTo>
                          <a:pt x="503" y="5265"/>
                        </a:lnTo>
                        <a:lnTo>
                          <a:pt x="496" y="5271"/>
                        </a:lnTo>
                        <a:lnTo>
                          <a:pt x="478" y="5274"/>
                        </a:lnTo>
                        <a:lnTo>
                          <a:pt x="459" y="5274"/>
                        </a:lnTo>
                        <a:lnTo>
                          <a:pt x="440" y="5271"/>
                        </a:lnTo>
                        <a:lnTo>
                          <a:pt x="434" y="5265"/>
                        </a:lnTo>
                        <a:lnTo>
                          <a:pt x="425" y="5255"/>
                        </a:lnTo>
                        <a:lnTo>
                          <a:pt x="418" y="5243"/>
                        </a:lnTo>
                        <a:lnTo>
                          <a:pt x="409" y="5233"/>
                        </a:lnTo>
                        <a:lnTo>
                          <a:pt x="403" y="5224"/>
                        </a:lnTo>
                        <a:lnTo>
                          <a:pt x="396" y="5221"/>
                        </a:lnTo>
                        <a:lnTo>
                          <a:pt x="387" y="5218"/>
                        </a:lnTo>
                        <a:lnTo>
                          <a:pt x="378" y="5215"/>
                        </a:lnTo>
                        <a:lnTo>
                          <a:pt x="365" y="5211"/>
                        </a:lnTo>
                        <a:lnTo>
                          <a:pt x="359" y="5208"/>
                        </a:lnTo>
                        <a:lnTo>
                          <a:pt x="353" y="5205"/>
                        </a:lnTo>
                        <a:lnTo>
                          <a:pt x="343" y="5186"/>
                        </a:lnTo>
                        <a:lnTo>
                          <a:pt x="337" y="5165"/>
                        </a:lnTo>
                        <a:lnTo>
                          <a:pt x="337" y="5146"/>
                        </a:lnTo>
                        <a:lnTo>
                          <a:pt x="337" y="5127"/>
                        </a:lnTo>
                        <a:lnTo>
                          <a:pt x="340" y="5105"/>
                        </a:lnTo>
                        <a:lnTo>
                          <a:pt x="337" y="5090"/>
                        </a:lnTo>
                        <a:lnTo>
                          <a:pt x="331" y="5074"/>
                        </a:lnTo>
                        <a:lnTo>
                          <a:pt x="318" y="5058"/>
                        </a:lnTo>
                        <a:lnTo>
                          <a:pt x="306" y="5046"/>
                        </a:lnTo>
                        <a:lnTo>
                          <a:pt x="303" y="5030"/>
                        </a:lnTo>
                        <a:lnTo>
                          <a:pt x="303" y="5024"/>
                        </a:lnTo>
                        <a:lnTo>
                          <a:pt x="309" y="5015"/>
                        </a:lnTo>
                        <a:lnTo>
                          <a:pt x="315" y="5008"/>
                        </a:lnTo>
                        <a:lnTo>
                          <a:pt x="321" y="5002"/>
                        </a:lnTo>
                        <a:lnTo>
                          <a:pt x="328" y="4996"/>
                        </a:lnTo>
                        <a:lnTo>
                          <a:pt x="334" y="4990"/>
                        </a:lnTo>
                        <a:lnTo>
                          <a:pt x="337" y="4990"/>
                        </a:lnTo>
                        <a:lnTo>
                          <a:pt x="346" y="4990"/>
                        </a:lnTo>
                        <a:lnTo>
                          <a:pt x="353" y="4993"/>
                        </a:lnTo>
                        <a:lnTo>
                          <a:pt x="359" y="4993"/>
                        </a:lnTo>
                        <a:lnTo>
                          <a:pt x="365" y="4990"/>
                        </a:lnTo>
                        <a:lnTo>
                          <a:pt x="368" y="4987"/>
                        </a:lnTo>
                        <a:lnTo>
                          <a:pt x="371" y="4980"/>
                        </a:lnTo>
                        <a:lnTo>
                          <a:pt x="375" y="4971"/>
                        </a:lnTo>
                        <a:lnTo>
                          <a:pt x="375" y="4962"/>
                        </a:lnTo>
                        <a:lnTo>
                          <a:pt x="378" y="4955"/>
                        </a:lnTo>
                        <a:lnTo>
                          <a:pt x="381" y="4952"/>
                        </a:lnTo>
                        <a:lnTo>
                          <a:pt x="400" y="4949"/>
                        </a:lnTo>
                        <a:lnTo>
                          <a:pt x="421" y="4949"/>
                        </a:lnTo>
                        <a:lnTo>
                          <a:pt x="440" y="4952"/>
                        </a:lnTo>
                        <a:lnTo>
                          <a:pt x="446" y="4949"/>
                        </a:lnTo>
                        <a:lnTo>
                          <a:pt x="456" y="4949"/>
                        </a:lnTo>
                        <a:lnTo>
                          <a:pt x="462" y="4946"/>
                        </a:lnTo>
                        <a:lnTo>
                          <a:pt x="468" y="4943"/>
                        </a:lnTo>
                        <a:lnTo>
                          <a:pt x="471" y="4937"/>
                        </a:lnTo>
                        <a:lnTo>
                          <a:pt x="471" y="4930"/>
                        </a:lnTo>
                        <a:lnTo>
                          <a:pt x="474" y="4924"/>
                        </a:lnTo>
                        <a:lnTo>
                          <a:pt x="474" y="4918"/>
                        </a:lnTo>
                        <a:lnTo>
                          <a:pt x="474" y="4893"/>
                        </a:lnTo>
                        <a:lnTo>
                          <a:pt x="478" y="4868"/>
                        </a:lnTo>
                        <a:lnTo>
                          <a:pt x="471" y="4846"/>
                        </a:lnTo>
                        <a:lnTo>
                          <a:pt x="462" y="4837"/>
                        </a:lnTo>
                        <a:lnTo>
                          <a:pt x="443" y="4827"/>
                        </a:lnTo>
                        <a:lnTo>
                          <a:pt x="425" y="4818"/>
                        </a:lnTo>
                        <a:lnTo>
                          <a:pt x="415" y="4805"/>
                        </a:lnTo>
                        <a:lnTo>
                          <a:pt x="415" y="4799"/>
                        </a:lnTo>
                        <a:lnTo>
                          <a:pt x="415" y="4793"/>
                        </a:lnTo>
                        <a:lnTo>
                          <a:pt x="418" y="4784"/>
                        </a:lnTo>
                        <a:lnTo>
                          <a:pt x="421" y="4777"/>
                        </a:lnTo>
                        <a:lnTo>
                          <a:pt x="425" y="4771"/>
                        </a:lnTo>
                        <a:lnTo>
                          <a:pt x="431" y="4762"/>
                        </a:lnTo>
                        <a:lnTo>
                          <a:pt x="440" y="4756"/>
                        </a:lnTo>
                        <a:lnTo>
                          <a:pt x="453" y="4746"/>
                        </a:lnTo>
                        <a:lnTo>
                          <a:pt x="462" y="4740"/>
                        </a:lnTo>
                        <a:lnTo>
                          <a:pt x="471" y="4731"/>
                        </a:lnTo>
                        <a:lnTo>
                          <a:pt x="478" y="4724"/>
                        </a:lnTo>
                        <a:lnTo>
                          <a:pt x="481" y="4712"/>
                        </a:lnTo>
                        <a:lnTo>
                          <a:pt x="484" y="4702"/>
                        </a:lnTo>
                        <a:lnTo>
                          <a:pt x="487" y="4693"/>
                        </a:lnTo>
                        <a:lnTo>
                          <a:pt x="490" y="4684"/>
                        </a:lnTo>
                        <a:lnTo>
                          <a:pt x="490" y="4674"/>
                        </a:lnTo>
                        <a:lnTo>
                          <a:pt x="490" y="4662"/>
                        </a:lnTo>
                        <a:lnTo>
                          <a:pt x="490" y="4652"/>
                        </a:lnTo>
                        <a:lnTo>
                          <a:pt x="487" y="4643"/>
                        </a:lnTo>
                        <a:lnTo>
                          <a:pt x="478" y="4624"/>
                        </a:lnTo>
                        <a:lnTo>
                          <a:pt x="465" y="4606"/>
                        </a:lnTo>
                        <a:lnTo>
                          <a:pt x="453" y="4587"/>
                        </a:lnTo>
                        <a:lnTo>
                          <a:pt x="446" y="4562"/>
                        </a:lnTo>
                        <a:lnTo>
                          <a:pt x="437" y="4534"/>
                        </a:lnTo>
                        <a:lnTo>
                          <a:pt x="428" y="4509"/>
                        </a:lnTo>
                        <a:lnTo>
                          <a:pt x="415" y="4478"/>
                        </a:lnTo>
                        <a:lnTo>
                          <a:pt x="406" y="4453"/>
                        </a:lnTo>
                        <a:lnTo>
                          <a:pt x="406" y="4443"/>
                        </a:lnTo>
                        <a:lnTo>
                          <a:pt x="409" y="4434"/>
                        </a:lnTo>
                        <a:lnTo>
                          <a:pt x="409" y="4425"/>
                        </a:lnTo>
                        <a:lnTo>
                          <a:pt x="409" y="4415"/>
                        </a:lnTo>
                        <a:lnTo>
                          <a:pt x="409" y="4409"/>
                        </a:lnTo>
                        <a:lnTo>
                          <a:pt x="406" y="4400"/>
                        </a:lnTo>
                        <a:lnTo>
                          <a:pt x="403" y="4387"/>
                        </a:lnTo>
                        <a:lnTo>
                          <a:pt x="396" y="4378"/>
                        </a:lnTo>
                        <a:lnTo>
                          <a:pt x="393" y="4368"/>
                        </a:lnTo>
                        <a:lnTo>
                          <a:pt x="384" y="4359"/>
                        </a:lnTo>
                        <a:lnTo>
                          <a:pt x="365" y="4353"/>
                        </a:lnTo>
                        <a:lnTo>
                          <a:pt x="340" y="4350"/>
                        </a:lnTo>
                        <a:lnTo>
                          <a:pt x="315" y="4346"/>
                        </a:lnTo>
                        <a:lnTo>
                          <a:pt x="296" y="4340"/>
                        </a:lnTo>
                        <a:lnTo>
                          <a:pt x="293" y="4337"/>
                        </a:lnTo>
                        <a:lnTo>
                          <a:pt x="290" y="4328"/>
                        </a:lnTo>
                        <a:lnTo>
                          <a:pt x="290" y="4321"/>
                        </a:lnTo>
                        <a:lnTo>
                          <a:pt x="287" y="4312"/>
                        </a:lnTo>
                        <a:lnTo>
                          <a:pt x="284" y="4306"/>
                        </a:lnTo>
                        <a:lnTo>
                          <a:pt x="281" y="4300"/>
                        </a:lnTo>
                        <a:lnTo>
                          <a:pt x="275" y="4297"/>
                        </a:lnTo>
                        <a:lnTo>
                          <a:pt x="265" y="4290"/>
                        </a:lnTo>
                        <a:lnTo>
                          <a:pt x="253" y="4287"/>
                        </a:lnTo>
                        <a:lnTo>
                          <a:pt x="243" y="4284"/>
                        </a:lnTo>
                        <a:lnTo>
                          <a:pt x="234" y="4284"/>
                        </a:lnTo>
                        <a:lnTo>
                          <a:pt x="209" y="4281"/>
                        </a:lnTo>
                        <a:lnTo>
                          <a:pt x="178" y="4284"/>
                        </a:lnTo>
                        <a:lnTo>
                          <a:pt x="147" y="4287"/>
                        </a:lnTo>
                        <a:lnTo>
                          <a:pt x="122" y="4284"/>
                        </a:lnTo>
                        <a:lnTo>
                          <a:pt x="100" y="4268"/>
                        </a:lnTo>
                        <a:lnTo>
                          <a:pt x="75" y="4250"/>
                        </a:lnTo>
                        <a:lnTo>
                          <a:pt x="56" y="4228"/>
                        </a:lnTo>
                        <a:lnTo>
                          <a:pt x="40" y="4206"/>
                        </a:lnTo>
                        <a:lnTo>
                          <a:pt x="28" y="4175"/>
                        </a:lnTo>
                        <a:lnTo>
                          <a:pt x="15" y="4150"/>
                        </a:lnTo>
                        <a:lnTo>
                          <a:pt x="9" y="4125"/>
                        </a:lnTo>
                        <a:lnTo>
                          <a:pt x="3" y="4094"/>
                        </a:lnTo>
                        <a:lnTo>
                          <a:pt x="0" y="4062"/>
                        </a:lnTo>
                        <a:lnTo>
                          <a:pt x="0" y="4037"/>
                        </a:lnTo>
                        <a:lnTo>
                          <a:pt x="3" y="4015"/>
                        </a:lnTo>
                        <a:lnTo>
                          <a:pt x="15" y="3991"/>
                        </a:lnTo>
                        <a:lnTo>
                          <a:pt x="25" y="3962"/>
                        </a:lnTo>
                        <a:lnTo>
                          <a:pt x="31" y="3941"/>
                        </a:lnTo>
                        <a:lnTo>
                          <a:pt x="31" y="3928"/>
                        </a:lnTo>
                        <a:lnTo>
                          <a:pt x="31" y="3909"/>
                        </a:lnTo>
                        <a:lnTo>
                          <a:pt x="28" y="3891"/>
                        </a:lnTo>
                        <a:lnTo>
                          <a:pt x="31" y="3878"/>
                        </a:lnTo>
                        <a:lnTo>
                          <a:pt x="47" y="3862"/>
                        </a:lnTo>
                        <a:lnTo>
                          <a:pt x="72" y="3847"/>
                        </a:lnTo>
                        <a:lnTo>
                          <a:pt x="97" y="3834"/>
                        </a:lnTo>
                        <a:lnTo>
                          <a:pt x="115" y="3825"/>
                        </a:lnTo>
                        <a:lnTo>
                          <a:pt x="131" y="3816"/>
                        </a:lnTo>
                        <a:lnTo>
                          <a:pt x="153" y="3803"/>
                        </a:lnTo>
                        <a:lnTo>
                          <a:pt x="168" y="3794"/>
                        </a:lnTo>
                        <a:lnTo>
                          <a:pt x="181" y="3778"/>
                        </a:lnTo>
                        <a:lnTo>
                          <a:pt x="197" y="3756"/>
                        </a:lnTo>
                        <a:lnTo>
                          <a:pt x="206" y="3738"/>
                        </a:lnTo>
                        <a:lnTo>
                          <a:pt x="206" y="3719"/>
                        </a:lnTo>
                        <a:lnTo>
                          <a:pt x="206" y="3697"/>
                        </a:lnTo>
                        <a:lnTo>
                          <a:pt x="203" y="3675"/>
                        </a:lnTo>
                        <a:lnTo>
                          <a:pt x="206" y="3660"/>
                        </a:lnTo>
                        <a:lnTo>
                          <a:pt x="209" y="3650"/>
                        </a:lnTo>
                        <a:lnTo>
                          <a:pt x="215" y="3641"/>
                        </a:lnTo>
                        <a:lnTo>
                          <a:pt x="225" y="3631"/>
                        </a:lnTo>
                        <a:lnTo>
                          <a:pt x="231" y="3622"/>
                        </a:lnTo>
                        <a:lnTo>
                          <a:pt x="240" y="3616"/>
                        </a:lnTo>
                        <a:lnTo>
                          <a:pt x="250" y="3613"/>
                        </a:lnTo>
                        <a:lnTo>
                          <a:pt x="265" y="3613"/>
                        </a:lnTo>
                        <a:lnTo>
                          <a:pt x="290" y="3616"/>
                        </a:lnTo>
                        <a:lnTo>
                          <a:pt x="309" y="3625"/>
                        </a:lnTo>
                        <a:lnTo>
                          <a:pt x="325" y="3635"/>
                        </a:lnTo>
                        <a:lnTo>
                          <a:pt x="334" y="3650"/>
                        </a:lnTo>
                        <a:lnTo>
                          <a:pt x="340" y="3675"/>
                        </a:lnTo>
                        <a:lnTo>
                          <a:pt x="346" y="3697"/>
                        </a:lnTo>
                        <a:lnTo>
                          <a:pt x="356" y="3709"/>
                        </a:lnTo>
                        <a:lnTo>
                          <a:pt x="375" y="3709"/>
                        </a:lnTo>
                        <a:lnTo>
                          <a:pt x="396" y="3703"/>
                        </a:lnTo>
                        <a:lnTo>
                          <a:pt x="415" y="3691"/>
                        </a:lnTo>
                        <a:lnTo>
                          <a:pt x="431" y="3678"/>
                        </a:lnTo>
                        <a:lnTo>
                          <a:pt x="434" y="3675"/>
                        </a:lnTo>
                        <a:lnTo>
                          <a:pt x="434" y="3666"/>
                        </a:lnTo>
                        <a:lnTo>
                          <a:pt x="437" y="3656"/>
                        </a:lnTo>
                        <a:lnTo>
                          <a:pt x="437" y="3650"/>
                        </a:lnTo>
                        <a:lnTo>
                          <a:pt x="440" y="3644"/>
                        </a:lnTo>
                        <a:lnTo>
                          <a:pt x="443" y="3638"/>
                        </a:lnTo>
                        <a:lnTo>
                          <a:pt x="465" y="3631"/>
                        </a:lnTo>
                        <a:lnTo>
                          <a:pt x="490" y="3628"/>
                        </a:lnTo>
                        <a:lnTo>
                          <a:pt x="521" y="3631"/>
                        </a:lnTo>
                        <a:lnTo>
                          <a:pt x="549" y="3635"/>
                        </a:lnTo>
                        <a:lnTo>
                          <a:pt x="574" y="3641"/>
                        </a:lnTo>
                        <a:lnTo>
                          <a:pt x="596" y="3653"/>
                        </a:lnTo>
                        <a:lnTo>
                          <a:pt x="624" y="3669"/>
                        </a:lnTo>
                        <a:lnTo>
                          <a:pt x="646" y="3684"/>
                        </a:lnTo>
                        <a:lnTo>
                          <a:pt x="656" y="3691"/>
                        </a:lnTo>
                        <a:lnTo>
                          <a:pt x="665" y="3697"/>
                        </a:lnTo>
                        <a:lnTo>
                          <a:pt x="674" y="3706"/>
                        </a:lnTo>
                        <a:lnTo>
                          <a:pt x="684" y="3713"/>
                        </a:lnTo>
                        <a:lnTo>
                          <a:pt x="690" y="3716"/>
                        </a:lnTo>
                        <a:lnTo>
                          <a:pt x="706" y="3713"/>
                        </a:lnTo>
                        <a:lnTo>
                          <a:pt x="724" y="3706"/>
                        </a:lnTo>
                        <a:lnTo>
                          <a:pt x="743" y="3697"/>
                        </a:lnTo>
                        <a:lnTo>
                          <a:pt x="759" y="3691"/>
                        </a:lnTo>
                        <a:lnTo>
                          <a:pt x="781" y="3688"/>
                        </a:lnTo>
                        <a:lnTo>
                          <a:pt x="802" y="3684"/>
                        </a:lnTo>
                        <a:lnTo>
                          <a:pt x="824" y="3681"/>
                        </a:lnTo>
                        <a:lnTo>
                          <a:pt x="830" y="3681"/>
                        </a:lnTo>
                        <a:lnTo>
                          <a:pt x="843" y="3681"/>
                        </a:lnTo>
                        <a:lnTo>
                          <a:pt x="852" y="3684"/>
                        </a:lnTo>
                        <a:lnTo>
                          <a:pt x="862" y="3688"/>
                        </a:lnTo>
                        <a:lnTo>
                          <a:pt x="868" y="3691"/>
                        </a:lnTo>
                        <a:lnTo>
                          <a:pt x="871" y="3706"/>
                        </a:lnTo>
                        <a:lnTo>
                          <a:pt x="868" y="3725"/>
                        </a:lnTo>
                        <a:lnTo>
                          <a:pt x="868" y="3747"/>
                        </a:lnTo>
                        <a:lnTo>
                          <a:pt x="871" y="3759"/>
                        </a:lnTo>
                        <a:lnTo>
                          <a:pt x="874" y="3766"/>
                        </a:lnTo>
                        <a:lnTo>
                          <a:pt x="880" y="3769"/>
                        </a:lnTo>
                        <a:lnTo>
                          <a:pt x="887" y="3775"/>
                        </a:lnTo>
                        <a:lnTo>
                          <a:pt x="893" y="3778"/>
                        </a:lnTo>
                        <a:lnTo>
                          <a:pt x="899" y="3778"/>
                        </a:lnTo>
                        <a:lnTo>
                          <a:pt x="905" y="3778"/>
                        </a:lnTo>
                        <a:lnTo>
                          <a:pt x="918" y="3766"/>
                        </a:lnTo>
                        <a:lnTo>
                          <a:pt x="927" y="3747"/>
                        </a:lnTo>
                        <a:lnTo>
                          <a:pt x="934" y="3722"/>
                        </a:lnTo>
                        <a:lnTo>
                          <a:pt x="937" y="3697"/>
                        </a:lnTo>
                        <a:lnTo>
                          <a:pt x="940" y="3678"/>
                        </a:lnTo>
                        <a:lnTo>
                          <a:pt x="937" y="3660"/>
                        </a:lnTo>
                        <a:lnTo>
                          <a:pt x="927" y="3638"/>
                        </a:lnTo>
                        <a:lnTo>
                          <a:pt x="921" y="3616"/>
                        </a:lnTo>
                        <a:lnTo>
                          <a:pt x="921" y="3600"/>
                        </a:lnTo>
                        <a:lnTo>
                          <a:pt x="924" y="3594"/>
                        </a:lnTo>
                        <a:lnTo>
                          <a:pt x="934" y="3591"/>
                        </a:lnTo>
                        <a:lnTo>
                          <a:pt x="940" y="3585"/>
                        </a:lnTo>
                        <a:lnTo>
                          <a:pt x="949" y="3585"/>
                        </a:lnTo>
                        <a:lnTo>
                          <a:pt x="955" y="3581"/>
                        </a:lnTo>
                        <a:lnTo>
                          <a:pt x="977" y="3585"/>
                        </a:lnTo>
                        <a:lnTo>
                          <a:pt x="1002" y="3594"/>
                        </a:lnTo>
                        <a:lnTo>
                          <a:pt x="1024" y="3600"/>
                        </a:lnTo>
                        <a:lnTo>
                          <a:pt x="1058" y="3606"/>
                        </a:lnTo>
                        <a:lnTo>
                          <a:pt x="1102" y="3616"/>
                        </a:lnTo>
                        <a:lnTo>
                          <a:pt x="1146" y="3622"/>
                        </a:lnTo>
                        <a:lnTo>
                          <a:pt x="1180" y="3622"/>
                        </a:lnTo>
                        <a:lnTo>
                          <a:pt x="1211" y="3616"/>
                        </a:lnTo>
                        <a:lnTo>
                          <a:pt x="1246" y="3606"/>
                        </a:lnTo>
                        <a:lnTo>
                          <a:pt x="1283" y="3597"/>
                        </a:lnTo>
                        <a:lnTo>
                          <a:pt x="1311" y="3591"/>
                        </a:lnTo>
                        <a:lnTo>
                          <a:pt x="1346" y="3588"/>
                        </a:lnTo>
                        <a:lnTo>
                          <a:pt x="1386" y="3588"/>
                        </a:lnTo>
                        <a:lnTo>
                          <a:pt x="1421" y="3591"/>
                        </a:lnTo>
                        <a:lnTo>
                          <a:pt x="1446" y="3600"/>
                        </a:lnTo>
                        <a:lnTo>
                          <a:pt x="1474" y="3613"/>
                        </a:lnTo>
                        <a:lnTo>
                          <a:pt x="1499" y="3622"/>
                        </a:lnTo>
                        <a:lnTo>
                          <a:pt x="1505" y="3625"/>
                        </a:lnTo>
                        <a:lnTo>
                          <a:pt x="1517" y="3625"/>
                        </a:lnTo>
                        <a:lnTo>
                          <a:pt x="1527" y="3625"/>
                        </a:lnTo>
                        <a:lnTo>
                          <a:pt x="1533" y="3622"/>
                        </a:lnTo>
                        <a:lnTo>
                          <a:pt x="1552" y="3610"/>
                        </a:lnTo>
                        <a:lnTo>
                          <a:pt x="1571" y="3588"/>
                        </a:lnTo>
                        <a:lnTo>
                          <a:pt x="1589" y="3572"/>
                        </a:lnTo>
                        <a:lnTo>
                          <a:pt x="1605" y="3566"/>
                        </a:lnTo>
                        <a:lnTo>
                          <a:pt x="1627" y="3556"/>
                        </a:lnTo>
                        <a:lnTo>
                          <a:pt x="1649" y="3550"/>
                        </a:lnTo>
                        <a:lnTo>
                          <a:pt x="1658" y="3538"/>
                        </a:lnTo>
                        <a:lnTo>
                          <a:pt x="1661" y="3513"/>
                        </a:lnTo>
                        <a:lnTo>
                          <a:pt x="1655" y="3482"/>
                        </a:lnTo>
                        <a:lnTo>
                          <a:pt x="1639" y="3450"/>
                        </a:lnTo>
                        <a:lnTo>
                          <a:pt x="1624" y="3419"/>
                        </a:lnTo>
                        <a:lnTo>
                          <a:pt x="1611" y="3394"/>
                        </a:lnTo>
                        <a:lnTo>
                          <a:pt x="1599" y="3375"/>
                        </a:lnTo>
                        <a:lnTo>
                          <a:pt x="1583" y="3357"/>
                        </a:lnTo>
                        <a:lnTo>
                          <a:pt x="1574" y="3338"/>
                        </a:lnTo>
                        <a:lnTo>
                          <a:pt x="1571" y="3316"/>
                        </a:lnTo>
                        <a:lnTo>
                          <a:pt x="1571" y="3294"/>
                        </a:lnTo>
                        <a:lnTo>
                          <a:pt x="1574" y="3275"/>
                        </a:lnTo>
                        <a:lnTo>
                          <a:pt x="1567" y="3250"/>
                        </a:lnTo>
                        <a:lnTo>
                          <a:pt x="1561" y="3219"/>
                        </a:lnTo>
                        <a:lnTo>
                          <a:pt x="1558" y="3194"/>
                        </a:lnTo>
                        <a:lnTo>
                          <a:pt x="1555" y="3176"/>
                        </a:lnTo>
                        <a:lnTo>
                          <a:pt x="1552" y="3154"/>
                        </a:lnTo>
                        <a:lnTo>
                          <a:pt x="1552" y="3132"/>
                        </a:lnTo>
                        <a:lnTo>
                          <a:pt x="1558" y="3116"/>
                        </a:lnTo>
                        <a:lnTo>
                          <a:pt x="1583" y="3104"/>
                        </a:lnTo>
                        <a:lnTo>
                          <a:pt x="1617" y="3097"/>
                        </a:lnTo>
                        <a:lnTo>
                          <a:pt x="1658" y="3101"/>
                        </a:lnTo>
                        <a:lnTo>
                          <a:pt x="1692" y="3107"/>
                        </a:lnTo>
                        <a:lnTo>
                          <a:pt x="1720" y="3116"/>
                        </a:lnTo>
                        <a:lnTo>
                          <a:pt x="1724" y="3122"/>
                        </a:lnTo>
                        <a:lnTo>
                          <a:pt x="1730" y="3129"/>
                        </a:lnTo>
                        <a:lnTo>
                          <a:pt x="1730" y="3138"/>
                        </a:lnTo>
                        <a:lnTo>
                          <a:pt x="1733" y="3144"/>
                        </a:lnTo>
                        <a:lnTo>
                          <a:pt x="1736" y="3154"/>
                        </a:lnTo>
                        <a:lnTo>
                          <a:pt x="1742" y="3157"/>
                        </a:lnTo>
                        <a:lnTo>
                          <a:pt x="1758" y="3169"/>
                        </a:lnTo>
                        <a:lnTo>
                          <a:pt x="1783" y="3182"/>
                        </a:lnTo>
                        <a:lnTo>
                          <a:pt x="1808" y="3191"/>
                        </a:lnTo>
                        <a:lnTo>
                          <a:pt x="1833" y="3194"/>
                        </a:lnTo>
                        <a:lnTo>
                          <a:pt x="1855" y="3194"/>
                        </a:lnTo>
                        <a:lnTo>
                          <a:pt x="1867" y="3182"/>
                        </a:lnTo>
                        <a:lnTo>
                          <a:pt x="1880" y="3163"/>
                        </a:lnTo>
                        <a:lnTo>
                          <a:pt x="1892" y="3141"/>
                        </a:lnTo>
                        <a:lnTo>
                          <a:pt x="1905" y="3126"/>
                        </a:lnTo>
                        <a:lnTo>
                          <a:pt x="1927" y="3119"/>
                        </a:lnTo>
                        <a:lnTo>
                          <a:pt x="1952" y="3116"/>
                        </a:lnTo>
                        <a:lnTo>
                          <a:pt x="1973" y="3113"/>
                        </a:lnTo>
                        <a:lnTo>
                          <a:pt x="2001" y="3107"/>
                        </a:lnTo>
                        <a:lnTo>
                          <a:pt x="2033" y="3097"/>
                        </a:lnTo>
                        <a:lnTo>
                          <a:pt x="2058" y="3085"/>
                        </a:lnTo>
                        <a:lnTo>
                          <a:pt x="2080" y="3063"/>
                        </a:lnTo>
                        <a:lnTo>
                          <a:pt x="2101" y="3029"/>
                        </a:lnTo>
                        <a:lnTo>
                          <a:pt x="2123" y="2998"/>
                        </a:lnTo>
                        <a:lnTo>
                          <a:pt x="2145" y="2976"/>
                        </a:lnTo>
                        <a:lnTo>
                          <a:pt x="2164" y="2973"/>
                        </a:lnTo>
                        <a:lnTo>
                          <a:pt x="2189" y="2973"/>
                        </a:lnTo>
                        <a:lnTo>
                          <a:pt x="2217" y="2976"/>
                        </a:lnTo>
                        <a:lnTo>
                          <a:pt x="2236" y="2976"/>
                        </a:lnTo>
                        <a:lnTo>
                          <a:pt x="2254" y="2979"/>
                        </a:lnTo>
                        <a:lnTo>
                          <a:pt x="2276" y="2979"/>
                        </a:lnTo>
                        <a:lnTo>
                          <a:pt x="2295" y="2982"/>
                        </a:lnTo>
                        <a:lnTo>
                          <a:pt x="2311" y="2976"/>
                        </a:lnTo>
                        <a:lnTo>
                          <a:pt x="2317" y="2969"/>
                        </a:lnTo>
                        <a:lnTo>
                          <a:pt x="2323" y="2960"/>
                        </a:lnTo>
                        <a:lnTo>
                          <a:pt x="2326" y="2948"/>
                        </a:lnTo>
                        <a:lnTo>
                          <a:pt x="2329" y="2938"/>
                        </a:lnTo>
                        <a:lnTo>
                          <a:pt x="2332" y="2929"/>
                        </a:lnTo>
                        <a:lnTo>
                          <a:pt x="2332" y="2904"/>
                        </a:lnTo>
                        <a:lnTo>
                          <a:pt x="2336" y="2879"/>
                        </a:lnTo>
                        <a:lnTo>
                          <a:pt x="2332" y="2857"/>
                        </a:lnTo>
                        <a:lnTo>
                          <a:pt x="2323" y="2835"/>
                        </a:lnTo>
                        <a:lnTo>
                          <a:pt x="2304" y="2813"/>
                        </a:lnTo>
                        <a:lnTo>
                          <a:pt x="2292" y="2791"/>
                        </a:lnTo>
                        <a:lnTo>
                          <a:pt x="2286" y="2773"/>
                        </a:lnTo>
                        <a:lnTo>
                          <a:pt x="2292" y="2754"/>
                        </a:lnTo>
                        <a:lnTo>
                          <a:pt x="2308" y="2735"/>
                        </a:lnTo>
                        <a:lnTo>
                          <a:pt x="2320" y="2720"/>
                        </a:lnTo>
                        <a:lnTo>
                          <a:pt x="2320" y="2701"/>
                        </a:lnTo>
                        <a:lnTo>
                          <a:pt x="2320" y="2679"/>
                        </a:lnTo>
                        <a:lnTo>
                          <a:pt x="2320" y="2657"/>
                        </a:lnTo>
                        <a:lnTo>
                          <a:pt x="2326" y="2645"/>
                        </a:lnTo>
                        <a:lnTo>
                          <a:pt x="2342" y="2638"/>
                        </a:lnTo>
                        <a:lnTo>
                          <a:pt x="2364" y="2638"/>
                        </a:lnTo>
                        <a:lnTo>
                          <a:pt x="2386" y="2642"/>
                        </a:lnTo>
                        <a:lnTo>
                          <a:pt x="2404" y="2645"/>
                        </a:lnTo>
                        <a:lnTo>
                          <a:pt x="2432" y="2657"/>
                        </a:lnTo>
                        <a:lnTo>
                          <a:pt x="2461" y="2676"/>
                        </a:lnTo>
                        <a:lnTo>
                          <a:pt x="2489" y="2695"/>
                        </a:lnTo>
                        <a:lnTo>
                          <a:pt x="2517" y="2704"/>
                        </a:lnTo>
                        <a:lnTo>
                          <a:pt x="2535" y="2701"/>
                        </a:lnTo>
                        <a:lnTo>
                          <a:pt x="2560" y="2698"/>
                        </a:lnTo>
                        <a:lnTo>
                          <a:pt x="2582" y="2688"/>
                        </a:lnTo>
                        <a:lnTo>
                          <a:pt x="2601" y="2679"/>
                        </a:lnTo>
                        <a:lnTo>
                          <a:pt x="2610" y="2673"/>
                        </a:lnTo>
                        <a:lnTo>
                          <a:pt x="2623" y="2667"/>
                        </a:lnTo>
                        <a:lnTo>
                          <a:pt x="2632" y="2657"/>
                        </a:lnTo>
                        <a:lnTo>
                          <a:pt x="2642" y="2648"/>
                        </a:lnTo>
                        <a:lnTo>
                          <a:pt x="2648" y="2638"/>
                        </a:lnTo>
                        <a:lnTo>
                          <a:pt x="2651" y="2620"/>
                        </a:lnTo>
                        <a:lnTo>
                          <a:pt x="2651" y="2598"/>
                        </a:lnTo>
                        <a:lnTo>
                          <a:pt x="2648" y="2570"/>
                        </a:lnTo>
                        <a:lnTo>
                          <a:pt x="2645" y="2548"/>
                        </a:lnTo>
                        <a:lnTo>
                          <a:pt x="2648" y="2529"/>
                        </a:lnTo>
                        <a:lnTo>
                          <a:pt x="2654" y="2523"/>
                        </a:lnTo>
                        <a:lnTo>
                          <a:pt x="2660" y="2517"/>
                        </a:lnTo>
                        <a:lnTo>
                          <a:pt x="2670" y="2510"/>
                        </a:lnTo>
                        <a:lnTo>
                          <a:pt x="2676" y="2507"/>
                        </a:lnTo>
                        <a:lnTo>
                          <a:pt x="2701" y="2501"/>
                        </a:lnTo>
                        <a:lnTo>
                          <a:pt x="2732" y="2501"/>
                        </a:lnTo>
                        <a:lnTo>
                          <a:pt x="2763" y="2498"/>
                        </a:lnTo>
                        <a:lnTo>
                          <a:pt x="2788" y="2495"/>
                        </a:lnTo>
                        <a:lnTo>
                          <a:pt x="2798" y="2489"/>
                        </a:lnTo>
                        <a:lnTo>
                          <a:pt x="2804" y="2479"/>
                        </a:lnTo>
                        <a:lnTo>
                          <a:pt x="2813" y="2473"/>
                        </a:lnTo>
                        <a:lnTo>
                          <a:pt x="2823" y="2464"/>
                        </a:lnTo>
                        <a:lnTo>
                          <a:pt x="2826" y="2454"/>
                        </a:lnTo>
                        <a:lnTo>
                          <a:pt x="2838" y="2435"/>
                        </a:lnTo>
                        <a:lnTo>
                          <a:pt x="2851" y="2407"/>
                        </a:lnTo>
                        <a:lnTo>
                          <a:pt x="2860" y="2386"/>
                        </a:lnTo>
                        <a:lnTo>
                          <a:pt x="2860" y="2379"/>
                        </a:lnTo>
                        <a:lnTo>
                          <a:pt x="2860" y="2370"/>
                        </a:lnTo>
                        <a:lnTo>
                          <a:pt x="2860" y="2361"/>
                        </a:lnTo>
                        <a:lnTo>
                          <a:pt x="2863" y="2354"/>
                        </a:lnTo>
                        <a:lnTo>
                          <a:pt x="2866" y="2348"/>
                        </a:lnTo>
                        <a:lnTo>
                          <a:pt x="2882" y="2339"/>
                        </a:lnTo>
                        <a:lnTo>
                          <a:pt x="2907" y="2332"/>
                        </a:lnTo>
                        <a:lnTo>
                          <a:pt x="2932" y="2326"/>
                        </a:lnTo>
                        <a:lnTo>
                          <a:pt x="2957" y="2320"/>
                        </a:lnTo>
                        <a:lnTo>
                          <a:pt x="2976" y="2311"/>
                        </a:lnTo>
                        <a:lnTo>
                          <a:pt x="2988" y="2295"/>
                        </a:lnTo>
                        <a:lnTo>
                          <a:pt x="3001" y="2270"/>
                        </a:lnTo>
                        <a:lnTo>
                          <a:pt x="3007" y="2245"/>
                        </a:lnTo>
                        <a:lnTo>
                          <a:pt x="3007" y="2223"/>
                        </a:lnTo>
                        <a:lnTo>
                          <a:pt x="2994" y="2204"/>
                        </a:lnTo>
                        <a:lnTo>
                          <a:pt x="2973" y="2189"/>
                        </a:lnTo>
                        <a:lnTo>
                          <a:pt x="2948" y="2173"/>
                        </a:lnTo>
                        <a:lnTo>
                          <a:pt x="2926" y="2161"/>
                        </a:lnTo>
                        <a:lnTo>
                          <a:pt x="2907" y="2148"/>
                        </a:lnTo>
                        <a:lnTo>
                          <a:pt x="2885" y="2136"/>
                        </a:lnTo>
                        <a:lnTo>
                          <a:pt x="2863" y="2126"/>
                        </a:lnTo>
                        <a:lnTo>
                          <a:pt x="2845" y="2123"/>
                        </a:lnTo>
                        <a:lnTo>
                          <a:pt x="2820" y="2126"/>
                        </a:lnTo>
                        <a:lnTo>
                          <a:pt x="2798" y="2129"/>
                        </a:lnTo>
                        <a:lnTo>
                          <a:pt x="2782" y="2126"/>
                        </a:lnTo>
                        <a:lnTo>
                          <a:pt x="2763" y="2111"/>
                        </a:lnTo>
                        <a:lnTo>
                          <a:pt x="2745" y="2089"/>
                        </a:lnTo>
                        <a:lnTo>
                          <a:pt x="2732" y="2064"/>
                        </a:lnTo>
                        <a:lnTo>
                          <a:pt x="2723" y="2036"/>
                        </a:lnTo>
                        <a:lnTo>
                          <a:pt x="2720" y="2017"/>
                        </a:lnTo>
                        <a:lnTo>
                          <a:pt x="2729" y="2005"/>
                        </a:lnTo>
                        <a:lnTo>
                          <a:pt x="2745" y="1992"/>
                        </a:lnTo>
                        <a:lnTo>
                          <a:pt x="2763" y="1980"/>
                        </a:lnTo>
                        <a:lnTo>
                          <a:pt x="2773" y="1970"/>
                        </a:lnTo>
                        <a:lnTo>
                          <a:pt x="2776" y="1951"/>
                        </a:lnTo>
                        <a:lnTo>
                          <a:pt x="2773" y="1933"/>
                        </a:lnTo>
                        <a:lnTo>
                          <a:pt x="2776" y="1917"/>
                        </a:lnTo>
                        <a:lnTo>
                          <a:pt x="2782" y="1911"/>
                        </a:lnTo>
                        <a:lnTo>
                          <a:pt x="2788" y="1908"/>
                        </a:lnTo>
                        <a:lnTo>
                          <a:pt x="2798" y="1905"/>
                        </a:lnTo>
                        <a:lnTo>
                          <a:pt x="2807" y="1898"/>
                        </a:lnTo>
                        <a:lnTo>
                          <a:pt x="2813" y="1895"/>
                        </a:lnTo>
                        <a:lnTo>
                          <a:pt x="2820" y="1889"/>
                        </a:lnTo>
                        <a:lnTo>
                          <a:pt x="2823" y="1883"/>
                        </a:lnTo>
                        <a:lnTo>
                          <a:pt x="2823" y="1877"/>
                        </a:lnTo>
                        <a:lnTo>
                          <a:pt x="2826" y="1867"/>
                        </a:lnTo>
                        <a:lnTo>
                          <a:pt x="2823" y="1858"/>
                        </a:lnTo>
                        <a:lnTo>
                          <a:pt x="2823" y="1848"/>
                        </a:lnTo>
                        <a:lnTo>
                          <a:pt x="2820" y="1842"/>
                        </a:lnTo>
                        <a:lnTo>
                          <a:pt x="2804" y="1833"/>
                        </a:lnTo>
                        <a:lnTo>
                          <a:pt x="2782" y="1827"/>
                        </a:lnTo>
                        <a:lnTo>
                          <a:pt x="2763" y="1823"/>
                        </a:lnTo>
                        <a:lnTo>
                          <a:pt x="2742" y="1833"/>
                        </a:lnTo>
                        <a:lnTo>
                          <a:pt x="2720" y="1845"/>
                        </a:lnTo>
                        <a:lnTo>
                          <a:pt x="2698" y="1852"/>
                        </a:lnTo>
                        <a:lnTo>
                          <a:pt x="2682" y="1852"/>
                        </a:lnTo>
                        <a:lnTo>
                          <a:pt x="2660" y="1848"/>
                        </a:lnTo>
                        <a:lnTo>
                          <a:pt x="2642" y="1839"/>
                        </a:lnTo>
                        <a:lnTo>
                          <a:pt x="2629" y="1830"/>
                        </a:lnTo>
                        <a:lnTo>
                          <a:pt x="2626" y="1817"/>
                        </a:lnTo>
                        <a:lnTo>
                          <a:pt x="2632" y="1802"/>
                        </a:lnTo>
                        <a:lnTo>
                          <a:pt x="2639" y="1783"/>
                        </a:lnTo>
                        <a:lnTo>
                          <a:pt x="2642" y="1770"/>
                        </a:lnTo>
                        <a:lnTo>
                          <a:pt x="2629" y="1752"/>
                        </a:lnTo>
                        <a:lnTo>
                          <a:pt x="2610" y="1730"/>
                        </a:lnTo>
                        <a:lnTo>
                          <a:pt x="2592" y="1714"/>
                        </a:lnTo>
                        <a:lnTo>
                          <a:pt x="2573" y="1702"/>
                        </a:lnTo>
                        <a:lnTo>
                          <a:pt x="2551" y="1699"/>
                        </a:lnTo>
                        <a:lnTo>
                          <a:pt x="2526" y="1702"/>
                        </a:lnTo>
                        <a:lnTo>
                          <a:pt x="2501" y="1705"/>
                        </a:lnTo>
                        <a:lnTo>
                          <a:pt x="2482" y="1702"/>
                        </a:lnTo>
                        <a:lnTo>
                          <a:pt x="2461" y="1686"/>
                        </a:lnTo>
                        <a:lnTo>
                          <a:pt x="2442" y="1661"/>
                        </a:lnTo>
                        <a:lnTo>
                          <a:pt x="2426" y="1636"/>
                        </a:lnTo>
                        <a:lnTo>
                          <a:pt x="2417" y="1611"/>
                        </a:lnTo>
                        <a:lnTo>
                          <a:pt x="2411" y="1580"/>
                        </a:lnTo>
                        <a:lnTo>
                          <a:pt x="2407" y="1552"/>
                        </a:lnTo>
                        <a:lnTo>
                          <a:pt x="2417" y="1530"/>
                        </a:lnTo>
                        <a:lnTo>
                          <a:pt x="2432" y="1505"/>
                        </a:lnTo>
                        <a:lnTo>
                          <a:pt x="2448" y="1480"/>
                        </a:lnTo>
                        <a:lnTo>
                          <a:pt x="2457" y="1458"/>
                        </a:lnTo>
                        <a:lnTo>
                          <a:pt x="2454" y="1439"/>
                        </a:lnTo>
                        <a:lnTo>
                          <a:pt x="2451" y="1418"/>
                        </a:lnTo>
                        <a:lnTo>
                          <a:pt x="2445" y="1396"/>
                        </a:lnTo>
                        <a:lnTo>
                          <a:pt x="2445" y="1377"/>
                        </a:lnTo>
                        <a:lnTo>
                          <a:pt x="2454" y="1358"/>
                        </a:lnTo>
                        <a:lnTo>
                          <a:pt x="2470" y="1339"/>
                        </a:lnTo>
                        <a:lnTo>
                          <a:pt x="2482" y="1321"/>
                        </a:lnTo>
                        <a:lnTo>
                          <a:pt x="2485" y="1299"/>
                        </a:lnTo>
                        <a:lnTo>
                          <a:pt x="2489" y="1274"/>
                        </a:lnTo>
                        <a:lnTo>
                          <a:pt x="2489" y="1249"/>
                        </a:lnTo>
                        <a:lnTo>
                          <a:pt x="2482" y="1230"/>
                        </a:lnTo>
                        <a:lnTo>
                          <a:pt x="2464" y="1218"/>
                        </a:lnTo>
                        <a:lnTo>
                          <a:pt x="2439" y="1205"/>
                        </a:lnTo>
                        <a:lnTo>
                          <a:pt x="2411" y="1193"/>
                        </a:lnTo>
                        <a:lnTo>
                          <a:pt x="2389" y="1180"/>
                        </a:lnTo>
                        <a:lnTo>
                          <a:pt x="2376" y="1158"/>
                        </a:lnTo>
                        <a:lnTo>
                          <a:pt x="2361" y="1133"/>
                        </a:lnTo>
                        <a:lnTo>
                          <a:pt x="2348" y="1105"/>
                        </a:lnTo>
                        <a:lnTo>
                          <a:pt x="2345" y="1080"/>
                        </a:lnTo>
                        <a:lnTo>
                          <a:pt x="2351" y="1058"/>
                        </a:lnTo>
                        <a:lnTo>
                          <a:pt x="2361" y="1037"/>
                        </a:lnTo>
                        <a:lnTo>
                          <a:pt x="2367" y="1018"/>
                        </a:lnTo>
                        <a:lnTo>
                          <a:pt x="2364" y="996"/>
                        </a:lnTo>
                        <a:lnTo>
                          <a:pt x="2357" y="971"/>
                        </a:lnTo>
                        <a:lnTo>
                          <a:pt x="2348" y="946"/>
                        </a:lnTo>
                        <a:lnTo>
                          <a:pt x="2339" y="927"/>
                        </a:lnTo>
                        <a:lnTo>
                          <a:pt x="2320" y="909"/>
                        </a:lnTo>
                        <a:lnTo>
                          <a:pt x="2295" y="890"/>
                        </a:lnTo>
                        <a:lnTo>
                          <a:pt x="2276" y="874"/>
                        </a:lnTo>
                        <a:lnTo>
                          <a:pt x="2267" y="852"/>
                        </a:lnTo>
                        <a:lnTo>
                          <a:pt x="2258" y="827"/>
                        </a:lnTo>
                        <a:lnTo>
                          <a:pt x="2248" y="802"/>
                        </a:lnTo>
                        <a:lnTo>
                          <a:pt x="2239" y="784"/>
                        </a:lnTo>
                        <a:lnTo>
                          <a:pt x="2217" y="765"/>
                        </a:lnTo>
                        <a:lnTo>
                          <a:pt x="2186" y="746"/>
                        </a:lnTo>
                        <a:lnTo>
                          <a:pt x="2192" y="715"/>
                        </a:lnTo>
                        <a:lnTo>
                          <a:pt x="2198" y="687"/>
                        </a:lnTo>
                        <a:lnTo>
                          <a:pt x="2208" y="665"/>
                        </a:lnTo>
                        <a:lnTo>
                          <a:pt x="2211" y="659"/>
                        </a:lnTo>
                        <a:lnTo>
                          <a:pt x="2217" y="652"/>
                        </a:lnTo>
                        <a:lnTo>
                          <a:pt x="2223" y="643"/>
                        </a:lnTo>
                        <a:lnTo>
                          <a:pt x="2229" y="637"/>
                        </a:lnTo>
                        <a:lnTo>
                          <a:pt x="2233" y="631"/>
                        </a:lnTo>
                        <a:lnTo>
                          <a:pt x="2236" y="609"/>
                        </a:lnTo>
                        <a:lnTo>
                          <a:pt x="2233" y="584"/>
                        </a:lnTo>
                        <a:lnTo>
                          <a:pt x="2233" y="559"/>
                        </a:lnTo>
                        <a:lnTo>
                          <a:pt x="2239" y="540"/>
                        </a:lnTo>
                        <a:lnTo>
                          <a:pt x="2245" y="515"/>
                        </a:lnTo>
                        <a:lnTo>
                          <a:pt x="2251" y="496"/>
                        </a:lnTo>
                        <a:lnTo>
                          <a:pt x="2258" y="474"/>
                        </a:lnTo>
                        <a:lnTo>
                          <a:pt x="2264" y="453"/>
                        </a:lnTo>
                        <a:lnTo>
                          <a:pt x="2270" y="431"/>
                        </a:lnTo>
                        <a:lnTo>
                          <a:pt x="2276" y="425"/>
                        </a:lnTo>
                        <a:lnTo>
                          <a:pt x="2286" y="415"/>
                        </a:lnTo>
                        <a:lnTo>
                          <a:pt x="2295" y="406"/>
                        </a:lnTo>
                        <a:lnTo>
                          <a:pt x="2301" y="393"/>
                        </a:lnTo>
                        <a:lnTo>
                          <a:pt x="2304" y="387"/>
                        </a:lnTo>
                        <a:lnTo>
                          <a:pt x="2308" y="368"/>
                        </a:lnTo>
                        <a:lnTo>
                          <a:pt x="2304" y="346"/>
                        </a:lnTo>
                        <a:lnTo>
                          <a:pt x="2304" y="331"/>
                        </a:lnTo>
                        <a:lnTo>
                          <a:pt x="2311" y="325"/>
                        </a:lnTo>
                        <a:lnTo>
                          <a:pt x="2317" y="321"/>
                        </a:lnTo>
                        <a:lnTo>
                          <a:pt x="2326" y="315"/>
                        </a:lnTo>
                        <a:lnTo>
                          <a:pt x="2336" y="312"/>
                        </a:lnTo>
                        <a:lnTo>
                          <a:pt x="2342" y="309"/>
                        </a:lnTo>
                        <a:lnTo>
                          <a:pt x="2348" y="306"/>
                        </a:lnTo>
                        <a:lnTo>
                          <a:pt x="2354" y="306"/>
                        </a:lnTo>
                        <a:lnTo>
                          <a:pt x="2361" y="303"/>
                        </a:lnTo>
                        <a:lnTo>
                          <a:pt x="2367" y="300"/>
                        </a:lnTo>
                        <a:lnTo>
                          <a:pt x="2373" y="296"/>
                        </a:lnTo>
                        <a:lnTo>
                          <a:pt x="2382" y="278"/>
                        </a:lnTo>
                        <a:lnTo>
                          <a:pt x="2386" y="253"/>
                        </a:lnTo>
                        <a:lnTo>
                          <a:pt x="2386" y="228"/>
                        </a:lnTo>
                        <a:lnTo>
                          <a:pt x="2386" y="222"/>
                        </a:lnTo>
                        <a:lnTo>
                          <a:pt x="2382" y="212"/>
                        </a:lnTo>
                        <a:lnTo>
                          <a:pt x="2376" y="206"/>
                        </a:lnTo>
                        <a:lnTo>
                          <a:pt x="2373" y="197"/>
                        </a:lnTo>
                        <a:lnTo>
                          <a:pt x="2373" y="187"/>
                        </a:lnTo>
                        <a:lnTo>
                          <a:pt x="2373" y="181"/>
                        </a:lnTo>
                        <a:lnTo>
                          <a:pt x="2376" y="175"/>
                        </a:lnTo>
                        <a:lnTo>
                          <a:pt x="2386" y="172"/>
                        </a:lnTo>
                        <a:lnTo>
                          <a:pt x="2392" y="165"/>
                        </a:lnTo>
                        <a:lnTo>
                          <a:pt x="2401" y="162"/>
                        </a:lnTo>
                        <a:lnTo>
                          <a:pt x="2411" y="162"/>
                        </a:lnTo>
                        <a:lnTo>
                          <a:pt x="2417" y="162"/>
                        </a:lnTo>
                        <a:lnTo>
                          <a:pt x="2423" y="162"/>
                        </a:lnTo>
                        <a:lnTo>
                          <a:pt x="2429" y="162"/>
                        </a:lnTo>
                        <a:lnTo>
                          <a:pt x="2436" y="165"/>
                        </a:lnTo>
                        <a:lnTo>
                          <a:pt x="2442" y="172"/>
                        </a:lnTo>
                        <a:lnTo>
                          <a:pt x="2445" y="178"/>
                        </a:lnTo>
                        <a:lnTo>
                          <a:pt x="2448" y="187"/>
                        </a:lnTo>
                        <a:lnTo>
                          <a:pt x="2451" y="197"/>
                        </a:lnTo>
                        <a:lnTo>
                          <a:pt x="2454" y="203"/>
                        </a:lnTo>
                        <a:lnTo>
                          <a:pt x="2461" y="209"/>
                        </a:lnTo>
                        <a:lnTo>
                          <a:pt x="2482" y="215"/>
                        </a:lnTo>
                        <a:lnTo>
                          <a:pt x="2510" y="215"/>
                        </a:lnTo>
                        <a:lnTo>
                          <a:pt x="2539" y="212"/>
                        </a:lnTo>
                        <a:lnTo>
                          <a:pt x="2564" y="203"/>
                        </a:lnTo>
                        <a:lnTo>
                          <a:pt x="2570" y="200"/>
                        </a:lnTo>
                        <a:lnTo>
                          <a:pt x="2576" y="190"/>
                        </a:lnTo>
                        <a:lnTo>
                          <a:pt x="2582" y="184"/>
                        </a:lnTo>
                        <a:lnTo>
                          <a:pt x="2585" y="175"/>
                        </a:lnTo>
                        <a:lnTo>
                          <a:pt x="2589" y="168"/>
                        </a:lnTo>
                        <a:lnTo>
                          <a:pt x="2592" y="162"/>
                        </a:lnTo>
                        <a:lnTo>
                          <a:pt x="2589" y="153"/>
                        </a:lnTo>
                        <a:lnTo>
                          <a:pt x="2589" y="147"/>
                        </a:lnTo>
                        <a:lnTo>
                          <a:pt x="2589" y="137"/>
                        </a:lnTo>
                        <a:lnTo>
                          <a:pt x="2589" y="128"/>
                        </a:lnTo>
                        <a:lnTo>
                          <a:pt x="2589" y="125"/>
                        </a:lnTo>
                        <a:lnTo>
                          <a:pt x="2595" y="115"/>
                        </a:lnTo>
                        <a:lnTo>
                          <a:pt x="2604" y="106"/>
                        </a:lnTo>
                        <a:lnTo>
                          <a:pt x="2617" y="97"/>
                        </a:lnTo>
                        <a:lnTo>
                          <a:pt x="2626" y="90"/>
                        </a:lnTo>
                        <a:lnTo>
                          <a:pt x="2639" y="87"/>
                        </a:lnTo>
                        <a:lnTo>
                          <a:pt x="2651" y="84"/>
                        </a:lnTo>
                        <a:lnTo>
                          <a:pt x="2670" y="87"/>
                        </a:lnTo>
                        <a:lnTo>
                          <a:pt x="2688" y="87"/>
                        </a:lnTo>
                        <a:lnTo>
                          <a:pt x="2701" y="84"/>
                        </a:lnTo>
                        <a:lnTo>
                          <a:pt x="2707" y="72"/>
                        </a:lnTo>
                        <a:lnTo>
                          <a:pt x="2707" y="56"/>
                        </a:lnTo>
                        <a:lnTo>
                          <a:pt x="2707" y="37"/>
                        </a:lnTo>
                        <a:lnTo>
                          <a:pt x="2707" y="22"/>
                        </a:lnTo>
                        <a:lnTo>
                          <a:pt x="2713" y="9"/>
                        </a:lnTo>
                        <a:lnTo>
                          <a:pt x="2732" y="3"/>
                        </a:lnTo>
                        <a:lnTo>
                          <a:pt x="2760" y="0"/>
                        </a:lnTo>
                        <a:lnTo>
                          <a:pt x="2788" y="0"/>
                        </a:lnTo>
                        <a:lnTo>
                          <a:pt x="2817" y="6"/>
                        </a:lnTo>
                        <a:lnTo>
                          <a:pt x="2838" y="9"/>
                        </a:lnTo>
                        <a:lnTo>
                          <a:pt x="2857" y="15"/>
                        </a:lnTo>
                        <a:lnTo>
                          <a:pt x="2876" y="28"/>
                        </a:lnTo>
                        <a:lnTo>
                          <a:pt x="2891" y="40"/>
                        </a:lnTo>
                        <a:lnTo>
                          <a:pt x="2895" y="53"/>
                        </a:lnTo>
                        <a:lnTo>
                          <a:pt x="2895" y="72"/>
                        </a:lnTo>
                        <a:lnTo>
                          <a:pt x="2891" y="94"/>
                        </a:lnTo>
                        <a:lnTo>
                          <a:pt x="2891" y="109"/>
                        </a:lnTo>
                        <a:lnTo>
                          <a:pt x="2888" y="128"/>
                        </a:lnTo>
                        <a:lnTo>
                          <a:pt x="2888" y="150"/>
                        </a:lnTo>
                        <a:lnTo>
                          <a:pt x="2891" y="168"/>
                        </a:lnTo>
                        <a:lnTo>
                          <a:pt x="2901" y="187"/>
                        </a:lnTo>
                        <a:lnTo>
                          <a:pt x="2920" y="209"/>
                        </a:lnTo>
                        <a:lnTo>
                          <a:pt x="2938" y="228"/>
                        </a:lnTo>
                        <a:lnTo>
                          <a:pt x="2951" y="247"/>
                        </a:lnTo>
                        <a:lnTo>
                          <a:pt x="2954" y="268"/>
                        </a:lnTo>
                        <a:lnTo>
                          <a:pt x="2957" y="296"/>
                        </a:lnTo>
                        <a:lnTo>
                          <a:pt x="2963" y="321"/>
                        </a:lnTo>
                        <a:lnTo>
                          <a:pt x="2973" y="337"/>
                        </a:lnTo>
                        <a:lnTo>
                          <a:pt x="2988" y="343"/>
                        </a:lnTo>
                        <a:lnTo>
                          <a:pt x="3013" y="346"/>
                        </a:lnTo>
                        <a:lnTo>
                          <a:pt x="3038" y="343"/>
                        </a:lnTo>
                        <a:lnTo>
                          <a:pt x="3060" y="340"/>
                        </a:lnTo>
                        <a:lnTo>
                          <a:pt x="3079" y="337"/>
                        </a:lnTo>
                        <a:lnTo>
                          <a:pt x="3104" y="334"/>
                        </a:lnTo>
                        <a:lnTo>
                          <a:pt x="3135" y="328"/>
                        </a:lnTo>
                        <a:lnTo>
                          <a:pt x="3163" y="318"/>
                        </a:lnTo>
                        <a:lnTo>
                          <a:pt x="3185" y="303"/>
                        </a:lnTo>
                        <a:lnTo>
                          <a:pt x="3188" y="287"/>
                        </a:lnTo>
                        <a:lnTo>
                          <a:pt x="3188" y="268"/>
                        </a:lnTo>
                        <a:lnTo>
                          <a:pt x="3185" y="250"/>
                        </a:lnTo>
                        <a:lnTo>
                          <a:pt x="3176" y="237"/>
                        </a:lnTo>
                        <a:lnTo>
                          <a:pt x="3166" y="222"/>
                        </a:lnTo>
                        <a:lnTo>
                          <a:pt x="3157" y="206"/>
                        </a:lnTo>
                        <a:lnTo>
                          <a:pt x="3157" y="193"/>
                        </a:lnTo>
                        <a:lnTo>
                          <a:pt x="3166" y="184"/>
                        </a:lnTo>
                        <a:lnTo>
                          <a:pt x="3185" y="175"/>
                        </a:lnTo>
                        <a:lnTo>
                          <a:pt x="3207" y="168"/>
                        </a:lnTo>
                        <a:lnTo>
                          <a:pt x="3222" y="168"/>
                        </a:lnTo>
                        <a:lnTo>
                          <a:pt x="3251" y="168"/>
                        </a:lnTo>
                        <a:lnTo>
                          <a:pt x="3279" y="175"/>
                        </a:lnTo>
                        <a:lnTo>
                          <a:pt x="3307" y="184"/>
                        </a:lnTo>
                        <a:lnTo>
                          <a:pt x="3326" y="197"/>
                        </a:lnTo>
                        <a:lnTo>
                          <a:pt x="3326" y="215"/>
                        </a:lnTo>
                        <a:lnTo>
                          <a:pt x="3319" y="234"/>
                        </a:lnTo>
                        <a:lnTo>
                          <a:pt x="3307" y="256"/>
                        </a:lnTo>
                        <a:lnTo>
                          <a:pt x="3297" y="275"/>
                        </a:lnTo>
                        <a:lnTo>
                          <a:pt x="3297" y="293"/>
                        </a:lnTo>
                        <a:lnTo>
                          <a:pt x="3313" y="306"/>
                        </a:lnTo>
                        <a:lnTo>
                          <a:pt x="3338" y="315"/>
                        </a:lnTo>
                        <a:lnTo>
                          <a:pt x="3360" y="318"/>
                        </a:lnTo>
                        <a:lnTo>
                          <a:pt x="3369" y="318"/>
                        </a:lnTo>
                        <a:lnTo>
                          <a:pt x="3379" y="315"/>
                        </a:lnTo>
                        <a:lnTo>
                          <a:pt x="3388" y="312"/>
                        </a:lnTo>
                        <a:lnTo>
                          <a:pt x="3400" y="309"/>
                        </a:lnTo>
                        <a:lnTo>
                          <a:pt x="3407" y="309"/>
                        </a:lnTo>
                        <a:lnTo>
                          <a:pt x="3425" y="309"/>
                        </a:lnTo>
                        <a:lnTo>
                          <a:pt x="3444" y="309"/>
                        </a:lnTo>
                        <a:lnTo>
                          <a:pt x="3466" y="312"/>
                        </a:lnTo>
                        <a:lnTo>
                          <a:pt x="3482" y="318"/>
                        </a:lnTo>
                        <a:lnTo>
                          <a:pt x="3494" y="340"/>
                        </a:lnTo>
                        <a:lnTo>
                          <a:pt x="3500" y="368"/>
                        </a:lnTo>
                        <a:lnTo>
                          <a:pt x="3507" y="396"/>
                        </a:lnTo>
                        <a:lnTo>
                          <a:pt x="3516" y="421"/>
                        </a:lnTo>
                        <a:lnTo>
                          <a:pt x="3532" y="437"/>
                        </a:lnTo>
                        <a:lnTo>
                          <a:pt x="3553" y="456"/>
                        </a:lnTo>
                        <a:lnTo>
                          <a:pt x="3575" y="474"/>
                        </a:lnTo>
                        <a:lnTo>
                          <a:pt x="3594" y="487"/>
                        </a:lnTo>
                        <a:lnTo>
                          <a:pt x="3616" y="490"/>
                        </a:lnTo>
                        <a:lnTo>
                          <a:pt x="3644" y="490"/>
                        </a:lnTo>
                        <a:lnTo>
                          <a:pt x="3675" y="490"/>
                        </a:lnTo>
                        <a:lnTo>
                          <a:pt x="3675" y="524"/>
                        </a:lnTo>
                        <a:lnTo>
                          <a:pt x="3678" y="562"/>
                        </a:lnTo>
                        <a:lnTo>
                          <a:pt x="3685" y="590"/>
                        </a:lnTo>
                        <a:lnTo>
                          <a:pt x="3688" y="612"/>
                        </a:lnTo>
                        <a:lnTo>
                          <a:pt x="3694" y="640"/>
                        </a:lnTo>
                        <a:lnTo>
                          <a:pt x="3700" y="668"/>
                        </a:lnTo>
                        <a:lnTo>
                          <a:pt x="3706" y="690"/>
                        </a:lnTo>
                        <a:lnTo>
                          <a:pt x="3706" y="718"/>
                        </a:lnTo>
                        <a:lnTo>
                          <a:pt x="3706" y="749"/>
                        </a:lnTo>
                        <a:lnTo>
                          <a:pt x="3706" y="777"/>
                        </a:lnTo>
                        <a:lnTo>
                          <a:pt x="3706" y="802"/>
                        </a:lnTo>
                        <a:lnTo>
                          <a:pt x="3710" y="834"/>
                        </a:lnTo>
                        <a:lnTo>
                          <a:pt x="3713" y="862"/>
                        </a:lnTo>
                        <a:lnTo>
                          <a:pt x="3719" y="890"/>
                        </a:lnTo>
                        <a:lnTo>
                          <a:pt x="3728" y="909"/>
                        </a:lnTo>
                        <a:lnTo>
                          <a:pt x="3744" y="915"/>
                        </a:lnTo>
                        <a:lnTo>
                          <a:pt x="3763" y="918"/>
                        </a:lnTo>
                        <a:lnTo>
                          <a:pt x="3785" y="918"/>
                        </a:lnTo>
                        <a:lnTo>
                          <a:pt x="3803" y="918"/>
                        </a:lnTo>
                        <a:lnTo>
                          <a:pt x="3819" y="924"/>
                        </a:lnTo>
                        <a:lnTo>
                          <a:pt x="3828" y="943"/>
                        </a:lnTo>
                        <a:lnTo>
                          <a:pt x="3835" y="971"/>
                        </a:lnTo>
                        <a:lnTo>
                          <a:pt x="3838" y="999"/>
                        </a:lnTo>
                        <a:lnTo>
                          <a:pt x="3841" y="1021"/>
                        </a:lnTo>
                        <a:lnTo>
                          <a:pt x="3853" y="1040"/>
                        </a:lnTo>
                        <a:lnTo>
                          <a:pt x="3869" y="1062"/>
                        </a:lnTo>
                        <a:lnTo>
                          <a:pt x="3878" y="1080"/>
                        </a:lnTo>
                        <a:lnTo>
                          <a:pt x="3878" y="1102"/>
                        </a:lnTo>
                        <a:lnTo>
                          <a:pt x="3875" y="1127"/>
                        </a:lnTo>
                        <a:lnTo>
                          <a:pt x="3878" y="1149"/>
                        </a:lnTo>
                        <a:lnTo>
                          <a:pt x="3888" y="1171"/>
                        </a:lnTo>
                        <a:lnTo>
                          <a:pt x="3903" y="1196"/>
                        </a:lnTo>
                        <a:lnTo>
                          <a:pt x="3919" y="1215"/>
                        </a:lnTo>
                        <a:lnTo>
                          <a:pt x="3934" y="1230"/>
                        </a:lnTo>
                        <a:lnTo>
                          <a:pt x="3956" y="1243"/>
                        </a:lnTo>
                        <a:lnTo>
                          <a:pt x="3972" y="1255"/>
                        </a:lnTo>
                        <a:lnTo>
                          <a:pt x="3978" y="1264"/>
                        </a:lnTo>
                        <a:lnTo>
                          <a:pt x="3984" y="1274"/>
                        </a:lnTo>
                        <a:lnTo>
                          <a:pt x="3988" y="1286"/>
                        </a:lnTo>
                        <a:lnTo>
                          <a:pt x="3994" y="1296"/>
                        </a:lnTo>
                        <a:lnTo>
                          <a:pt x="3994" y="1305"/>
                        </a:lnTo>
                        <a:lnTo>
                          <a:pt x="3994" y="1324"/>
                        </a:lnTo>
                        <a:lnTo>
                          <a:pt x="3984" y="1349"/>
                        </a:lnTo>
                        <a:lnTo>
                          <a:pt x="3978" y="1371"/>
                        </a:lnTo>
                        <a:lnTo>
                          <a:pt x="3972" y="1389"/>
                        </a:lnTo>
                        <a:lnTo>
                          <a:pt x="3972" y="1411"/>
                        </a:lnTo>
                        <a:lnTo>
                          <a:pt x="3972" y="1439"/>
                        </a:lnTo>
                        <a:lnTo>
                          <a:pt x="3972" y="1464"/>
                        </a:lnTo>
                        <a:lnTo>
                          <a:pt x="3972" y="1480"/>
                        </a:lnTo>
                        <a:lnTo>
                          <a:pt x="3978" y="1483"/>
                        </a:lnTo>
                        <a:lnTo>
                          <a:pt x="3994" y="1489"/>
                        </a:lnTo>
                        <a:lnTo>
                          <a:pt x="4016" y="1492"/>
                        </a:lnTo>
                        <a:lnTo>
                          <a:pt x="4037" y="1496"/>
                        </a:lnTo>
                        <a:lnTo>
                          <a:pt x="4053" y="1496"/>
                        </a:lnTo>
                        <a:lnTo>
                          <a:pt x="4072" y="1492"/>
                        </a:lnTo>
                        <a:lnTo>
                          <a:pt x="4091" y="1486"/>
                        </a:lnTo>
                        <a:lnTo>
                          <a:pt x="4106" y="1480"/>
                        </a:lnTo>
                        <a:lnTo>
                          <a:pt x="4131" y="1486"/>
                        </a:lnTo>
                        <a:lnTo>
                          <a:pt x="4156" y="1496"/>
                        </a:lnTo>
                        <a:lnTo>
                          <a:pt x="4181" y="1508"/>
                        </a:lnTo>
                        <a:lnTo>
                          <a:pt x="4203" y="1521"/>
                        </a:lnTo>
                        <a:lnTo>
                          <a:pt x="4219" y="1539"/>
                        </a:lnTo>
                        <a:lnTo>
                          <a:pt x="4234" y="1564"/>
                        </a:lnTo>
                        <a:lnTo>
                          <a:pt x="4253" y="1580"/>
                        </a:lnTo>
                        <a:lnTo>
                          <a:pt x="4281" y="1583"/>
                        </a:lnTo>
                        <a:lnTo>
                          <a:pt x="4315" y="1580"/>
                        </a:lnTo>
                        <a:lnTo>
                          <a:pt x="4350" y="1571"/>
                        </a:lnTo>
                        <a:lnTo>
                          <a:pt x="4372" y="1555"/>
                        </a:lnTo>
                        <a:lnTo>
                          <a:pt x="4375" y="1552"/>
                        </a:lnTo>
                        <a:lnTo>
                          <a:pt x="4375" y="1542"/>
                        </a:lnTo>
                        <a:lnTo>
                          <a:pt x="4375" y="1536"/>
                        </a:lnTo>
                        <a:lnTo>
                          <a:pt x="4372" y="1527"/>
                        </a:lnTo>
                        <a:lnTo>
                          <a:pt x="4372" y="1521"/>
                        </a:lnTo>
                        <a:lnTo>
                          <a:pt x="4372" y="1514"/>
                        </a:lnTo>
                        <a:lnTo>
                          <a:pt x="4387" y="1505"/>
                        </a:lnTo>
                        <a:lnTo>
                          <a:pt x="4406" y="1496"/>
                        </a:lnTo>
                        <a:lnTo>
                          <a:pt x="4425" y="1489"/>
                        </a:lnTo>
                        <a:lnTo>
                          <a:pt x="4443" y="1483"/>
                        </a:lnTo>
                        <a:lnTo>
                          <a:pt x="4459" y="1471"/>
                        </a:lnTo>
                        <a:lnTo>
                          <a:pt x="4481" y="1458"/>
                        </a:lnTo>
                        <a:lnTo>
                          <a:pt x="4500" y="1446"/>
                        </a:lnTo>
                        <a:lnTo>
                          <a:pt x="4515" y="1439"/>
                        </a:lnTo>
                        <a:lnTo>
                          <a:pt x="4537" y="1433"/>
                        </a:lnTo>
                        <a:lnTo>
                          <a:pt x="4556" y="1427"/>
                        </a:lnTo>
                        <a:lnTo>
                          <a:pt x="4568" y="1433"/>
                        </a:lnTo>
                        <a:lnTo>
                          <a:pt x="4568" y="1446"/>
                        </a:lnTo>
                        <a:lnTo>
                          <a:pt x="4556" y="1461"/>
                        </a:lnTo>
                        <a:lnTo>
                          <a:pt x="4546" y="1477"/>
                        </a:lnTo>
                        <a:lnTo>
                          <a:pt x="4540" y="1489"/>
                        </a:lnTo>
                        <a:lnTo>
                          <a:pt x="4540" y="1514"/>
                        </a:lnTo>
                        <a:lnTo>
                          <a:pt x="4546" y="1542"/>
                        </a:lnTo>
                        <a:lnTo>
                          <a:pt x="4559" y="1561"/>
                        </a:lnTo>
                        <a:lnTo>
                          <a:pt x="4575" y="1567"/>
                        </a:lnTo>
                        <a:lnTo>
                          <a:pt x="4596" y="1571"/>
                        </a:lnTo>
                        <a:lnTo>
                          <a:pt x="4621" y="1571"/>
                        </a:lnTo>
                        <a:lnTo>
                          <a:pt x="4640" y="1567"/>
                        </a:lnTo>
                        <a:lnTo>
                          <a:pt x="4656" y="1558"/>
                        </a:lnTo>
                        <a:lnTo>
                          <a:pt x="4671" y="1542"/>
                        </a:lnTo>
                        <a:lnTo>
                          <a:pt x="4684" y="1524"/>
                        </a:lnTo>
                        <a:lnTo>
                          <a:pt x="4693" y="1508"/>
                        </a:lnTo>
                        <a:lnTo>
                          <a:pt x="4690" y="1492"/>
                        </a:lnTo>
                        <a:lnTo>
                          <a:pt x="4684" y="1477"/>
                        </a:lnTo>
                        <a:lnTo>
                          <a:pt x="4675" y="1458"/>
                        </a:lnTo>
                        <a:lnTo>
                          <a:pt x="4671" y="1442"/>
                        </a:lnTo>
                        <a:lnTo>
                          <a:pt x="4671" y="1430"/>
                        </a:lnTo>
                        <a:lnTo>
                          <a:pt x="4687" y="1424"/>
                        </a:lnTo>
                        <a:lnTo>
                          <a:pt x="4706" y="1421"/>
                        </a:lnTo>
                        <a:lnTo>
                          <a:pt x="4728" y="1424"/>
                        </a:lnTo>
                        <a:lnTo>
                          <a:pt x="4753" y="1427"/>
                        </a:lnTo>
                        <a:lnTo>
                          <a:pt x="4768" y="1430"/>
                        </a:lnTo>
                        <a:lnTo>
                          <a:pt x="4778" y="1430"/>
                        </a:lnTo>
                        <a:lnTo>
                          <a:pt x="4787" y="1433"/>
                        </a:lnTo>
                        <a:lnTo>
                          <a:pt x="4796" y="1433"/>
                        </a:lnTo>
                        <a:lnTo>
                          <a:pt x="4806" y="1436"/>
                        </a:lnTo>
                        <a:lnTo>
                          <a:pt x="4824" y="1446"/>
                        </a:lnTo>
                        <a:lnTo>
                          <a:pt x="4843" y="1461"/>
                        </a:lnTo>
                        <a:lnTo>
                          <a:pt x="4862" y="1477"/>
                        </a:lnTo>
                        <a:lnTo>
                          <a:pt x="4877" y="1489"/>
                        </a:lnTo>
                        <a:lnTo>
                          <a:pt x="4893" y="1505"/>
                        </a:lnTo>
                        <a:lnTo>
                          <a:pt x="4909" y="1521"/>
                        </a:lnTo>
                        <a:lnTo>
                          <a:pt x="4918" y="1530"/>
                        </a:lnTo>
                        <a:lnTo>
                          <a:pt x="4927" y="1533"/>
                        </a:lnTo>
                        <a:lnTo>
                          <a:pt x="4943" y="1533"/>
                        </a:lnTo>
                        <a:lnTo>
                          <a:pt x="4962" y="1533"/>
                        </a:lnTo>
                        <a:lnTo>
                          <a:pt x="4977" y="1530"/>
                        </a:lnTo>
                        <a:lnTo>
                          <a:pt x="4981" y="1546"/>
                        </a:lnTo>
                        <a:lnTo>
                          <a:pt x="4984" y="1558"/>
                        </a:lnTo>
                        <a:lnTo>
                          <a:pt x="4996" y="1580"/>
                        </a:lnTo>
                        <a:lnTo>
                          <a:pt x="5012" y="1605"/>
                        </a:lnTo>
                        <a:lnTo>
                          <a:pt x="5027" y="1627"/>
                        </a:lnTo>
                        <a:lnTo>
                          <a:pt x="5043" y="1658"/>
                        </a:lnTo>
                        <a:lnTo>
                          <a:pt x="5062" y="1692"/>
                        </a:lnTo>
                        <a:lnTo>
                          <a:pt x="5080" y="1724"/>
                        </a:lnTo>
                        <a:lnTo>
                          <a:pt x="5096" y="1739"/>
                        </a:lnTo>
                        <a:lnTo>
                          <a:pt x="5118" y="1755"/>
                        </a:lnTo>
                        <a:lnTo>
                          <a:pt x="5137" y="1770"/>
                        </a:lnTo>
                        <a:lnTo>
                          <a:pt x="5149" y="1786"/>
                        </a:lnTo>
                        <a:lnTo>
                          <a:pt x="5155" y="1811"/>
                        </a:lnTo>
                        <a:lnTo>
                          <a:pt x="5155" y="1842"/>
                        </a:lnTo>
                        <a:lnTo>
                          <a:pt x="5149" y="1873"/>
                        </a:lnTo>
                        <a:lnTo>
                          <a:pt x="5146" y="1898"/>
                        </a:lnTo>
                        <a:lnTo>
                          <a:pt x="5140" y="1917"/>
                        </a:lnTo>
                        <a:lnTo>
                          <a:pt x="5127" y="1939"/>
                        </a:lnTo>
                        <a:lnTo>
                          <a:pt x="5124" y="1958"/>
                        </a:lnTo>
                        <a:lnTo>
                          <a:pt x="5127" y="1967"/>
                        </a:lnTo>
                        <a:lnTo>
                          <a:pt x="5130" y="1976"/>
                        </a:lnTo>
                        <a:lnTo>
                          <a:pt x="5137" y="1983"/>
                        </a:lnTo>
                        <a:lnTo>
                          <a:pt x="5143" y="1992"/>
                        </a:lnTo>
                        <a:lnTo>
                          <a:pt x="5149" y="1998"/>
                        </a:lnTo>
                        <a:lnTo>
                          <a:pt x="5155" y="2005"/>
                        </a:lnTo>
                        <a:lnTo>
                          <a:pt x="5159" y="2005"/>
                        </a:lnTo>
                        <a:lnTo>
                          <a:pt x="5165" y="2005"/>
                        </a:lnTo>
                        <a:lnTo>
                          <a:pt x="5168" y="2005"/>
                        </a:lnTo>
                        <a:lnTo>
                          <a:pt x="5174" y="2005"/>
                        </a:lnTo>
                        <a:lnTo>
                          <a:pt x="5190" y="2008"/>
                        </a:lnTo>
                        <a:lnTo>
                          <a:pt x="5212" y="2014"/>
                        </a:lnTo>
                        <a:lnTo>
                          <a:pt x="5227" y="2023"/>
                        </a:lnTo>
                        <a:lnTo>
                          <a:pt x="5240" y="2042"/>
                        </a:lnTo>
                        <a:lnTo>
                          <a:pt x="5249" y="2064"/>
                        </a:lnTo>
                        <a:lnTo>
                          <a:pt x="5258" y="2079"/>
                        </a:lnTo>
                        <a:lnTo>
                          <a:pt x="5280" y="2098"/>
                        </a:lnTo>
                        <a:lnTo>
                          <a:pt x="5308" y="2117"/>
                        </a:lnTo>
                        <a:lnTo>
                          <a:pt x="5337" y="2139"/>
                        </a:lnTo>
                        <a:lnTo>
                          <a:pt x="5355" y="2158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1219170">
                      <a:defRPr/>
                    </a:pPr>
                    <a:endParaRPr lang="en-AU" sz="2400" kern="0">
                      <a:solidFill>
                        <a:srgbClr val="7EA2D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3AD1BEE3-76DC-4CC6-87FA-E807EB6F7C6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55641" y="4875743"/>
                    <a:ext cx="304843" cy="554023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79563497-409F-4CD3-8945-024A298F697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37711" y="5372147"/>
                    <a:ext cx="304843" cy="554023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41B37E56-7D03-4953-B60B-F6F9C1B60D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50798" y="5104598"/>
                    <a:ext cx="304843" cy="554023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98" name="Group 50">
                  <a:extLst>
                    <a:ext uri="{FF2B5EF4-FFF2-40B4-BE49-F238E27FC236}">
                      <a16:creationId xmlns:a16="http://schemas.microsoft.com/office/drawing/2014/main" id="{8AE9B3E3-8602-438B-8274-EE6B5F9D1EDC}"/>
                    </a:ext>
                  </a:extLst>
                </p:cNvPr>
                <p:cNvGrpSpPr/>
                <p:nvPr/>
              </p:nvGrpSpPr>
              <p:grpSpPr>
                <a:xfrm>
                  <a:off x="4382108" y="3758999"/>
                  <a:ext cx="1837322" cy="1353096"/>
                  <a:chOff x="4382108" y="3758999"/>
                  <a:chExt cx="1837322" cy="1353096"/>
                </a:xfrm>
                <a:grpFill/>
              </p:grpSpPr>
              <p:sp>
                <p:nvSpPr>
                  <p:cNvPr id="110" name="Freeform 55">
                    <a:extLst>
                      <a:ext uri="{FF2B5EF4-FFF2-40B4-BE49-F238E27FC236}">
                        <a16:creationId xmlns:a16="http://schemas.microsoft.com/office/drawing/2014/main" id="{5784FAA7-4E7A-4418-9E3C-22FFE31E6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60484" y="3891417"/>
                    <a:ext cx="1258946" cy="1220678"/>
                  </a:xfrm>
                  <a:custGeom>
                    <a:avLst/>
                    <a:gdLst>
                      <a:gd name="T0" fmla="*/ 593 w 5790"/>
                      <a:gd name="T1" fmla="*/ 3937 h 5614"/>
                      <a:gd name="T2" fmla="*/ 993 w 5790"/>
                      <a:gd name="T3" fmla="*/ 3703 h 5614"/>
                      <a:gd name="T4" fmla="*/ 1134 w 5790"/>
                      <a:gd name="T5" fmla="*/ 3428 h 5614"/>
                      <a:gd name="T6" fmla="*/ 1337 w 5790"/>
                      <a:gd name="T7" fmla="*/ 3104 h 5614"/>
                      <a:gd name="T8" fmla="*/ 1090 w 5790"/>
                      <a:gd name="T9" fmla="*/ 2657 h 5614"/>
                      <a:gd name="T10" fmla="*/ 837 w 5790"/>
                      <a:gd name="T11" fmla="*/ 2713 h 5614"/>
                      <a:gd name="T12" fmla="*/ 381 w 5790"/>
                      <a:gd name="T13" fmla="*/ 2794 h 5614"/>
                      <a:gd name="T14" fmla="*/ 400 w 5790"/>
                      <a:gd name="T15" fmla="*/ 2389 h 5614"/>
                      <a:gd name="T16" fmla="*/ 34 w 5790"/>
                      <a:gd name="T17" fmla="*/ 1805 h 5614"/>
                      <a:gd name="T18" fmla="*/ 103 w 5790"/>
                      <a:gd name="T19" fmla="*/ 1333 h 5614"/>
                      <a:gd name="T20" fmla="*/ 169 w 5790"/>
                      <a:gd name="T21" fmla="*/ 837 h 5614"/>
                      <a:gd name="T22" fmla="*/ 415 w 5790"/>
                      <a:gd name="T23" fmla="*/ 802 h 5614"/>
                      <a:gd name="T24" fmla="*/ 662 w 5790"/>
                      <a:gd name="T25" fmla="*/ 815 h 5614"/>
                      <a:gd name="T26" fmla="*/ 1134 w 5790"/>
                      <a:gd name="T27" fmla="*/ 793 h 5614"/>
                      <a:gd name="T28" fmla="*/ 1349 w 5790"/>
                      <a:gd name="T29" fmla="*/ 618 h 5614"/>
                      <a:gd name="T30" fmla="*/ 1546 w 5790"/>
                      <a:gd name="T31" fmla="*/ 637 h 5614"/>
                      <a:gd name="T32" fmla="*/ 1718 w 5790"/>
                      <a:gd name="T33" fmla="*/ 830 h 5614"/>
                      <a:gd name="T34" fmla="*/ 1933 w 5790"/>
                      <a:gd name="T35" fmla="*/ 390 h 5614"/>
                      <a:gd name="T36" fmla="*/ 2217 w 5790"/>
                      <a:gd name="T37" fmla="*/ 75 h 5614"/>
                      <a:gd name="T38" fmla="*/ 2633 w 5790"/>
                      <a:gd name="T39" fmla="*/ 215 h 5614"/>
                      <a:gd name="T40" fmla="*/ 2923 w 5790"/>
                      <a:gd name="T41" fmla="*/ 453 h 5614"/>
                      <a:gd name="T42" fmla="*/ 3273 w 5790"/>
                      <a:gd name="T43" fmla="*/ 403 h 5614"/>
                      <a:gd name="T44" fmla="*/ 3719 w 5790"/>
                      <a:gd name="T45" fmla="*/ 356 h 5614"/>
                      <a:gd name="T46" fmla="*/ 3944 w 5790"/>
                      <a:gd name="T47" fmla="*/ 437 h 5614"/>
                      <a:gd name="T48" fmla="*/ 3863 w 5790"/>
                      <a:gd name="T49" fmla="*/ 777 h 5614"/>
                      <a:gd name="T50" fmla="*/ 4138 w 5790"/>
                      <a:gd name="T51" fmla="*/ 418 h 5614"/>
                      <a:gd name="T52" fmla="*/ 4472 w 5790"/>
                      <a:gd name="T53" fmla="*/ 65 h 5614"/>
                      <a:gd name="T54" fmla="*/ 5053 w 5790"/>
                      <a:gd name="T55" fmla="*/ 93 h 5614"/>
                      <a:gd name="T56" fmla="*/ 5087 w 5790"/>
                      <a:gd name="T57" fmla="*/ 543 h 5614"/>
                      <a:gd name="T58" fmla="*/ 5196 w 5790"/>
                      <a:gd name="T59" fmla="*/ 852 h 5614"/>
                      <a:gd name="T60" fmla="*/ 5440 w 5790"/>
                      <a:gd name="T61" fmla="*/ 1121 h 5614"/>
                      <a:gd name="T62" fmla="*/ 5218 w 5790"/>
                      <a:gd name="T63" fmla="*/ 1436 h 5614"/>
                      <a:gd name="T64" fmla="*/ 5281 w 5790"/>
                      <a:gd name="T65" fmla="*/ 1839 h 5614"/>
                      <a:gd name="T66" fmla="*/ 5449 w 5790"/>
                      <a:gd name="T67" fmla="*/ 2176 h 5614"/>
                      <a:gd name="T68" fmla="*/ 5752 w 5790"/>
                      <a:gd name="T69" fmla="*/ 2413 h 5614"/>
                      <a:gd name="T70" fmla="*/ 5690 w 5790"/>
                      <a:gd name="T71" fmla="*/ 2704 h 5614"/>
                      <a:gd name="T72" fmla="*/ 5412 w 5790"/>
                      <a:gd name="T73" fmla="*/ 3001 h 5614"/>
                      <a:gd name="T74" fmla="*/ 4962 w 5790"/>
                      <a:gd name="T75" fmla="*/ 3097 h 5614"/>
                      <a:gd name="T76" fmla="*/ 4744 w 5790"/>
                      <a:gd name="T77" fmla="*/ 3288 h 5614"/>
                      <a:gd name="T78" fmla="*/ 4406 w 5790"/>
                      <a:gd name="T79" fmla="*/ 3235 h 5614"/>
                      <a:gd name="T80" fmla="*/ 4247 w 5790"/>
                      <a:gd name="T81" fmla="*/ 3435 h 5614"/>
                      <a:gd name="T82" fmla="*/ 4456 w 5790"/>
                      <a:gd name="T83" fmla="*/ 3597 h 5614"/>
                      <a:gd name="T84" fmla="*/ 4428 w 5790"/>
                      <a:gd name="T85" fmla="*/ 3831 h 5614"/>
                      <a:gd name="T86" fmla="*/ 4022 w 5790"/>
                      <a:gd name="T87" fmla="*/ 3956 h 5614"/>
                      <a:gd name="T88" fmla="*/ 3654 w 5790"/>
                      <a:gd name="T89" fmla="*/ 4122 h 5614"/>
                      <a:gd name="T90" fmla="*/ 3544 w 5790"/>
                      <a:gd name="T91" fmla="*/ 4334 h 5614"/>
                      <a:gd name="T92" fmla="*/ 3285 w 5790"/>
                      <a:gd name="T93" fmla="*/ 4546 h 5614"/>
                      <a:gd name="T94" fmla="*/ 3301 w 5790"/>
                      <a:gd name="T95" fmla="*/ 4793 h 5614"/>
                      <a:gd name="T96" fmla="*/ 3070 w 5790"/>
                      <a:gd name="T97" fmla="*/ 4809 h 5614"/>
                      <a:gd name="T98" fmla="*/ 2998 w 5790"/>
                      <a:gd name="T99" fmla="*/ 4993 h 5614"/>
                      <a:gd name="T100" fmla="*/ 3251 w 5790"/>
                      <a:gd name="T101" fmla="*/ 5130 h 5614"/>
                      <a:gd name="T102" fmla="*/ 3416 w 5790"/>
                      <a:gd name="T103" fmla="*/ 5286 h 5614"/>
                      <a:gd name="T104" fmla="*/ 3385 w 5790"/>
                      <a:gd name="T105" fmla="*/ 5520 h 5614"/>
                      <a:gd name="T106" fmla="*/ 3098 w 5790"/>
                      <a:gd name="T107" fmla="*/ 5611 h 5614"/>
                      <a:gd name="T108" fmla="*/ 2792 w 5790"/>
                      <a:gd name="T109" fmla="*/ 5408 h 5614"/>
                      <a:gd name="T110" fmla="*/ 2576 w 5790"/>
                      <a:gd name="T111" fmla="*/ 5268 h 5614"/>
                      <a:gd name="T112" fmla="*/ 2095 w 5790"/>
                      <a:gd name="T113" fmla="*/ 5352 h 5614"/>
                      <a:gd name="T114" fmla="*/ 1774 w 5790"/>
                      <a:gd name="T115" fmla="*/ 5168 h 5614"/>
                      <a:gd name="T116" fmla="*/ 1490 w 5790"/>
                      <a:gd name="T117" fmla="*/ 5158 h 5614"/>
                      <a:gd name="T118" fmla="*/ 1230 w 5790"/>
                      <a:gd name="T119" fmla="*/ 5199 h 5614"/>
                      <a:gd name="T120" fmla="*/ 903 w 5790"/>
                      <a:gd name="T121" fmla="*/ 5261 h 5614"/>
                      <a:gd name="T122" fmla="*/ 656 w 5790"/>
                      <a:gd name="T123" fmla="*/ 4977 h 5614"/>
                      <a:gd name="T124" fmla="*/ 390 w 5790"/>
                      <a:gd name="T125" fmla="*/ 4499 h 5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790" h="5614">
                        <a:moveTo>
                          <a:pt x="359" y="4212"/>
                        </a:moveTo>
                        <a:lnTo>
                          <a:pt x="359" y="4200"/>
                        </a:lnTo>
                        <a:lnTo>
                          <a:pt x="362" y="4187"/>
                        </a:lnTo>
                        <a:lnTo>
                          <a:pt x="369" y="4178"/>
                        </a:lnTo>
                        <a:lnTo>
                          <a:pt x="381" y="4165"/>
                        </a:lnTo>
                        <a:lnTo>
                          <a:pt x="406" y="4156"/>
                        </a:lnTo>
                        <a:lnTo>
                          <a:pt x="428" y="4143"/>
                        </a:lnTo>
                        <a:lnTo>
                          <a:pt x="447" y="4134"/>
                        </a:lnTo>
                        <a:lnTo>
                          <a:pt x="456" y="4115"/>
                        </a:lnTo>
                        <a:lnTo>
                          <a:pt x="462" y="4093"/>
                        </a:lnTo>
                        <a:lnTo>
                          <a:pt x="469" y="4078"/>
                        </a:lnTo>
                        <a:lnTo>
                          <a:pt x="475" y="4068"/>
                        </a:lnTo>
                        <a:lnTo>
                          <a:pt x="481" y="4056"/>
                        </a:lnTo>
                        <a:lnTo>
                          <a:pt x="487" y="4043"/>
                        </a:lnTo>
                        <a:lnTo>
                          <a:pt x="494" y="4034"/>
                        </a:lnTo>
                        <a:lnTo>
                          <a:pt x="503" y="4028"/>
                        </a:lnTo>
                        <a:lnTo>
                          <a:pt x="519" y="4025"/>
                        </a:lnTo>
                        <a:lnTo>
                          <a:pt x="537" y="4025"/>
                        </a:lnTo>
                        <a:lnTo>
                          <a:pt x="556" y="4025"/>
                        </a:lnTo>
                        <a:lnTo>
                          <a:pt x="568" y="4022"/>
                        </a:lnTo>
                        <a:lnTo>
                          <a:pt x="575" y="4006"/>
                        </a:lnTo>
                        <a:lnTo>
                          <a:pt x="575" y="3984"/>
                        </a:lnTo>
                        <a:lnTo>
                          <a:pt x="575" y="3962"/>
                        </a:lnTo>
                        <a:lnTo>
                          <a:pt x="578" y="3947"/>
                        </a:lnTo>
                        <a:lnTo>
                          <a:pt x="584" y="3940"/>
                        </a:lnTo>
                        <a:lnTo>
                          <a:pt x="593" y="3937"/>
                        </a:lnTo>
                        <a:lnTo>
                          <a:pt x="603" y="3934"/>
                        </a:lnTo>
                        <a:lnTo>
                          <a:pt x="612" y="3934"/>
                        </a:lnTo>
                        <a:lnTo>
                          <a:pt x="634" y="3931"/>
                        </a:lnTo>
                        <a:lnTo>
                          <a:pt x="659" y="3934"/>
                        </a:lnTo>
                        <a:lnTo>
                          <a:pt x="687" y="3934"/>
                        </a:lnTo>
                        <a:lnTo>
                          <a:pt x="706" y="3934"/>
                        </a:lnTo>
                        <a:lnTo>
                          <a:pt x="734" y="3925"/>
                        </a:lnTo>
                        <a:lnTo>
                          <a:pt x="765" y="3912"/>
                        </a:lnTo>
                        <a:lnTo>
                          <a:pt x="790" y="3894"/>
                        </a:lnTo>
                        <a:lnTo>
                          <a:pt x="796" y="3881"/>
                        </a:lnTo>
                        <a:lnTo>
                          <a:pt x="800" y="3859"/>
                        </a:lnTo>
                        <a:lnTo>
                          <a:pt x="803" y="3837"/>
                        </a:lnTo>
                        <a:lnTo>
                          <a:pt x="809" y="3825"/>
                        </a:lnTo>
                        <a:lnTo>
                          <a:pt x="821" y="3819"/>
                        </a:lnTo>
                        <a:lnTo>
                          <a:pt x="840" y="3819"/>
                        </a:lnTo>
                        <a:lnTo>
                          <a:pt x="859" y="3819"/>
                        </a:lnTo>
                        <a:lnTo>
                          <a:pt x="874" y="3812"/>
                        </a:lnTo>
                        <a:lnTo>
                          <a:pt x="878" y="3800"/>
                        </a:lnTo>
                        <a:lnTo>
                          <a:pt x="878" y="3778"/>
                        </a:lnTo>
                        <a:lnTo>
                          <a:pt x="878" y="3759"/>
                        </a:lnTo>
                        <a:lnTo>
                          <a:pt x="881" y="3744"/>
                        </a:lnTo>
                        <a:lnTo>
                          <a:pt x="899" y="3731"/>
                        </a:lnTo>
                        <a:lnTo>
                          <a:pt x="928" y="3719"/>
                        </a:lnTo>
                        <a:lnTo>
                          <a:pt x="956" y="3709"/>
                        </a:lnTo>
                        <a:lnTo>
                          <a:pt x="981" y="3703"/>
                        </a:lnTo>
                        <a:lnTo>
                          <a:pt x="993" y="3703"/>
                        </a:lnTo>
                        <a:lnTo>
                          <a:pt x="1012" y="3703"/>
                        </a:lnTo>
                        <a:lnTo>
                          <a:pt x="1031" y="3703"/>
                        </a:lnTo>
                        <a:lnTo>
                          <a:pt x="1040" y="3697"/>
                        </a:lnTo>
                        <a:lnTo>
                          <a:pt x="1043" y="3684"/>
                        </a:lnTo>
                        <a:lnTo>
                          <a:pt x="1040" y="3666"/>
                        </a:lnTo>
                        <a:lnTo>
                          <a:pt x="1037" y="3647"/>
                        </a:lnTo>
                        <a:lnTo>
                          <a:pt x="1031" y="3628"/>
                        </a:lnTo>
                        <a:lnTo>
                          <a:pt x="1028" y="3613"/>
                        </a:lnTo>
                        <a:lnTo>
                          <a:pt x="1037" y="3588"/>
                        </a:lnTo>
                        <a:lnTo>
                          <a:pt x="1046" y="3563"/>
                        </a:lnTo>
                        <a:lnTo>
                          <a:pt x="1062" y="3544"/>
                        </a:lnTo>
                        <a:lnTo>
                          <a:pt x="1068" y="3544"/>
                        </a:lnTo>
                        <a:lnTo>
                          <a:pt x="1077" y="3544"/>
                        </a:lnTo>
                        <a:lnTo>
                          <a:pt x="1084" y="3544"/>
                        </a:lnTo>
                        <a:lnTo>
                          <a:pt x="1093" y="3544"/>
                        </a:lnTo>
                        <a:lnTo>
                          <a:pt x="1102" y="3547"/>
                        </a:lnTo>
                        <a:lnTo>
                          <a:pt x="1109" y="3544"/>
                        </a:lnTo>
                        <a:lnTo>
                          <a:pt x="1124" y="3541"/>
                        </a:lnTo>
                        <a:lnTo>
                          <a:pt x="1143" y="3534"/>
                        </a:lnTo>
                        <a:lnTo>
                          <a:pt x="1162" y="3525"/>
                        </a:lnTo>
                        <a:lnTo>
                          <a:pt x="1168" y="3516"/>
                        </a:lnTo>
                        <a:lnTo>
                          <a:pt x="1165" y="3500"/>
                        </a:lnTo>
                        <a:lnTo>
                          <a:pt x="1156" y="3485"/>
                        </a:lnTo>
                        <a:lnTo>
                          <a:pt x="1140" y="3469"/>
                        </a:lnTo>
                        <a:lnTo>
                          <a:pt x="1134" y="3456"/>
                        </a:lnTo>
                        <a:lnTo>
                          <a:pt x="1134" y="3428"/>
                        </a:lnTo>
                        <a:lnTo>
                          <a:pt x="1140" y="3397"/>
                        </a:lnTo>
                        <a:lnTo>
                          <a:pt x="1149" y="3372"/>
                        </a:lnTo>
                        <a:lnTo>
                          <a:pt x="1162" y="3357"/>
                        </a:lnTo>
                        <a:lnTo>
                          <a:pt x="1184" y="3344"/>
                        </a:lnTo>
                        <a:lnTo>
                          <a:pt x="1199" y="3332"/>
                        </a:lnTo>
                        <a:lnTo>
                          <a:pt x="1205" y="3332"/>
                        </a:lnTo>
                        <a:lnTo>
                          <a:pt x="1215" y="3332"/>
                        </a:lnTo>
                        <a:lnTo>
                          <a:pt x="1224" y="3332"/>
                        </a:lnTo>
                        <a:lnTo>
                          <a:pt x="1234" y="3332"/>
                        </a:lnTo>
                        <a:lnTo>
                          <a:pt x="1243" y="3332"/>
                        </a:lnTo>
                        <a:lnTo>
                          <a:pt x="1249" y="3328"/>
                        </a:lnTo>
                        <a:lnTo>
                          <a:pt x="1255" y="3322"/>
                        </a:lnTo>
                        <a:lnTo>
                          <a:pt x="1259" y="3313"/>
                        </a:lnTo>
                        <a:lnTo>
                          <a:pt x="1265" y="3303"/>
                        </a:lnTo>
                        <a:lnTo>
                          <a:pt x="1268" y="3294"/>
                        </a:lnTo>
                        <a:lnTo>
                          <a:pt x="1271" y="3288"/>
                        </a:lnTo>
                        <a:lnTo>
                          <a:pt x="1274" y="3272"/>
                        </a:lnTo>
                        <a:lnTo>
                          <a:pt x="1280" y="3250"/>
                        </a:lnTo>
                        <a:lnTo>
                          <a:pt x="1284" y="3235"/>
                        </a:lnTo>
                        <a:lnTo>
                          <a:pt x="1299" y="3222"/>
                        </a:lnTo>
                        <a:lnTo>
                          <a:pt x="1321" y="3207"/>
                        </a:lnTo>
                        <a:lnTo>
                          <a:pt x="1337" y="3191"/>
                        </a:lnTo>
                        <a:lnTo>
                          <a:pt x="1340" y="3172"/>
                        </a:lnTo>
                        <a:lnTo>
                          <a:pt x="1337" y="3147"/>
                        </a:lnTo>
                        <a:lnTo>
                          <a:pt x="1337" y="3129"/>
                        </a:lnTo>
                        <a:lnTo>
                          <a:pt x="1337" y="3104"/>
                        </a:lnTo>
                        <a:lnTo>
                          <a:pt x="1337" y="3075"/>
                        </a:lnTo>
                        <a:lnTo>
                          <a:pt x="1334" y="3047"/>
                        </a:lnTo>
                        <a:lnTo>
                          <a:pt x="1327" y="3022"/>
                        </a:lnTo>
                        <a:lnTo>
                          <a:pt x="1312" y="3001"/>
                        </a:lnTo>
                        <a:lnTo>
                          <a:pt x="1290" y="2979"/>
                        </a:lnTo>
                        <a:lnTo>
                          <a:pt x="1268" y="2966"/>
                        </a:lnTo>
                        <a:lnTo>
                          <a:pt x="1246" y="2963"/>
                        </a:lnTo>
                        <a:lnTo>
                          <a:pt x="1224" y="2963"/>
                        </a:lnTo>
                        <a:lnTo>
                          <a:pt x="1196" y="2966"/>
                        </a:lnTo>
                        <a:lnTo>
                          <a:pt x="1174" y="2969"/>
                        </a:lnTo>
                        <a:lnTo>
                          <a:pt x="1156" y="2966"/>
                        </a:lnTo>
                        <a:lnTo>
                          <a:pt x="1149" y="2960"/>
                        </a:lnTo>
                        <a:lnTo>
                          <a:pt x="1146" y="2954"/>
                        </a:lnTo>
                        <a:lnTo>
                          <a:pt x="1140" y="2947"/>
                        </a:lnTo>
                        <a:lnTo>
                          <a:pt x="1140" y="2941"/>
                        </a:lnTo>
                        <a:lnTo>
                          <a:pt x="1140" y="2919"/>
                        </a:lnTo>
                        <a:lnTo>
                          <a:pt x="1146" y="2891"/>
                        </a:lnTo>
                        <a:lnTo>
                          <a:pt x="1152" y="2860"/>
                        </a:lnTo>
                        <a:lnTo>
                          <a:pt x="1156" y="2838"/>
                        </a:lnTo>
                        <a:lnTo>
                          <a:pt x="1156" y="2810"/>
                        </a:lnTo>
                        <a:lnTo>
                          <a:pt x="1149" y="2779"/>
                        </a:lnTo>
                        <a:lnTo>
                          <a:pt x="1140" y="2751"/>
                        </a:lnTo>
                        <a:lnTo>
                          <a:pt x="1134" y="2726"/>
                        </a:lnTo>
                        <a:lnTo>
                          <a:pt x="1121" y="2698"/>
                        </a:lnTo>
                        <a:lnTo>
                          <a:pt x="1109" y="2670"/>
                        </a:lnTo>
                        <a:lnTo>
                          <a:pt x="1090" y="2657"/>
                        </a:lnTo>
                        <a:lnTo>
                          <a:pt x="1084" y="2657"/>
                        </a:lnTo>
                        <a:lnTo>
                          <a:pt x="1077" y="2657"/>
                        </a:lnTo>
                        <a:lnTo>
                          <a:pt x="1068" y="2660"/>
                        </a:lnTo>
                        <a:lnTo>
                          <a:pt x="1062" y="2666"/>
                        </a:lnTo>
                        <a:lnTo>
                          <a:pt x="1056" y="2673"/>
                        </a:lnTo>
                        <a:lnTo>
                          <a:pt x="1049" y="2676"/>
                        </a:lnTo>
                        <a:lnTo>
                          <a:pt x="1046" y="2682"/>
                        </a:lnTo>
                        <a:lnTo>
                          <a:pt x="1043" y="2688"/>
                        </a:lnTo>
                        <a:lnTo>
                          <a:pt x="1043" y="2698"/>
                        </a:lnTo>
                        <a:lnTo>
                          <a:pt x="1040" y="2707"/>
                        </a:lnTo>
                        <a:lnTo>
                          <a:pt x="1037" y="2713"/>
                        </a:lnTo>
                        <a:lnTo>
                          <a:pt x="1034" y="2720"/>
                        </a:lnTo>
                        <a:lnTo>
                          <a:pt x="1015" y="2729"/>
                        </a:lnTo>
                        <a:lnTo>
                          <a:pt x="990" y="2738"/>
                        </a:lnTo>
                        <a:lnTo>
                          <a:pt x="971" y="2738"/>
                        </a:lnTo>
                        <a:lnTo>
                          <a:pt x="962" y="2735"/>
                        </a:lnTo>
                        <a:lnTo>
                          <a:pt x="956" y="2729"/>
                        </a:lnTo>
                        <a:lnTo>
                          <a:pt x="949" y="2720"/>
                        </a:lnTo>
                        <a:lnTo>
                          <a:pt x="943" y="2713"/>
                        </a:lnTo>
                        <a:lnTo>
                          <a:pt x="937" y="2707"/>
                        </a:lnTo>
                        <a:lnTo>
                          <a:pt x="931" y="2701"/>
                        </a:lnTo>
                        <a:lnTo>
                          <a:pt x="906" y="2698"/>
                        </a:lnTo>
                        <a:lnTo>
                          <a:pt x="878" y="2698"/>
                        </a:lnTo>
                        <a:lnTo>
                          <a:pt x="853" y="2701"/>
                        </a:lnTo>
                        <a:lnTo>
                          <a:pt x="843" y="2707"/>
                        </a:lnTo>
                        <a:lnTo>
                          <a:pt x="837" y="2713"/>
                        </a:lnTo>
                        <a:lnTo>
                          <a:pt x="828" y="2723"/>
                        </a:lnTo>
                        <a:lnTo>
                          <a:pt x="818" y="2729"/>
                        </a:lnTo>
                        <a:lnTo>
                          <a:pt x="812" y="2735"/>
                        </a:lnTo>
                        <a:lnTo>
                          <a:pt x="787" y="2751"/>
                        </a:lnTo>
                        <a:lnTo>
                          <a:pt x="756" y="2769"/>
                        </a:lnTo>
                        <a:lnTo>
                          <a:pt x="731" y="2782"/>
                        </a:lnTo>
                        <a:lnTo>
                          <a:pt x="709" y="2782"/>
                        </a:lnTo>
                        <a:lnTo>
                          <a:pt x="684" y="2779"/>
                        </a:lnTo>
                        <a:lnTo>
                          <a:pt x="662" y="2779"/>
                        </a:lnTo>
                        <a:lnTo>
                          <a:pt x="643" y="2785"/>
                        </a:lnTo>
                        <a:lnTo>
                          <a:pt x="640" y="2788"/>
                        </a:lnTo>
                        <a:lnTo>
                          <a:pt x="640" y="2791"/>
                        </a:lnTo>
                        <a:lnTo>
                          <a:pt x="637" y="2794"/>
                        </a:lnTo>
                        <a:lnTo>
                          <a:pt x="634" y="2798"/>
                        </a:lnTo>
                        <a:lnTo>
                          <a:pt x="618" y="2804"/>
                        </a:lnTo>
                        <a:lnTo>
                          <a:pt x="593" y="2807"/>
                        </a:lnTo>
                        <a:lnTo>
                          <a:pt x="568" y="2807"/>
                        </a:lnTo>
                        <a:lnTo>
                          <a:pt x="550" y="2804"/>
                        </a:lnTo>
                        <a:lnTo>
                          <a:pt x="531" y="2798"/>
                        </a:lnTo>
                        <a:lnTo>
                          <a:pt x="512" y="2788"/>
                        </a:lnTo>
                        <a:lnTo>
                          <a:pt x="494" y="2782"/>
                        </a:lnTo>
                        <a:lnTo>
                          <a:pt x="475" y="2782"/>
                        </a:lnTo>
                        <a:lnTo>
                          <a:pt x="453" y="2785"/>
                        </a:lnTo>
                        <a:lnTo>
                          <a:pt x="428" y="2788"/>
                        </a:lnTo>
                        <a:lnTo>
                          <a:pt x="403" y="2794"/>
                        </a:lnTo>
                        <a:lnTo>
                          <a:pt x="381" y="2794"/>
                        </a:lnTo>
                        <a:lnTo>
                          <a:pt x="369" y="2785"/>
                        </a:lnTo>
                        <a:lnTo>
                          <a:pt x="362" y="2773"/>
                        </a:lnTo>
                        <a:lnTo>
                          <a:pt x="362" y="2754"/>
                        </a:lnTo>
                        <a:lnTo>
                          <a:pt x="365" y="2735"/>
                        </a:lnTo>
                        <a:lnTo>
                          <a:pt x="369" y="2720"/>
                        </a:lnTo>
                        <a:lnTo>
                          <a:pt x="375" y="2691"/>
                        </a:lnTo>
                        <a:lnTo>
                          <a:pt x="387" y="2660"/>
                        </a:lnTo>
                        <a:lnTo>
                          <a:pt x="403" y="2632"/>
                        </a:lnTo>
                        <a:lnTo>
                          <a:pt x="419" y="2607"/>
                        </a:lnTo>
                        <a:lnTo>
                          <a:pt x="425" y="2601"/>
                        </a:lnTo>
                        <a:lnTo>
                          <a:pt x="434" y="2595"/>
                        </a:lnTo>
                        <a:lnTo>
                          <a:pt x="444" y="2588"/>
                        </a:lnTo>
                        <a:lnTo>
                          <a:pt x="453" y="2579"/>
                        </a:lnTo>
                        <a:lnTo>
                          <a:pt x="462" y="2573"/>
                        </a:lnTo>
                        <a:lnTo>
                          <a:pt x="472" y="2560"/>
                        </a:lnTo>
                        <a:lnTo>
                          <a:pt x="484" y="2542"/>
                        </a:lnTo>
                        <a:lnTo>
                          <a:pt x="490" y="2523"/>
                        </a:lnTo>
                        <a:lnTo>
                          <a:pt x="494" y="2510"/>
                        </a:lnTo>
                        <a:lnTo>
                          <a:pt x="490" y="2495"/>
                        </a:lnTo>
                        <a:lnTo>
                          <a:pt x="484" y="2473"/>
                        </a:lnTo>
                        <a:lnTo>
                          <a:pt x="472" y="2448"/>
                        </a:lnTo>
                        <a:lnTo>
                          <a:pt x="462" y="2432"/>
                        </a:lnTo>
                        <a:lnTo>
                          <a:pt x="447" y="2420"/>
                        </a:lnTo>
                        <a:lnTo>
                          <a:pt x="428" y="2410"/>
                        </a:lnTo>
                        <a:lnTo>
                          <a:pt x="412" y="2401"/>
                        </a:lnTo>
                        <a:lnTo>
                          <a:pt x="400" y="2389"/>
                        </a:lnTo>
                        <a:lnTo>
                          <a:pt x="400" y="2370"/>
                        </a:lnTo>
                        <a:lnTo>
                          <a:pt x="403" y="2351"/>
                        </a:lnTo>
                        <a:lnTo>
                          <a:pt x="406" y="2329"/>
                        </a:lnTo>
                        <a:lnTo>
                          <a:pt x="409" y="2310"/>
                        </a:lnTo>
                        <a:lnTo>
                          <a:pt x="403" y="2289"/>
                        </a:lnTo>
                        <a:lnTo>
                          <a:pt x="397" y="2260"/>
                        </a:lnTo>
                        <a:lnTo>
                          <a:pt x="384" y="2242"/>
                        </a:lnTo>
                        <a:lnTo>
                          <a:pt x="365" y="2229"/>
                        </a:lnTo>
                        <a:lnTo>
                          <a:pt x="337" y="2217"/>
                        </a:lnTo>
                        <a:lnTo>
                          <a:pt x="309" y="2204"/>
                        </a:lnTo>
                        <a:lnTo>
                          <a:pt x="287" y="2192"/>
                        </a:lnTo>
                        <a:lnTo>
                          <a:pt x="272" y="2170"/>
                        </a:lnTo>
                        <a:lnTo>
                          <a:pt x="253" y="2139"/>
                        </a:lnTo>
                        <a:lnTo>
                          <a:pt x="241" y="2114"/>
                        </a:lnTo>
                        <a:lnTo>
                          <a:pt x="222" y="2082"/>
                        </a:lnTo>
                        <a:lnTo>
                          <a:pt x="203" y="2045"/>
                        </a:lnTo>
                        <a:lnTo>
                          <a:pt x="184" y="2004"/>
                        </a:lnTo>
                        <a:lnTo>
                          <a:pt x="169" y="1973"/>
                        </a:lnTo>
                        <a:lnTo>
                          <a:pt x="153" y="1951"/>
                        </a:lnTo>
                        <a:lnTo>
                          <a:pt x="138" y="1923"/>
                        </a:lnTo>
                        <a:lnTo>
                          <a:pt x="122" y="1901"/>
                        </a:lnTo>
                        <a:lnTo>
                          <a:pt x="103" y="1886"/>
                        </a:lnTo>
                        <a:lnTo>
                          <a:pt x="78" y="1870"/>
                        </a:lnTo>
                        <a:lnTo>
                          <a:pt x="59" y="1855"/>
                        </a:lnTo>
                        <a:lnTo>
                          <a:pt x="47" y="1833"/>
                        </a:lnTo>
                        <a:lnTo>
                          <a:pt x="34" y="1805"/>
                        </a:lnTo>
                        <a:lnTo>
                          <a:pt x="25" y="1773"/>
                        </a:lnTo>
                        <a:lnTo>
                          <a:pt x="22" y="1748"/>
                        </a:lnTo>
                        <a:lnTo>
                          <a:pt x="31" y="1733"/>
                        </a:lnTo>
                        <a:lnTo>
                          <a:pt x="44" y="1717"/>
                        </a:lnTo>
                        <a:lnTo>
                          <a:pt x="56" y="1702"/>
                        </a:lnTo>
                        <a:lnTo>
                          <a:pt x="63" y="1692"/>
                        </a:lnTo>
                        <a:lnTo>
                          <a:pt x="63" y="1680"/>
                        </a:lnTo>
                        <a:lnTo>
                          <a:pt x="56" y="1661"/>
                        </a:lnTo>
                        <a:lnTo>
                          <a:pt x="56" y="1639"/>
                        </a:lnTo>
                        <a:lnTo>
                          <a:pt x="56" y="1620"/>
                        </a:lnTo>
                        <a:lnTo>
                          <a:pt x="66" y="1605"/>
                        </a:lnTo>
                        <a:lnTo>
                          <a:pt x="78" y="1586"/>
                        </a:lnTo>
                        <a:lnTo>
                          <a:pt x="88" y="1570"/>
                        </a:lnTo>
                        <a:lnTo>
                          <a:pt x="81" y="1545"/>
                        </a:lnTo>
                        <a:lnTo>
                          <a:pt x="69" y="1520"/>
                        </a:lnTo>
                        <a:lnTo>
                          <a:pt x="50" y="1492"/>
                        </a:lnTo>
                        <a:lnTo>
                          <a:pt x="34" y="1467"/>
                        </a:lnTo>
                        <a:lnTo>
                          <a:pt x="22" y="1445"/>
                        </a:lnTo>
                        <a:lnTo>
                          <a:pt x="13" y="1430"/>
                        </a:lnTo>
                        <a:lnTo>
                          <a:pt x="3" y="1411"/>
                        </a:lnTo>
                        <a:lnTo>
                          <a:pt x="0" y="1392"/>
                        </a:lnTo>
                        <a:lnTo>
                          <a:pt x="13" y="1377"/>
                        </a:lnTo>
                        <a:lnTo>
                          <a:pt x="38" y="1358"/>
                        </a:lnTo>
                        <a:lnTo>
                          <a:pt x="63" y="1342"/>
                        </a:lnTo>
                        <a:lnTo>
                          <a:pt x="84" y="1336"/>
                        </a:lnTo>
                        <a:lnTo>
                          <a:pt x="103" y="1333"/>
                        </a:lnTo>
                        <a:lnTo>
                          <a:pt x="128" y="1336"/>
                        </a:lnTo>
                        <a:lnTo>
                          <a:pt x="153" y="1339"/>
                        </a:lnTo>
                        <a:lnTo>
                          <a:pt x="172" y="1336"/>
                        </a:lnTo>
                        <a:lnTo>
                          <a:pt x="187" y="1321"/>
                        </a:lnTo>
                        <a:lnTo>
                          <a:pt x="200" y="1296"/>
                        </a:lnTo>
                        <a:lnTo>
                          <a:pt x="209" y="1277"/>
                        </a:lnTo>
                        <a:lnTo>
                          <a:pt x="212" y="1258"/>
                        </a:lnTo>
                        <a:lnTo>
                          <a:pt x="216" y="1236"/>
                        </a:lnTo>
                        <a:lnTo>
                          <a:pt x="216" y="1221"/>
                        </a:lnTo>
                        <a:lnTo>
                          <a:pt x="209" y="1199"/>
                        </a:lnTo>
                        <a:lnTo>
                          <a:pt x="200" y="1174"/>
                        </a:lnTo>
                        <a:lnTo>
                          <a:pt x="187" y="1146"/>
                        </a:lnTo>
                        <a:lnTo>
                          <a:pt x="181" y="1124"/>
                        </a:lnTo>
                        <a:lnTo>
                          <a:pt x="178" y="1105"/>
                        </a:lnTo>
                        <a:lnTo>
                          <a:pt x="178" y="1077"/>
                        </a:lnTo>
                        <a:lnTo>
                          <a:pt x="178" y="1049"/>
                        </a:lnTo>
                        <a:lnTo>
                          <a:pt x="178" y="1024"/>
                        </a:lnTo>
                        <a:lnTo>
                          <a:pt x="178" y="1011"/>
                        </a:lnTo>
                        <a:lnTo>
                          <a:pt x="178" y="1002"/>
                        </a:lnTo>
                        <a:lnTo>
                          <a:pt x="178" y="980"/>
                        </a:lnTo>
                        <a:lnTo>
                          <a:pt x="181" y="924"/>
                        </a:lnTo>
                        <a:lnTo>
                          <a:pt x="181" y="902"/>
                        </a:lnTo>
                        <a:lnTo>
                          <a:pt x="184" y="890"/>
                        </a:lnTo>
                        <a:lnTo>
                          <a:pt x="181" y="880"/>
                        </a:lnTo>
                        <a:lnTo>
                          <a:pt x="175" y="862"/>
                        </a:lnTo>
                        <a:lnTo>
                          <a:pt x="169" y="837"/>
                        </a:lnTo>
                        <a:lnTo>
                          <a:pt x="163" y="818"/>
                        </a:lnTo>
                        <a:lnTo>
                          <a:pt x="163" y="805"/>
                        </a:lnTo>
                        <a:lnTo>
                          <a:pt x="166" y="793"/>
                        </a:lnTo>
                        <a:lnTo>
                          <a:pt x="169" y="765"/>
                        </a:lnTo>
                        <a:lnTo>
                          <a:pt x="175" y="734"/>
                        </a:lnTo>
                        <a:lnTo>
                          <a:pt x="184" y="705"/>
                        </a:lnTo>
                        <a:lnTo>
                          <a:pt x="197" y="684"/>
                        </a:lnTo>
                        <a:lnTo>
                          <a:pt x="209" y="674"/>
                        </a:lnTo>
                        <a:lnTo>
                          <a:pt x="228" y="671"/>
                        </a:lnTo>
                        <a:lnTo>
                          <a:pt x="247" y="665"/>
                        </a:lnTo>
                        <a:lnTo>
                          <a:pt x="262" y="662"/>
                        </a:lnTo>
                        <a:lnTo>
                          <a:pt x="272" y="652"/>
                        </a:lnTo>
                        <a:lnTo>
                          <a:pt x="284" y="646"/>
                        </a:lnTo>
                        <a:lnTo>
                          <a:pt x="297" y="637"/>
                        </a:lnTo>
                        <a:lnTo>
                          <a:pt x="306" y="646"/>
                        </a:lnTo>
                        <a:lnTo>
                          <a:pt x="316" y="659"/>
                        </a:lnTo>
                        <a:lnTo>
                          <a:pt x="325" y="668"/>
                        </a:lnTo>
                        <a:lnTo>
                          <a:pt x="331" y="680"/>
                        </a:lnTo>
                        <a:lnTo>
                          <a:pt x="334" y="696"/>
                        </a:lnTo>
                        <a:lnTo>
                          <a:pt x="337" y="718"/>
                        </a:lnTo>
                        <a:lnTo>
                          <a:pt x="341" y="734"/>
                        </a:lnTo>
                        <a:lnTo>
                          <a:pt x="350" y="752"/>
                        </a:lnTo>
                        <a:lnTo>
                          <a:pt x="359" y="771"/>
                        </a:lnTo>
                        <a:lnTo>
                          <a:pt x="372" y="787"/>
                        </a:lnTo>
                        <a:lnTo>
                          <a:pt x="390" y="796"/>
                        </a:lnTo>
                        <a:lnTo>
                          <a:pt x="415" y="802"/>
                        </a:lnTo>
                        <a:lnTo>
                          <a:pt x="437" y="805"/>
                        </a:lnTo>
                        <a:lnTo>
                          <a:pt x="456" y="812"/>
                        </a:lnTo>
                        <a:lnTo>
                          <a:pt x="478" y="821"/>
                        </a:lnTo>
                        <a:lnTo>
                          <a:pt x="497" y="830"/>
                        </a:lnTo>
                        <a:lnTo>
                          <a:pt x="500" y="837"/>
                        </a:lnTo>
                        <a:lnTo>
                          <a:pt x="500" y="843"/>
                        </a:lnTo>
                        <a:lnTo>
                          <a:pt x="503" y="852"/>
                        </a:lnTo>
                        <a:lnTo>
                          <a:pt x="503" y="862"/>
                        </a:lnTo>
                        <a:lnTo>
                          <a:pt x="506" y="868"/>
                        </a:lnTo>
                        <a:lnTo>
                          <a:pt x="509" y="874"/>
                        </a:lnTo>
                        <a:lnTo>
                          <a:pt x="512" y="877"/>
                        </a:lnTo>
                        <a:lnTo>
                          <a:pt x="525" y="880"/>
                        </a:lnTo>
                        <a:lnTo>
                          <a:pt x="547" y="877"/>
                        </a:lnTo>
                        <a:lnTo>
                          <a:pt x="565" y="871"/>
                        </a:lnTo>
                        <a:lnTo>
                          <a:pt x="578" y="865"/>
                        </a:lnTo>
                        <a:lnTo>
                          <a:pt x="584" y="858"/>
                        </a:lnTo>
                        <a:lnTo>
                          <a:pt x="590" y="849"/>
                        </a:lnTo>
                        <a:lnTo>
                          <a:pt x="597" y="837"/>
                        </a:lnTo>
                        <a:lnTo>
                          <a:pt x="600" y="827"/>
                        </a:lnTo>
                        <a:lnTo>
                          <a:pt x="606" y="818"/>
                        </a:lnTo>
                        <a:lnTo>
                          <a:pt x="612" y="815"/>
                        </a:lnTo>
                        <a:lnTo>
                          <a:pt x="622" y="812"/>
                        </a:lnTo>
                        <a:lnTo>
                          <a:pt x="631" y="808"/>
                        </a:lnTo>
                        <a:lnTo>
                          <a:pt x="643" y="808"/>
                        </a:lnTo>
                        <a:lnTo>
                          <a:pt x="653" y="812"/>
                        </a:lnTo>
                        <a:lnTo>
                          <a:pt x="662" y="815"/>
                        </a:lnTo>
                        <a:lnTo>
                          <a:pt x="668" y="818"/>
                        </a:lnTo>
                        <a:lnTo>
                          <a:pt x="675" y="824"/>
                        </a:lnTo>
                        <a:lnTo>
                          <a:pt x="681" y="830"/>
                        </a:lnTo>
                        <a:lnTo>
                          <a:pt x="687" y="837"/>
                        </a:lnTo>
                        <a:lnTo>
                          <a:pt x="693" y="840"/>
                        </a:lnTo>
                        <a:lnTo>
                          <a:pt x="712" y="846"/>
                        </a:lnTo>
                        <a:lnTo>
                          <a:pt x="734" y="849"/>
                        </a:lnTo>
                        <a:lnTo>
                          <a:pt x="756" y="849"/>
                        </a:lnTo>
                        <a:lnTo>
                          <a:pt x="762" y="849"/>
                        </a:lnTo>
                        <a:lnTo>
                          <a:pt x="771" y="846"/>
                        </a:lnTo>
                        <a:lnTo>
                          <a:pt x="781" y="840"/>
                        </a:lnTo>
                        <a:lnTo>
                          <a:pt x="790" y="837"/>
                        </a:lnTo>
                        <a:lnTo>
                          <a:pt x="796" y="833"/>
                        </a:lnTo>
                        <a:lnTo>
                          <a:pt x="825" y="830"/>
                        </a:lnTo>
                        <a:lnTo>
                          <a:pt x="850" y="830"/>
                        </a:lnTo>
                        <a:lnTo>
                          <a:pt x="881" y="837"/>
                        </a:lnTo>
                        <a:lnTo>
                          <a:pt x="915" y="843"/>
                        </a:lnTo>
                        <a:lnTo>
                          <a:pt x="946" y="849"/>
                        </a:lnTo>
                        <a:lnTo>
                          <a:pt x="971" y="849"/>
                        </a:lnTo>
                        <a:lnTo>
                          <a:pt x="1006" y="852"/>
                        </a:lnTo>
                        <a:lnTo>
                          <a:pt x="1037" y="852"/>
                        </a:lnTo>
                        <a:lnTo>
                          <a:pt x="1062" y="846"/>
                        </a:lnTo>
                        <a:lnTo>
                          <a:pt x="1081" y="837"/>
                        </a:lnTo>
                        <a:lnTo>
                          <a:pt x="1102" y="824"/>
                        </a:lnTo>
                        <a:lnTo>
                          <a:pt x="1121" y="808"/>
                        </a:lnTo>
                        <a:lnTo>
                          <a:pt x="1134" y="793"/>
                        </a:lnTo>
                        <a:lnTo>
                          <a:pt x="1137" y="774"/>
                        </a:lnTo>
                        <a:lnTo>
                          <a:pt x="1134" y="752"/>
                        </a:lnTo>
                        <a:lnTo>
                          <a:pt x="1131" y="730"/>
                        </a:lnTo>
                        <a:lnTo>
                          <a:pt x="1134" y="715"/>
                        </a:lnTo>
                        <a:lnTo>
                          <a:pt x="1140" y="696"/>
                        </a:lnTo>
                        <a:lnTo>
                          <a:pt x="1156" y="677"/>
                        </a:lnTo>
                        <a:lnTo>
                          <a:pt x="1162" y="662"/>
                        </a:lnTo>
                        <a:lnTo>
                          <a:pt x="1165" y="643"/>
                        </a:lnTo>
                        <a:lnTo>
                          <a:pt x="1162" y="621"/>
                        </a:lnTo>
                        <a:lnTo>
                          <a:pt x="1162" y="606"/>
                        </a:lnTo>
                        <a:lnTo>
                          <a:pt x="1168" y="596"/>
                        </a:lnTo>
                        <a:lnTo>
                          <a:pt x="1174" y="587"/>
                        </a:lnTo>
                        <a:lnTo>
                          <a:pt x="1184" y="577"/>
                        </a:lnTo>
                        <a:lnTo>
                          <a:pt x="1193" y="571"/>
                        </a:lnTo>
                        <a:lnTo>
                          <a:pt x="1202" y="568"/>
                        </a:lnTo>
                        <a:lnTo>
                          <a:pt x="1209" y="568"/>
                        </a:lnTo>
                        <a:lnTo>
                          <a:pt x="1218" y="571"/>
                        </a:lnTo>
                        <a:lnTo>
                          <a:pt x="1227" y="571"/>
                        </a:lnTo>
                        <a:lnTo>
                          <a:pt x="1237" y="577"/>
                        </a:lnTo>
                        <a:lnTo>
                          <a:pt x="1243" y="581"/>
                        </a:lnTo>
                        <a:lnTo>
                          <a:pt x="1252" y="584"/>
                        </a:lnTo>
                        <a:lnTo>
                          <a:pt x="1268" y="596"/>
                        </a:lnTo>
                        <a:lnTo>
                          <a:pt x="1290" y="612"/>
                        </a:lnTo>
                        <a:lnTo>
                          <a:pt x="1305" y="621"/>
                        </a:lnTo>
                        <a:lnTo>
                          <a:pt x="1327" y="621"/>
                        </a:lnTo>
                        <a:lnTo>
                          <a:pt x="1349" y="618"/>
                        </a:lnTo>
                        <a:lnTo>
                          <a:pt x="1368" y="612"/>
                        </a:lnTo>
                        <a:lnTo>
                          <a:pt x="1371" y="606"/>
                        </a:lnTo>
                        <a:lnTo>
                          <a:pt x="1374" y="596"/>
                        </a:lnTo>
                        <a:lnTo>
                          <a:pt x="1374" y="590"/>
                        </a:lnTo>
                        <a:lnTo>
                          <a:pt x="1377" y="581"/>
                        </a:lnTo>
                        <a:lnTo>
                          <a:pt x="1380" y="574"/>
                        </a:lnTo>
                        <a:lnTo>
                          <a:pt x="1383" y="568"/>
                        </a:lnTo>
                        <a:lnTo>
                          <a:pt x="1390" y="565"/>
                        </a:lnTo>
                        <a:lnTo>
                          <a:pt x="1396" y="565"/>
                        </a:lnTo>
                        <a:lnTo>
                          <a:pt x="1405" y="565"/>
                        </a:lnTo>
                        <a:lnTo>
                          <a:pt x="1415" y="568"/>
                        </a:lnTo>
                        <a:lnTo>
                          <a:pt x="1421" y="568"/>
                        </a:lnTo>
                        <a:lnTo>
                          <a:pt x="1427" y="571"/>
                        </a:lnTo>
                        <a:lnTo>
                          <a:pt x="1433" y="577"/>
                        </a:lnTo>
                        <a:lnTo>
                          <a:pt x="1440" y="584"/>
                        </a:lnTo>
                        <a:lnTo>
                          <a:pt x="1446" y="590"/>
                        </a:lnTo>
                        <a:lnTo>
                          <a:pt x="1449" y="596"/>
                        </a:lnTo>
                        <a:lnTo>
                          <a:pt x="1455" y="602"/>
                        </a:lnTo>
                        <a:lnTo>
                          <a:pt x="1455" y="609"/>
                        </a:lnTo>
                        <a:lnTo>
                          <a:pt x="1458" y="618"/>
                        </a:lnTo>
                        <a:lnTo>
                          <a:pt x="1465" y="627"/>
                        </a:lnTo>
                        <a:lnTo>
                          <a:pt x="1468" y="630"/>
                        </a:lnTo>
                        <a:lnTo>
                          <a:pt x="1483" y="640"/>
                        </a:lnTo>
                        <a:lnTo>
                          <a:pt x="1508" y="643"/>
                        </a:lnTo>
                        <a:lnTo>
                          <a:pt x="1530" y="643"/>
                        </a:lnTo>
                        <a:lnTo>
                          <a:pt x="1546" y="637"/>
                        </a:lnTo>
                        <a:lnTo>
                          <a:pt x="1546" y="627"/>
                        </a:lnTo>
                        <a:lnTo>
                          <a:pt x="1543" y="612"/>
                        </a:lnTo>
                        <a:lnTo>
                          <a:pt x="1537" y="593"/>
                        </a:lnTo>
                        <a:lnTo>
                          <a:pt x="1533" y="577"/>
                        </a:lnTo>
                        <a:lnTo>
                          <a:pt x="1533" y="568"/>
                        </a:lnTo>
                        <a:lnTo>
                          <a:pt x="1549" y="562"/>
                        </a:lnTo>
                        <a:lnTo>
                          <a:pt x="1565" y="565"/>
                        </a:lnTo>
                        <a:lnTo>
                          <a:pt x="1583" y="568"/>
                        </a:lnTo>
                        <a:lnTo>
                          <a:pt x="1602" y="577"/>
                        </a:lnTo>
                        <a:lnTo>
                          <a:pt x="1618" y="584"/>
                        </a:lnTo>
                        <a:lnTo>
                          <a:pt x="1624" y="590"/>
                        </a:lnTo>
                        <a:lnTo>
                          <a:pt x="1633" y="599"/>
                        </a:lnTo>
                        <a:lnTo>
                          <a:pt x="1640" y="609"/>
                        </a:lnTo>
                        <a:lnTo>
                          <a:pt x="1646" y="615"/>
                        </a:lnTo>
                        <a:lnTo>
                          <a:pt x="1661" y="630"/>
                        </a:lnTo>
                        <a:lnTo>
                          <a:pt x="1680" y="646"/>
                        </a:lnTo>
                        <a:lnTo>
                          <a:pt x="1696" y="662"/>
                        </a:lnTo>
                        <a:lnTo>
                          <a:pt x="1705" y="680"/>
                        </a:lnTo>
                        <a:lnTo>
                          <a:pt x="1702" y="696"/>
                        </a:lnTo>
                        <a:lnTo>
                          <a:pt x="1693" y="715"/>
                        </a:lnTo>
                        <a:lnTo>
                          <a:pt x="1686" y="734"/>
                        </a:lnTo>
                        <a:lnTo>
                          <a:pt x="1690" y="759"/>
                        </a:lnTo>
                        <a:lnTo>
                          <a:pt x="1696" y="787"/>
                        </a:lnTo>
                        <a:lnTo>
                          <a:pt x="1705" y="812"/>
                        </a:lnTo>
                        <a:lnTo>
                          <a:pt x="1711" y="821"/>
                        </a:lnTo>
                        <a:lnTo>
                          <a:pt x="1718" y="830"/>
                        </a:lnTo>
                        <a:lnTo>
                          <a:pt x="1724" y="840"/>
                        </a:lnTo>
                        <a:lnTo>
                          <a:pt x="1733" y="846"/>
                        </a:lnTo>
                        <a:lnTo>
                          <a:pt x="1743" y="849"/>
                        </a:lnTo>
                        <a:lnTo>
                          <a:pt x="1761" y="849"/>
                        </a:lnTo>
                        <a:lnTo>
                          <a:pt x="1783" y="843"/>
                        </a:lnTo>
                        <a:lnTo>
                          <a:pt x="1805" y="830"/>
                        </a:lnTo>
                        <a:lnTo>
                          <a:pt x="1821" y="818"/>
                        </a:lnTo>
                        <a:lnTo>
                          <a:pt x="1830" y="799"/>
                        </a:lnTo>
                        <a:lnTo>
                          <a:pt x="1836" y="771"/>
                        </a:lnTo>
                        <a:lnTo>
                          <a:pt x="1839" y="746"/>
                        </a:lnTo>
                        <a:lnTo>
                          <a:pt x="1839" y="724"/>
                        </a:lnTo>
                        <a:lnTo>
                          <a:pt x="1836" y="702"/>
                        </a:lnTo>
                        <a:lnTo>
                          <a:pt x="1830" y="680"/>
                        </a:lnTo>
                        <a:lnTo>
                          <a:pt x="1827" y="662"/>
                        </a:lnTo>
                        <a:lnTo>
                          <a:pt x="1830" y="652"/>
                        </a:lnTo>
                        <a:lnTo>
                          <a:pt x="1836" y="643"/>
                        </a:lnTo>
                        <a:lnTo>
                          <a:pt x="1843" y="634"/>
                        </a:lnTo>
                        <a:lnTo>
                          <a:pt x="1849" y="624"/>
                        </a:lnTo>
                        <a:lnTo>
                          <a:pt x="1855" y="615"/>
                        </a:lnTo>
                        <a:lnTo>
                          <a:pt x="1864" y="596"/>
                        </a:lnTo>
                        <a:lnTo>
                          <a:pt x="1871" y="571"/>
                        </a:lnTo>
                        <a:lnTo>
                          <a:pt x="1877" y="552"/>
                        </a:lnTo>
                        <a:lnTo>
                          <a:pt x="1889" y="515"/>
                        </a:lnTo>
                        <a:lnTo>
                          <a:pt x="1905" y="471"/>
                        </a:lnTo>
                        <a:lnTo>
                          <a:pt x="1917" y="424"/>
                        </a:lnTo>
                        <a:lnTo>
                          <a:pt x="1933" y="390"/>
                        </a:lnTo>
                        <a:lnTo>
                          <a:pt x="1946" y="371"/>
                        </a:lnTo>
                        <a:lnTo>
                          <a:pt x="1964" y="349"/>
                        </a:lnTo>
                        <a:lnTo>
                          <a:pt x="1980" y="328"/>
                        </a:lnTo>
                        <a:lnTo>
                          <a:pt x="1989" y="306"/>
                        </a:lnTo>
                        <a:lnTo>
                          <a:pt x="1989" y="284"/>
                        </a:lnTo>
                        <a:lnTo>
                          <a:pt x="1980" y="259"/>
                        </a:lnTo>
                        <a:lnTo>
                          <a:pt x="1974" y="234"/>
                        </a:lnTo>
                        <a:lnTo>
                          <a:pt x="1971" y="212"/>
                        </a:lnTo>
                        <a:lnTo>
                          <a:pt x="1974" y="181"/>
                        </a:lnTo>
                        <a:lnTo>
                          <a:pt x="1980" y="146"/>
                        </a:lnTo>
                        <a:lnTo>
                          <a:pt x="1989" y="118"/>
                        </a:lnTo>
                        <a:lnTo>
                          <a:pt x="2002" y="97"/>
                        </a:lnTo>
                        <a:lnTo>
                          <a:pt x="2017" y="72"/>
                        </a:lnTo>
                        <a:lnTo>
                          <a:pt x="2036" y="47"/>
                        </a:lnTo>
                        <a:lnTo>
                          <a:pt x="2052" y="31"/>
                        </a:lnTo>
                        <a:lnTo>
                          <a:pt x="2061" y="25"/>
                        </a:lnTo>
                        <a:lnTo>
                          <a:pt x="2070" y="22"/>
                        </a:lnTo>
                        <a:lnTo>
                          <a:pt x="2083" y="15"/>
                        </a:lnTo>
                        <a:lnTo>
                          <a:pt x="2092" y="12"/>
                        </a:lnTo>
                        <a:lnTo>
                          <a:pt x="2102" y="12"/>
                        </a:lnTo>
                        <a:lnTo>
                          <a:pt x="2120" y="15"/>
                        </a:lnTo>
                        <a:lnTo>
                          <a:pt x="2142" y="25"/>
                        </a:lnTo>
                        <a:lnTo>
                          <a:pt x="2161" y="37"/>
                        </a:lnTo>
                        <a:lnTo>
                          <a:pt x="2180" y="47"/>
                        </a:lnTo>
                        <a:lnTo>
                          <a:pt x="2195" y="59"/>
                        </a:lnTo>
                        <a:lnTo>
                          <a:pt x="2217" y="75"/>
                        </a:lnTo>
                        <a:lnTo>
                          <a:pt x="2233" y="84"/>
                        </a:lnTo>
                        <a:lnTo>
                          <a:pt x="2252" y="81"/>
                        </a:lnTo>
                        <a:lnTo>
                          <a:pt x="2273" y="72"/>
                        </a:lnTo>
                        <a:lnTo>
                          <a:pt x="2292" y="65"/>
                        </a:lnTo>
                        <a:lnTo>
                          <a:pt x="2298" y="59"/>
                        </a:lnTo>
                        <a:lnTo>
                          <a:pt x="2308" y="50"/>
                        </a:lnTo>
                        <a:lnTo>
                          <a:pt x="2317" y="37"/>
                        </a:lnTo>
                        <a:lnTo>
                          <a:pt x="2327" y="31"/>
                        </a:lnTo>
                        <a:lnTo>
                          <a:pt x="2333" y="25"/>
                        </a:lnTo>
                        <a:lnTo>
                          <a:pt x="2358" y="18"/>
                        </a:lnTo>
                        <a:lnTo>
                          <a:pt x="2386" y="22"/>
                        </a:lnTo>
                        <a:lnTo>
                          <a:pt x="2408" y="25"/>
                        </a:lnTo>
                        <a:lnTo>
                          <a:pt x="2426" y="31"/>
                        </a:lnTo>
                        <a:lnTo>
                          <a:pt x="2445" y="40"/>
                        </a:lnTo>
                        <a:lnTo>
                          <a:pt x="2461" y="50"/>
                        </a:lnTo>
                        <a:lnTo>
                          <a:pt x="2480" y="68"/>
                        </a:lnTo>
                        <a:lnTo>
                          <a:pt x="2498" y="93"/>
                        </a:lnTo>
                        <a:lnTo>
                          <a:pt x="2517" y="109"/>
                        </a:lnTo>
                        <a:lnTo>
                          <a:pt x="2536" y="118"/>
                        </a:lnTo>
                        <a:lnTo>
                          <a:pt x="2561" y="122"/>
                        </a:lnTo>
                        <a:lnTo>
                          <a:pt x="2579" y="128"/>
                        </a:lnTo>
                        <a:lnTo>
                          <a:pt x="2608" y="131"/>
                        </a:lnTo>
                        <a:lnTo>
                          <a:pt x="2642" y="137"/>
                        </a:lnTo>
                        <a:lnTo>
                          <a:pt x="2633" y="165"/>
                        </a:lnTo>
                        <a:lnTo>
                          <a:pt x="2629" y="193"/>
                        </a:lnTo>
                        <a:lnTo>
                          <a:pt x="2633" y="215"/>
                        </a:lnTo>
                        <a:lnTo>
                          <a:pt x="2648" y="234"/>
                        </a:lnTo>
                        <a:lnTo>
                          <a:pt x="2676" y="253"/>
                        </a:lnTo>
                        <a:lnTo>
                          <a:pt x="2698" y="268"/>
                        </a:lnTo>
                        <a:lnTo>
                          <a:pt x="2708" y="271"/>
                        </a:lnTo>
                        <a:lnTo>
                          <a:pt x="2717" y="278"/>
                        </a:lnTo>
                        <a:lnTo>
                          <a:pt x="2726" y="287"/>
                        </a:lnTo>
                        <a:lnTo>
                          <a:pt x="2736" y="293"/>
                        </a:lnTo>
                        <a:lnTo>
                          <a:pt x="2742" y="300"/>
                        </a:lnTo>
                        <a:lnTo>
                          <a:pt x="2745" y="318"/>
                        </a:lnTo>
                        <a:lnTo>
                          <a:pt x="2745" y="343"/>
                        </a:lnTo>
                        <a:lnTo>
                          <a:pt x="2745" y="365"/>
                        </a:lnTo>
                        <a:lnTo>
                          <a:pt x="2754" y="384"/>
                        </a:lnTo>
                        <a:lnTo>
                          <a:pt x="2770" y="387"/>
                        </a:lnTo>
                        <a:lnTo>
                          <a:pt x="2792" y="384"/>
                        </a:lnTo>
                        <a:lnTo>
                          <a:pt x="2814" y="381"/>
                        </a:lnTo>
                        <a:lnTo>
                          <a:pt x="2829" y="384"/>
                        </a:lnTo>
                        <a:lnTo>
                          <a:pt x="2845" y="399"/>
                        </a:lnTo>
                        <a:lnTo>
                          <a:pt x="2854" y="421"/>
                        </a:lnTo>
                        <a:lnTo>
                          <a:pt x="2870" y="437"/>
                        </a:lnTo>
                        <a:lnTo>
                          <a:pt x="2876" y="437"/>
                        </a:lnTo>
                        <a:lnTo>
                          <a:pt x="2882" y="437"/>
                        </a:lnTo>
                        <a:lnTo>
                          <a:pt x="2892" y="437"/>
                        </a:lnTo>
                        <a:lnTo>
                          <a:pt x="2901" y="434"/>
                        </a:lnTo>
                        <a:lnTo>
                          <a:pt x="2907" y="434"/>
                        </a:lnTo>
                        <a:lnTo>
                          <a:pt x="2914" y="437"/>
                        </a:lnTo>
                        <a:lnTo>
                          <a:pt x="2923" y="453"/>
                        </a:lnTo>
                        <a:lnTo>
                          <a:pt x="2929" y="481"/>
                        </a:lnTo>
                        <a:lnTo>
                          <a:pt x="2935" y="509"/>
                        </a:lnTo>
                        <a:lnTo>
                          <a:pt x="2939" y="531"/>
                        </a:lnTo>
                        <a:lnTo>
                          <a:pt x="2948" y="549"/>
                        </a:lnTo>
                        <a:lnTo>
                          <a:pt x="2957" y="571"/>
                        </a:lnTo>
                        <a:lnTo>
                          <a:pt x="2970" y="590"/>
                        </a:lnTo>
                        <a:lnTo>
                          <a:pt x="2982" y="599"/>
                        </a:lnTo>
                        <a:lnTo>
                          <a:pt x="2998" y="596"/>
                        </a:lnTo>
                        <a:lnTo>
                          <a:pt x="3010" y="584"/>
                        </a:lnTo>
                        <a:lnTo>
                          <a:pt x="3026" y="568"/>
                        </a:lnTo>
                        <a:lnTo>
                          <a:pt x="3039" y="559"/>
                        </a:lnTo>
                        <a:lnTo>
                          <a:pt x="3064" y="543"/>
                        </a:lnTo>
                        <a:lnTo>
                          <a:pt x="3092" y="524"/>
                        </a:lnTo>
                        <a:lnTo>
                          <a:pt x="3113" y="502"/>
                        </a:lnTo>
                        <a:lnTo>
                          <a:pt x="3113" y="487"/>
                        </a:lnTo>
                        <a:lnTo>
                          <a:pt x="3113" y="468"/>
                        </a:lnTo>
                        <a:lnTo>
                          <a:pt x="3110" y="449"/>
                        </a:lnTo>
                        <a:lnTo>
                          <a:pt x="3113" y="437"/>
                        </a:lnTo>
                        <a:lnTo>
                          <a:pt x="3126" y="421"/>
                        </a:lnTo>
                        <a:lnTo>
                          <a:pt x="3145" y="406"/>
                        </a:lnTo>
                        <a:lnTo>
                          <a:pt x="3167" y="396"/>
                        </a:lnTo>
                        <a:lnTo>
                          <a:pt x="3188" y="387"/>
                        </a:lnTo>
                        <a:lnTo>
                          <a:pt x="3207" y="384"/>
                        </a:lnTo>
                        <a:lnTo>
                          <a:pt x="3232" y="387"/>
                        </a:lnTo>
                        <a:lnTo>
                          <a:pt x="3251" y="390"/>
                        </a:lnTo>
                        <a:lnTo>
                          <a:pt x="3273" y="403"/>
                        </a:lnTo>
                        <a:lnTo>
                          <a:pt x="3295" y="424"/>
                        </a:lnTo>
                        <a:lnTo>
                          <a:pt x="3307" y="446"/>
                        </a:lnTo>
                        <a:lnTo>
                          <a:pt x="3310" y="462"/>
                        </a:lnTo>
                        <a:lnTo>
                          <a:pt x="3307" y="487"/>
                        </a:lnTo>
                        <a:lnTo>
                          <a:pt x="3304" y="512"/>
                        </a:lnTo>
                        <a:lnTo>
                          <a:pt x="3307" y="527"/>
                        </a:lnTo>
                        <a:lnTo>
                          <a:pt x="3326" y="540"/>
                        </a:lnTo>
                        <a:lnTo>
                          <a:pt x="3354" y="549"/>
                        </a:lnTo>
                        <a:lnTo>
                          <a:pt x="3382" y="556"/>
                        </a:lnTo>
                        <a:lnTo>
                          <a:pt x="3404" y="559"/>
                        </a:lnTo>
                        <a:lnTo>
                          <a:pt x="3435" y="559"/>
                        </a:lnTo>
                        <a:lnTo>
                          <a:pt x="3473" y="559"/>
                        </a:lnTo>
                        <a:lnTo>
                          <a:pt x="3507" y="552"/>
                        </a:lnTo>
                        <a:lnTo>
                          <a:pt x="3535" y="543"/>
                        </a:lnTo>
                        <a:lnTo>
                          <a:pt x="3544" y="537"/>
                        </a:lnTo>
                        <a:lnTo>
                          <a:pt x="3554" y="527"/>
                        </a:lnTo>
                        <a:lnTo>
                          <a:pt x="3563" y="515"/>
                        </a:lnTo>
                        <a:lnTo>
                          <a:pt x="3573" y="502"/>
                        </a:lnTo>
                        <a:lnTo>
                          <a:pt x="3579" y="496"/>
                        </a:lnTo>
                        <a:lnTo>
                          <a:pt x="3604" y="484"/>
                        </a:lnTo>
                        <a:lnTo>
                          <a:pt x="3638" y="471"/>
                        </a:lnTo>
                        <a:lnTo>
                          <a:pt x="3669" y="459"/>
                        </a:lnTo>
                        <a:lnTo>
                          <a:pt x="3691" y="443"/>
                        </a:lnTo>
                        <a:lnTo>
                          <a:pt x="3704" y="421"/>
                        </a:lnTo>
                        <a:lnTo>
                          <a:pt x="3713" y="387"/>
                        </a:lnTo>
                        <a:lnTo>
                          <a:pt x="3719" y="356"/>
                        </a:lnTo>
                        <a:lnTo>
                          <a:pt x="3729" y="328"/>
                        </a:lnTo>
                        <a:lnTo>
                          <a:pt x="3744" y="306"/>
                        </a:lnTo>
                        <a:lnTo>
                          <a:pt x="3766" y="278"/>
                        </a:lnTo>
                        <a:lnTo>
                          <a:pt x="3785" y="259"/>
                        </a:lnTo>
                        <a:lnTo>
                          <a:pt x="3800" y="253"/>
                        </a:lnTo>
                        <a:lnTo>
                          <a:pt x="3822" y="246"/>
                        </a:lnTo>
                        <a:lnTo>
                          <a:pt x="3841" y="240"/>
                        </a:lnTo>
                        <a:lnTo>
                          <a:pt x="3857" y="234"/>
                        </a:lnTo>
                        <a:lnTo>
                          <a:pt x="3863" y="215"/>
                        </a:lnTo>
                        <a:lnTo>
                          <a:pt x="3869" y="193"/>
                        </a:lnTo>
                        <a:lnTo>
                          <a:pt x="3875" y="168"/>
                        </a:lnTo>
                        <a:lnTo>
                          <a:pt x="3882" y="153"/>
                        </a:lnTo>
                        <a:lnTo>
                          <a:pt x="3894" y="159"/>
                        </a:lnTo>
                        <a:lnTo>
                          <a:pt x="3907" y="165"/>
                        </a:lnTo>
                        <a:lnTo>
                          <a:pt x="3916" y="171"/>
                        </a:lnTo>
                        <a:lnTo>
                          <a:pt x="3925" y="178"/>
                        </a:lnTo>
                        <a:lnTo>
                          <a:pt x="3938" y="203"/>
                        </a:lnTo>
                        <a:lnTo>
                          <a:pt x="3947" y="231"/>
                        </a:lnTo>
                        <a:lnTo>
                          <a:pt x="3950" y="259"/>
                        </a:lnTo>
                        <a:lnTo>
                          <a:pt x="3950" y="278"/>
                        </a:lnTo>
                        <a:lnTo>
                          <a:pt x="3944" y="303"/>
                        </a:lnTo>
                        <a:lnTo>
                          <a:pt x="3938" y="324"/>
                        </a:lnTo>
                        <a:lnTo>
                          <a:pt x="3935" y="346"/>
                        </a:lnTo>
                        <a:lnTo>
                          <a:pt x="3935" y="371"/>
                        </a:lnTo>
                        <a:lnTo>
                          <a:pt x="3938" y="406"/>
                        </a:lnTo>
                        <a:lnTo>
                          <a:pt x="3944" y="437"/>
                        </a:lnTo>
                        <a:lnTo>
                          <a:pt x="3944" y="462"/>
                        </a:lnTo>
                        <a:lnTo>
                          <a:pt x="3944" y="484"/>
                        </a:lnTo>
                        <a:lnTo>
                          <a:pt x="3944" y="509"/>
                        </a:lnTo>
                        <a:lnTo>
                          <a:pt x="3941" y="531"/>
                        </a:lnTo>
                        <a:lnTo>
                          <a:pt x="3932" y="546"/>
                        </a:lnTo>
                        <a:lnTo>
                          <a:pt x="3916" y="552"/>
                        </a:lnTo>
                        <a:lnTo>
                          <a:pt x="3891" y="552"/>
                        </a:lnTo>
                        <a:lnTo>
                          <a:pt x="3866" y="549"/>
                        </a:lnTo>
                        <a:lnTo>
                          <a:pt x="3847" y="552"/>
                        </a:lnTo>
                        <a:lnTo>
                          <a:pt x="3822" y="556"/>
                        </a:lnTo>
                        <a:lnTo>
                          <a:pt x="3794" y="568"/>
                        </a:lnTo>
                        <a:lnTo>
                          <a:pt x="3775" y="581"/>
                        </a:lnTo>
                        <a:lnTo>
                          <a:pt x="3769" y="599"/>
                        </a:lnTo>
                        <a:lnTo>
                          <a:pt x="3766" y="621"/>
                        </a:lnTo>
                        <a:lnTo>
                          <a:pt x="3763" y="643"/>
                        </a:lnTo>
                        <a:lnTo>
                          <a:pt x="3760" y="665"/>
                        </a:lnTo>
                        <a:lnTo>
                          <a:pt x="3754" y="690"/>
                        </a:lnTo>
                        <a:lnTo>
                          <a:pt x="3754" y="712"/>
                        </a:lnTo>
                        <a:lnTo>
                          <a:pt x="3757" y="721"/>
                        </a:lnTo>
                        <a:lnTo>
                          <a:pt x="3763" y="730"/>
                        </a:lnTo>
                        <a:lnTo>
                          <a:pt x="3772" y="740"/>
                        </a:lnTo>
                        <a:lnTo>
                          <a:pt x="3779" y="749"/>
                        </a:lnTo>
                        <a:lnTo>
                          <a:pt x="3788" y="755"/>
                        </a:lnTo>
                        <a:lnTo>
                          <a:pt x="3807" y="765"/>
                        </a:lnTo>
                        <a:lnTo>
                          <a:pt x="3835" y="771"/>
                        </a:lnTo>
                        <a:lnTo>
                          <a:pt x="3863" y="777"/>
                        </a:lnTo>
                        <a:lnTo>
                          <a:pt x="3888" y="780"/>
                        </a:lnTo>
                        <a:lnTo>
                          <a:pt x="3907" y="774"/>
                        </a:lnTo>
                        <a:lnTo>
                          <a:pt x="3928" y="765"/>
                        </a:lnTo>
                        <a:lnTo>
                          <a:pt x="3950" y="755"/>
                        </a:lnTo>
                        <a:lnTo>
                          <a:pt x="3969" y="749"/>
                        </a:lnTo>
                        <a:lnTo>
                          <a:pt x="3994" y="746"/>
                        </a:lnTo>
                        <a:lnTo>
                          <a:pt x="4022" y="749"/>
                        </a:lnTo>
                        <a:lnTo>
                          <a:pt x="4047" y="746"/>
                        </a:lnTo>
                        <a:lnTo>
                          <a:pt x="4066" y="734"/>
                        </a:lnTo>
                        <a:lnTo>
                          <a:pt x="4085" y="718"/>
                        </a:lnTo>
                        <a:lnTo>
                          <a:pt x="4100" y="699"/>
                        </a:lnTo>
                        <a:lnTo>
                          <a:pt x="4110" y="674"/>
                        </a:lnTo>
                        <a:lnTo>
                          <a:pt x="4119" y="643"/>
                        </a:lnTo>
                        <a:lnTo>
                          <a:pt x="4131" y="618"/>
                        </a:lnTo>
                        <a:lnTo>
                          <a:pt x="4138" y="612"/>
                        </a:lnTo>
                        <a:lnTo>
                          <a:pt x="4147" y="602"/>
                        </a:lnTo>
                        <a:lnTo>
                          <a:pt x="4156" y="596"/>
                        </a:lnTo>
                        <a:lnTo>
                          <a:pt x="4166" y="590"/>
                        </a:lnTo>
                        <a:lnTo>
                          <a:pt x="4178" y="568"/>
                        </a:lnTo>
                        <a:lnTo>
                          <a:pt x="4188" y="543"/>
                        </a:lnTo>
                        <a:lnTo>
                          <a:pt x="4194" y="521"/>
                        </a:lnTo>
                        <a:lnTo>
                          <a:pt x="4185" y="506"/>
                        </a:lnTo>
                        <a:lnTo>
                          <a:pt x="4172" y="484"/>
                        </a:lnTo>
                        <a:lnTo>
                          <a:pt x="4156" y="462"/>
                        </a:lnTo>
                        <a:lnTo>
                          <a:pt x="4144" y="446"/>
                        </a:lnTo>
                        <a:lnTo>
                          <a:pt x="4138" y="418"/>
                        </a:lnTo>
                        <a:lnTo>
                          <a:pt x="4128" y="384"/>
                        </a:lnTo>
                        <a:lnTo>
                          <a:pt x="4128" y="353"/>
                        </a:lnTo>
                        <a:lnTo>
                          <a:pt x="4131" y="328"/>
                        </a:lnTo>
                        <a:lnTo>
                          <a:pt x="4141" y="296"/>
                        </a:lnTo>
                        <a:lnTo>
                          <a:pt x="4153" y="271"/>
                        </a:lnTo>
                        <a:lnTo>
                          <a:pt x="4169" y="259"/>
                        </a:lnTo>
                        <a:lnTo>
                          <a:pt x="4191" y="250"/>
                        </a:lnTo>
                        <a:lnTo>
                          <a:pt x="4206" y="237"/>
                        </a:lnTo>
                        <a:lnTo>
                          <a:pt x="4216" y="218"/>
                        </a:lnTo>
                        <a:lnTo>
                          <a:pt x="4222" y="196"/>
                        </a:lnTo>
                        <a:lnTo>
                          <a:pt x="4228" y="178"/>
                        </a:lnTo>
                        <a:lnTo>
                          <a:pt x="4247" y="162"/>
                        </a:lnTo>
                        <a:lnTo>
                          <a:pt x="4266" y="150"/>
                        </a:lnTo>
                        <a:lnTo>
                          <a:pt x="4288" y="140"/>
                        </a:lnTo>
                        <a:lnTo>
                          <a:pt x="4309" y="140"/>
                        </a:lnTo>
                        <a:lnTo>
                          <a:pt x="4334" y="140"/>
                        </a:lnTo>
                        <a:lnTo>
                          <a:pt x="4359" y="140"/>
                        </a:lnTo>
                        <a:lnTo>
                          <a:pt x="4366" y="140"/>
                        </a:lnTo>
                        <a:lnTo>
                          <a:pt x="4378" y="140"/>
                        </a:lnTo>
                        <a:lnTo>
                          <a:pt x="4388" y="143"/>
                        </a:lnTo>
                        <a:lnTo>
                          <a:pt x="4400" y="140"/>
                        </a:lnTo>
                        <a:lnTo>
                          <a:pt x="4406" y="140"/>
                        </a:lnTo>
                        <a:lnTo>
                          <a:pt x="4425" y="125"/>
                        </a:lnTo>
                        <a:lnTo>
                          <a:pt x="4441" y="103"/>
                        </a:lnTo>
                        <a:lnTo>
                          <a:pt x="4456" y="81"/>
                        </a:lnTo>
                        <a:lnTo>
                          <a:pt x="4472" y="65"/>
                        </a:lnTo>
                        <a:lnTo>
                          <a:pt x="4494" y="50"/>
                        </a:lnTo>
                        <a:lnTo>
                          <a:pt x="4522" y="34"/>
                        </a:lnTo>
                        <a:lnTo>
                          <a:pt x="4550" y="22"/>
                        </a:lnTo>
                        <a:lnTo>
                          <a:pt x="4575" y="15"/>
                        </a:lnTo>
                        <a:lnTo>
                          <a:pt x="4597" y="12"/>
                        </a:lnTo>
                        <a:lnTo>
                          <a:pt x="4625" y="15"/>
                        </a:lnTo>
                        <a:lnTo>
                          <a:pt x="4647" y="15"/>
                        </a:lnTo>
                        <a:lnTo>
                          <a:pt x="4672" y="9"/>
                        </a:lnTo>
                        <a:lnTo>
                          <a:pt x="4706" y="6"/>
                        </a:lnTo>
                        <a:lnTo>
                          <a:pt x="4734" y="0"/>
                        </a:lnTo>
                        <a:lnTo>
                          <a:pt x="4750" y="0"/>
                        </a:lnTo>
                        <a:lnTo>
                          <a:pt x="4768" y="0"/>
                        </a:lnTo>
                        <a:lnTo>
                          <a:pt x="4784" y="0"/>
                        </a:lnTo>
                        <a:lnTo>
                          <a:pt x="4806" y="9"/>
                        </a:lnTo>
                        <a:lnTo>
                          <a:pt x="4828" y="18"/>
                        </a:lnTo>
                        <a:lnTo>
                          <a:pt x="4847" y="25"/>
                        </a:lnTo>
                        <a:lnTo>
                          <a:pt x="4872" y="28"/>
                        </a:lnTo>
                        <a:lnTo>
                          <a:pt x="4903" y="25"/>
                        </a:lnTo>
                        <a:lnTo>
                          <a:pt x="4934" y="25"/>
                        </a:lnTo>
                        <a:lnTo>
                          <a:pt x="4959" y="25"/>
                        </a:lnTo>
                        <a:lnTo>
                          <a:pt x="4981" y="28"/>
                        </a:lnTo>
                        <a:lnTo>
                          <a:pt x="5006" y="31"/>
                        </a:lnTo>
                        <a:lnTo>
                          <a:pt x="5028" y="40"/>
                        </a:lnTo>
                        <a:lnTo>
                          <a:pt x="5037" y="53"/>
                        </a:lnTo>
                        <a:lnTo>
                          <a:pt x="5046" y="75"/>
                        </a:lnTo>
                        <a:lnTo>
                          <a:pt x="5053" y="93"/>
                        </a:lnTo>
                        <a:lnTo>
                          <a:pt x="5056" y="115"/>
                        </a:lnTo>
                        <a:lnTo>
                          <a:pt x="5059" y="140"/>
                        </a:lnTo>
                        <a:lnTo>
                          <a:pt x="5059" y="168"/>
                        </a:lnTo>
                        <a:lnTo>
                          <a:pt x="5053" y="190"/>
                        </a:lnTo>
                        <a:lnTo>
                          <a:pt x="5050" y="196"/>
                        </a:lnTo>
                        <a:lnTo>
                          <a:pt x="5040" y="203"/>
                        </a:lnTo>
                        <a:lnTo>
                          <a:pt x="5034" y="212"/>
                        </a:lnTo>
                        <a:lnTo>
                          <a:pt x="5025" y="218"/>
                        </a:lnTo>
                        <a:lnTo>
                          <a:pt x="5021" y="228"/>
                        </a:lnTo>
                        <a:lnTo>
                          <a:pt x="5021" y="250"/>
                        </a:lnTo>
                        <a:lnTo>
                          <a:pt x="5028" y="278"/>
                        </a:lnTo>
                        <a:lnTo>
                          <a:pt x="5037" y="300"/>
                        </a:lnTo>
                        <a:lnTo>
                          <a:pt x="5053" y="318"/>
                        </a:lnTo>
                        <a:lnTo>
                          <a:pt x="5071" y="337"/>
                        </a:lnTo>
                        <a:lnTo>
                          <a:pt x="5087" y="353"/>
                        </a:lnTo>
                        <a:lnTo>
                          <a:pt x="5093" y="359"/>
                        </a:lnTo>
                        <a:lnTo>
                          <a:pt x="5103" y="368"/>
                        </a:lnTo>
                        <a:lnTo>
                          <a:pt x="5109" y="378"/>
                        </a:lnTo>
                        <a:lnTo>
                          <a:pt x="5115" y="390"/>
                        </a:lnTo>
                        <a:lnTo>
                          <a:pt x="5121" y="396"/>
                        </a:lnTo>
                        <a:lnTo>
                          <a:pt x="5124" y="421"/>
                        </a:lnTo>
                        <a:lnTo>
                          <a:pt x="5128" y="449"/>
                        </a:lnTo>
                        <a:lnTo>
                          <a:pt x="5124" y="477"/>
                        </a:lnTo>
                        <a:lnTo>
                          <a:pt x="5121" y="499"/>
                        </a:lnTo>
                        <a:lnTo>
                          <a:pt x="5106" y="521"/>
                        </a:lnTo>
                        <a:lnTo>
                          <a:pt x="5087" y="543"/>
                        </a:lnTo>
                        <a:lnTo>
                          <a:pt x="5071" y="565"/>
                        </a:lnTo>
                        <a:lnTo>
                          <a:pt x="5068" y="590"/>
                        </a:lnTo>
                        <a:lnTo>
                          <a:pt x="5065" y="621"/>
                        </a:lnTo>
                        <a:lnTo>
                          <a:pt x="5065" y="649"/>
                        </a:lnTo>
                        <a:lnTo>
                          <a:pt x="5059" y="668"/>
                        </a:lnTo>
                        <a:lnTo>
                          <a:pt x="5046" y="693"/>
                        </a:lnTo>
                        <a:lnTo>
                          <a:pt x="5043" y="715"/>
                        </a:lnTo>
                        <a:lnTo>
                          <a:pt x="5046" y="721"/>
                        </a:lnTo>
                        <a:lnTo>
                          <a:pt x="5053" y="730"/>
                        </a:lnTo>
                        <a:lnTo>
                          <a:pt x="5059" y="743"/>
                        </a:lnTo>
                        <a:lnTo>
                          <a:pt x="5065" y="749"/>
                        </a:lnTo>
                        <a:lnTo>
                          <a:pt x="5071" y="755"/>
                        </a:lnTo>
                        <a:lnTo>
                          <a:pt x="5078" y="759"/>
                        </a:lnTo>
                        <a:lnTo>
                          <a:pt x="5087" y="765"/>
                        </a:lnTo>
                        <a:lnTo>
                          <a:pt x="5096" y="768"/>
                        </a:lnTo>
                        <a:lnTo>
                          <a:pt x="5106" y="768"/>
                        </a:lnTo>
                        <a:lnTo>
                          <a:pt x="5115" y="768"/>
                        </a:lnTo>
                        <a:lnTo>
                          <a:pt x="5131" y="768"/>
                        </a:lnTo>
                        <a:lnTo>
                          <a:pt x="5149" y="762"/>
                        </a:lnTo>
                        <a:lnTo>
                          <a:pt x="5165" y="755"/>
                        </a:lnTo>
                        <a:lnTo>
                          <a:pt x="5181" y="755"/>
                        </a:lnTo>
                        <a:lnTo>
                          <a:pt x="5193" y="768"/>
                        </a:lnTo>
                        <a:lnTo>
                          <a:pt x="5203" y="790"/>
                        </a:lnTo>
                        <a:lnTo>
                          <a:pt x="5209" y="808"/>
                        </a:lnTo>
                        <a:lnTo>
                          <a:pt x="5206" y="827"/>
                        </a:lnTo>
                        <a:lnTo>
                          <a:pt x="5196" y="852"/>
                        </a:lnTo>
                        <a:lnTo>
                          <a:pt x="5190" y="874"/>
                        </a:lnTo>
                        <a:lnTo>
                          <a:pt x="5190" y="887"/>
                        </a:lnTo>
                        <a:lnTo>
                          <a:pt x="5187" y="905"/>
                        </a:lnTo>
                        <a:lnTo>
                          <a:pt x="5184" y="927"/>
                        </a:lnTo>
                        <a:lnTo>
                          <a:pt x="5184" y="943"/>
                        </a:lnTo>
                        <a:lnTo>
                          <a:pt x="5190" y="952"/>
                        </a:lnTo>
                        <a:lnTo>
                          <a:pt x="5196" y="955"/>
                        </a:lnTo>
                        <a:lnTo>
                          <a:pt x="5203" y="952"/>
                        </a:lnTo>
                        <a:lnTo>
                          <a:pt x="5212" y="949"/>
                        </a:lnTo>
                        <a:lnTo>
                          <a:pt x="5218" y="946"/>
                        </a:lnTo>
                        <a:lnTo>
                          <a:pt x="5228" y="943"/>
                        </a:lnTo>
                        <a:lnTo>
                          <a:pt x="5234" y="940"/>
                        </a:lnTo>
                        <a:lnTo>
                          <a:pt x="5240" y="940"/>
                        </a:lnTo>
                        <a:lnTo>
                          <a:pt x="5259" y="940"/>
                        </a:lnTo>
                        <a:lnTo>
                          <a:pt x="5277" y="946"/>
                        </a:lnTo>
                        <a:lnTo>
                          <a:pt x="5293" y="952"/>
                        </a:lnTo>
                        <a:lnTo>
                          <a:pt x="5302" y="974"/>
                        </a:lnTo>
                        <a:lnTo>
                          <a:pt x="5315" y="1027"/>
                        </a:lnTo>
                        <a:lnTo>
                          <a:pt x="5324" y="1046"/>
                        </a:lnTo>
                        <a:lnTo>
                          <a:pt x="5337" y="1055"/>
                        </a:lnTo>
                        <a:lnTo>
                          <a:pt x="5356" y="1058"/>
                        </a:lnTo>
                        <a:lnTo>
                          <a:pt x="5377" y="1061"/>
                        </a:lnTo>
                        <a:lnTo>
                          <a:pt x="5390" y="1068"/>
                        </a:lnTo>
                        <a:lnTo>
                          <a:pt x="5409" y="1080"/>
                        </a:lnTo>
                        <a:lnTo>
                          <a:pt x="5427" y="1102"/>
                        </a:lnTo>
                        <a:lnTo>
                          <a:pt x="5440" y="1121"/>
                        </a:lnTo>
                        <a:lnTo>
                          <a:pt x="5449" y="1143"/>
                        </a:lnTo>
                        <a:lnTo>
                          <a:pt x="5455" y="1171"/>
                        </a:lnTo>
                        <a:lnTo>
                          <a:pt x="5459" y="1199"/>
                        </a:lnTo>
                        <a:lnTo>
                          <a:pt x="5459" y="1221"/>
                        </a:lnTo>
                        <a:lnTo>
                          <a:pt x="5449" y="1243"/>
                        </a:lnTo>
                        <a:lnTo>
                          <a:pt x="5434" y="1264"/>
                        </a:lnTo>
                        <a:lnTo>
                          <a:pt x="5421" y="1286"/>
                        </a:lnTo>
                        <a:lnTo>
                          <a:pt x="5421" y="1305"/>
                        </a:lnTo>
                        <a:lnTo>
                          <a:pt x="5424" y="1324"/>
                        </a:lnTo>
                        <a:lnTo>
                          <a:pt x="5424" y="1346"/>
                        </a:lnTo>
                        <a:lnTo>
                          <a:pt x="5421" y="1361"/>
                        </a:lnTo>
                        <a:lnTo>
                          <a:pt x="5409" y="1374"/>
                        </a:lnTo>
                        <a:lnTo>
                          <a:pt x="5387" y="1389"/>
                        </a:lnTo>
                        <a:lnTo>
                          <a:pt x="5365" y="1399"/>
                        </a:lnTo>
                        <a:lnTo>
                          <a:pt x="5346" y="1405"/>
                        </a:lnTo>
                        <a:lnTo>
                          <a:pt x="5327" y="1405"/>
                        </a:lnTo>
                        <a:lnTo>
                          <a:pt x="5306" y="1402"/>
                        </a:lnTo>
                        <a:lnTo>
                          <a:pt x="5281" y="1399"/>
                        </a:lnTo>
                        <a:lnTo>
                          <a:pt x="5259" y="1396"/>
                        </a:lnTo>
                        <a:lnTo>
                          <a:pt x="5240" y="1399"/>
                        </a:lnTo>
                        <a:lnTo>
                          <a:pt x="5237" y="1402"/>
                        </a:lnTo>
                        <a:lnTo>
                          <a:pt x="5234" y="1408"/>
                        </a:lnTo>
                        <a:lnTo>
                          <a:pt x="5231" y="1417"/>
                        </a:lnTo>
                        <a:lnTo>
                          <a:pt x="5228" y="1424"/>
                        </a:lnTo>
                        <a:lnTo>
                          <a:pt x="5221" y="1433"/>
                        </a:lnTo>
                        <a:lnTo>
                          <a:pt x="5218" y="1436"/>
                        </a:lnTo>
                        <a:lnTo>
                          <a:pt x="5199" y="1442"/>
                        </a:lnTo>
                        <a:lnTo>
                          <a:pt x="5174" y="1442"/>
                        </a:lnTo>
                        <a:lnTo>
                          <a:pt x="5153" y="1445"/>
                        </a:lnTo>
                        <a:lnTo>
                          <a:pt x="5134" y="1452"/>
                        </a:lnTo>
                        <a:lnTo>
                          <a:pt x="5118" y="1474"/>
                        </a:lnTo>
                        <a:lnTo>
                          <a:pt x="5106" y="1505"/>
                        </a:lnTo>
                        <a:lnTo>
                          <a:pt x="5100" y="1539"/>
                        </a:lnTo>
                        <a:lnTo>
                          <a:pt x="5096" y="1567"/>
                        </a:lnTo>
                        <a:lnTo>
                          <a:pt x="5100" y="1586"/>
                        </a:lnTo>
                        <a:lnTo>
                          <a:pt x="5106" y="1611"/>
                        </a:lnTo>
                        <a:lnTo>
                          <a:pt x="5115" y="1636"/>
                        </a:lnTo>
                        <a:lnTo>
                          <a:pt x="5121" y="1655"/>
                        </a:lnTo>
                        <a:lnTo>
                          <a:pt x="5121" y="1677"/>
                        </a:lnTo>
                        <a:lnTo>
                          <a:pt x="5121" y="1702"/>
                        </a:lnTo>
                        <a:lnTo>
                          <a:pt x="5121" y="1723"/>
                        </a:lnTo>
                        <a:lnTo>
                          <a:pt x="5137" y="1748"/>
                        </a:lnTo>
                        <a:lnTo>
                          <a:pt x="5156" y="1773"/>
                        </a:lnTo>
                        <a:lnTo>
                          <a:pt x="5171" y="1792"/>
                        </a:lnTo>
                        <a:lnTo>
                          <a:pt x="5181" y="1801"/>
                        </a:lnTo>
                        <a:lnTo>
                          <a:pt x="5187" y="1814"/>
                        </a:lnTo>
                        <a:lnTo>
                          <a:pt x="5196" y="1823"/>
                        </a:lnTo>
                        <a:lnTo>
                          <a:pt x="5209" y="1833"/>
                        </a:lnTo>
                        <a:lnTo>
                          <a:pt x="5215" y="1839"/>
                        </a:lnTo>
                        <a:lnTo>
                          <a:pt x="5234" y="1842"/>
                        </a:lnTo>
                        <a:lnTo>
                          <a:pt x="5256" y="1842"/>
                        </a:lnTo>
                        <a:lnTo>
                          <a:pt x="5281" y="1839"/>
                        </a:lnTo>
                        <a:lnTo>
                          <a:pt x="5299" y="1842"/>
                        </a:lnTo>
                        <a:lnTo>
                          <a:pt x="5321" y="1848"/>
                        </a:lnTo>
                        <a:lnTo>
                          <a:pt x="5346" y="1858"/>
                        </a:lnTo>
                        <a:lnTo>
                          <a:pt x="5368" y="1867"/>
                        </a:lnTo>
                        <a:lnTo>
                          <a:pt x="5387" y="1870"/>
                        </a:lnTo>
                        <a:lnTo>
                          <a:pt x="5406" y="1873"/>
                        </a:lnTo>
                        <a:lnTo>
                          <a:pt x="5427" y="1883"/>
                        </a:lnTo>
                        <a:lnTo>
                          <a:pt x="5440" y="1892"/>
                        </a:lnTo>
                        <a:lnTo>
                          <a:pt x="5443" y="1895"/>
                        </a:lnTo>
                        <a:lnTo>
                          <a:pt x="5443" y="1905"/>
                        </a:lnTo>
                        <a:lnTo>
                          <a:pt x="5443" y="1911"/>
                        </a:lnTo>
                        <a:lnTo>
                          <a:pt x="5443" y="1920"/>
                        </a:lnTo>
                        <a:lnTo>
                          <a:pt x="5443" y="1926"/>
                        </a:lnTo>
                        <a:lnTo>
                          <a:pt x="5434" y="1939"/>
                        </a:lnTo>
                        <a:lnTo>
                          <a:pt x="5424" y="1954"/>
                        </a:lnTo>
                        <a:lnTo>
                          <a:pt x="5412" y="1970"/>
                        </a:lnTo>
                        <a:lnTo>
                          <a:pt x="5406" y="1983"/>
                        </a:lnTo>
                        <a:lnTo>
                          <a:pt x="5412" y="1998"/>
                        </a:lnTo>
                        <a:lnTo>
                          <a:pt x="5424" y="2017"/>
                        </a:lnTo>
                        <a:lnTo>
                          <a:pt x="5437" y="2036"/>
                        </a:lnTo>
                        <a:lnTo>
                          <a:pt x="5446" y="2051"/>
                        </a:lnTo>
                        <a:lnTo>
                          <a:pt x="5449" y="2073"/>
                        </a:lnTo>
                        <a:lnTo>
                          <a:pt x="5449" y="2104"/>
                        </a:lnTo>
                        <a:lnTo>
                          <a:pt x="5446" y="2132"/>
                        </a:lnTo>
                        <a:lnTo>
                          <a:pt x="5446" y="2154"/>
                        </a:lnTo>
                        <a:lnTo>
                          <a:pt x="5449" y="2176"/>
                        </a:lnTo>
                        <a:lnTo>
                          <a:pt x="5452" y="2198"/>
                        </a:lnTo>
                        <a:lnTo>
                          <a:pt x="5459" y="2217"/>
                        </a:lnTo>
                        <a:lnTo>
                          <a:pt x="5474" y="2220"/>
                        </a:lnTo>
                        <a:lnTo>
                          <a:pt x="5493" y="2223"/>
                        </a:lnTo>
                        <a:lnTo>
                          <a:pt x="5512" y="2220"/>
                        </a:lnTo>
                        <a:lnTo>
                          <a:pt x="5530" y="2223"/>
                        </a:lnTo>
                        <a:lnTo>
                          <a:pt x="5537" y="2229"/>
                        </a:lnTo>
                        <a:lnTo>
                          <a:pt x="5546" y="2239"/>
                        </a:lnTo>
                        <a:lnTo>
                          <a:pt x="5552" y="2245"/>
                        </a:lnTo>
                        <a:lnTo>
                          <a:pt x="5562" y="2254"/>
                        </a:lnTo>
                        <a:lnTo>
                          <a:pt x="5568" y="2260"/>
                        </a:lnTo>
                        <a:lnTo>
                          <a:pt x="5587" y="2270"/>
                        </a:lnTo>
                        <a:lnTo>
                          <a:pt x="5612" y="2276"/>
                        </a:lnTo>
                        <a:lnTo>
                          <a:pt x="5627" y="2285"/>
                        </a:lnTo>
                        <a:lnTo>
                          <a:pt x="5640" y="2301"/>
                        </a:lnTo>
                        <a:lnTo>
                          <a:pt x="5649" y="2320"/>
                        </a:lnTo>
                        <a:lnTo>
                          <a:pt x="5658" y="2339"/>
                        </a:lnTo>
                        <a:lnTo>
                          <a:pt x="5662" y="2348"/>
                        </a:lnTo>
                        <a:lnTo>
                          <a:pt x="5665" y="2357"/>
                        </a:lnTo>
                        <a:lnTo>
                          <a:pt x="5671" y="2370"/>
                        </a:lnTo>
                        <a:lnTo>
                          <a:pt x="5674" y="2376"/>
                        </a:lnTo>
                        <a:lnTo>
                          <a:pt x="5693" y="2392"/>
                        </a:lnTo>
                        <a:lnTo>
                          <a:pt x="5715" y="2404"/>
                        </a:lnTo>
                        <a:lnTo>
                          <a:pt x="5737" y="2410"/>
                        </a:lnTo>
                        <a:lnTo>
                          <a:pt x="5743" y="2413"/>
                        </a:lnTo>
                        <a:lnTo>
                          <a:pt x="5752" y="2413"/>
                        </a:lnTo>
                        <a:lnTo>
                          <a:pt x="5762" y="2417"/>
                        </a:lnTo>
                        <a:lnTo>
                          <a:pt x="5768" y="2417"/>
                        </a:lnTo>
                        <a:lnTo>
                          <a:pt x="5774" y="2423"/>
                        </a:lnTo>
                        <a:lnTo>
                          <a:pt x="5783" y="2435"/>
                        </a:lnTo>
                        <a:lnTo>
                          <a:pt x="5790" y="2457"/>
                        </a:lnTo>
                        <a:lnTo>
                          <a:pt x="5790" y="2476"/>
                        </a:lnTo>
                        <a:lnTo>
                          <a:pt x="5786" y="2482"/>
                        </a:lnTo>
                        <a:lnTo>
                          <a:pt x="5777" y="2485"/>
                        </a:lnTo>
                        <a:lnTo>
                          <a:pt x="5771" y="2492"/>
                        </a:lnTo>
                        <a:lnTo>
                          <a:pt x="5762" y="2495"/>
                        </a:lnTo>
                        <a:lnTo>
                          <a:pt x="5755" y="2501"/>
                        </a:lnTo>
                        <a:lnTo>
                          <a:pt x="5749" y="2507"/>
                        </a:lnTo>
                        <a:lnTo>
                          <a:pt x="5746" y="2526"/>
                        </a:lnTo>
                        <a:lnTo>
                          <a:pt x="5749" y="2548"/>
                        </a:lnTo>
                        <a:lnTo>
                          <a:pt x="5746" y="2566"/>
                        </a:lnTo>
                        <a:lnTo>
                          <a:pt x="5740" y="2573"/>
                        </a:lnTo>
                        <a:lnTo>
                          <a:pt x="5733" y="2579"/>
                        </a:lnTo>
                        <a:lnTo>
                          <a:pt x="5727" y="2588"/>
                        </a:lnTo>
                        <a:lnTo>
                          <a:pt x="5718" y="2595"/>
                        </a:lnTo>
                        <a:lnTo>
                          <a:pt x="5712" y="2601"/>
                        </a:lnTo>
                        <a:lnTo>
                          <a:pt x="5702" y="2613"/>
                        </a:lnTo>
                        <a:lnTo>
                          <a:pt x="5687" y="2632"/>
                        </a:lnTo>
                        <a:lnTo>
                          <a:pt x="5677" y="2648"/>
                        </a:lnTo>
                        <a:lnTo>
                          <a:pt x="5671" y="2663"/>
                        </a:lnTo>
                        <a:lnTo>
                          <a:pt x="5677" y="2682"/>
                        </a:lnTo>
                        <a:lnTo>
                          <a:pt x="5690" y="2704"/>
                        </a:lnTo>
                        <a:lnTo>
                          <a:pt x="5705" y="2726"/>
                        </a:lnTo>
                        <a:lnTo>
                          <a:pt x="5712" y="2744"/>
                        </a:lnTo>
                        <a:lnTo>
                          <a:pt x="5712" y="2766"/>
                        </a:lnTo>
                        <a:lnTo>
                          <a:pt x="5702" y="2794"/>
                        </a:lnTo>
                        <a:lnTo>
                          <a:pt x="5693" y="2813"/>
                        </a:lnTo>
                        <a:lnTo>
                          <a:pt x="5683" y="2832"/>
                        </a:lnTo>
                        <a:lnTo>
                          <a:pt x="5665" y="2851"/>
                        </a:lnTo>
                        <a:lnTo>
                          <a:pt x="5646" y="2866"/>
                        </a:lnTo>
                        <a:lnTo>
                          <a:pt x="5630" y="2876"/>
                        </a:lnTo>
                        <a:lnTo>
                          <a:pt x="5609" y="2879"/>
                        </a:lnTo>
                        <a:lnTo>
                          <a:pt x="5584" y="2873"/>
                        </a:lnTo>
                        <a:lnTo>
                          <a:pt x="5555" y="2869"/>
                        </a:lnTo>
                        <a:lnTo>
                          <a:pt x="5534" y="2873"/>
                        </a:lnTo>
                        <a:lnTo>
                          <a:pt x="5530" y="2876"/>
                        </a:lnTo>
                        <a:lnTo>
                          <a:pt x="5524" y="2882"/>
                        </a:lnTo>
                        <a:lnTo>
                          <a:pt x="5518" y="2891"/>
                        </a:lnTo>
                        <a:lnTo>
                          <a:pt x="5512" y="2897"/>
                        </a:lnTo>
                        <a:lnTo>
                          <a:pt x="5509" y="2904"/>
                        </a:lnTo>
                        <a:lnTo>
                          <a:pt x="5493" y="2910"/>
                        </a:lnTo>
                        <a:lnTo>
                          <a:pt x="5474" y="2916"/>
                        </a:lnTo>
                        <a:lnTo>
                          <a:pt x="5459" y="2922"/>
                        </a:lnTo>
                        <a:lnTo>
                          <a:pt x="5449" y="2926"/>
                        </a:lnTo>
                        <a:lnTo>
                          <a:pt x="5443" y="2932"/>
                        </a:lnTo>
                        <a:lnTo>
                          <a:pt x="5437" y="2951"/>
                        </a:lnTo>
                        <a:lnTo>
                          <a:pt x="5424" y="2972"/>
                        </a:lnTo>
                        <a:lnTo>
                          <a:pt x="5412" y="3001"/>
                        </a:lnTo>
                        <a:lnTo>
                          <a:pt x="5402" y="3022"/>
                        </a:lnTo>
                        <a:lnTo>
                          <a:pt x="5390" y="3038"/>
                        </a:lnTo>
                        <a:lnTo>
                          <a:pt x="5368" y="3050"/>
                        </a:lnTo>
                        <a:lnTo>
                          <a:pt x="5343" y="3057"/>
                        </a:lnTo>
                        <a:lnTo>
                          <a:pt x="5321" y="3066"/>
                        </a:lnTo>
                        <a:lnTo>
                          <a:pt x="5315" y="3072"/>
                        </a:lnTo>
                        <a:lnTo>
                          <a:pt x="5309" y="3082"/>
                        </a:lnTo>
                        <a:lnTo>
                          <a:pt x="5302" y="3091"/>
                        </a:lnTo>
                        <a:lnTo>
                          <a:pt x="5296" y="3097"/>
                        </a:lnTo>
                        <a:lnTo>
                          <a:pt x="5290" y="3100"/>
                        </a:lnTo>
                        <a:lnTo>
                          <a:pt x="5265" y="3100"/>
                        </a:lnTo>
                        <a:lnTo>
                          <a:pt x="5234" y="3094"/>
                        </a:lnTo>
                        <a:lnTo>
                          <a:pt x="5203" y="3082"/>
                        </a:lnTo>
                        <a:lnTo>
                          <a:pt x="5181" y="3069"/>
                        </a:lnTo>
                        <a:lnTo>
                          <a:pt x="5174" y="3063"/>
                        </a:lnTo>
                        <a:lnTo>
                          <a:pt x="5168" y="3057"/>
                        </a:lnTo>
                        <a:lnTo>
                          <a:pt x="5159" y="3050"/>
                        </a:lnTo>
                        <a:lnTo>
                          <a:pt x="5153" y="3044"/>
                        </a:lnTo>
                        <a:lnTo>
                          <a:pt x="5146" y="3041"/>
                        </a:lnTo>
                        <a:lnTo>
                          <a:pt x="5121" y="3038"/>
                        </a:lnTo>
                        <a:lnTo>
                          <a:pt x="5090" y="3038"/>
                        </a:lnTo>
                        <a:lnTo>
                          <a:pt x="5062" y="3044"/>
                        </a:lnTo>
                        <a:lnTo>
                          <a:pt x="5037" y="3050"/>
                        </a:lnTo>
                        <a:lnTo>
                          <a:pt x="5012" y="3060"/>
                        </a:lnTo>
                        <a:lnTo>
                          <a:pt x="4984" y="3079"/>
                        </a:lnTo>
                        <a:lnTo>
                          <a:pt x="4962" y="3097"/>
                        </a:lnTo>
                        <a:lnTo>
                          <a:pt x="4946" y="3122"/>
                        </a:lnTo>
                        <a:lnTo>
                          <a:pt x="4934" y="3157"/>
                        </a:lnTo>
                        <a:lnTo>
                          <a:pt x="4925" y="3188"/>
                        </a:lnTo>
                        <a:lnTo>
                          <a:pt x="4915" y="3188"/>
                        </a:lnTo>
                        <a:lnTo>
                          <a:pt x="4903" y="3188"/>
                        </a:lnTo>
                        <a:lnTo>
                          <a:pt x="4897" y="3191"/>
                        </a:lnTo>
                        <a:lnTo>
                          <a:pt x="4884" y="3200"/>
                        </a:lnTo>
                        <a:lnTo>
                          <a:pt x="4865" y="3238"/>
                        </a:lnTo>
                        <a:lnTo>
                          <a:pt x="4853" y="3250"/>
                        </a:lnTo>
                        <a:lnTo>
                          <a:pt x="4834" y="3253"/>
                        </a:lnTo>
                        <a:lnTo>
                          <a:pt x="4812" y="3253"/>
                        </a:lnTo>
                        <a:lnTo>
                          <a:pt x="4790" y="3250"/>
                        </a:lnTo>
                        <a:lnTo>
                          <a:pt x="4784" y="3250"/>
                        </a:lnTo>
                        <a:lnTo>
                          <a:pt x="4778" y="3247"/>
                        </a:lnTo>
                        <a:lnTo>
                          <a:pt x="4772" y="3244"/>
                        </a:lnTo>
                        <a:lnTo>
                          <a:pt x="4762" y="3241"/>
                        </a:lnTo>
                        <a:lnTo>
                          <a:pt x="4756" y="3238"/>
                        </a:lnTo>
                        <a:lnTo>
                          <a:pt x="4747" y="3238"/>
                        </a:lnTo>
                        <a:lnTo>
                          <a:pt x="4744" y="3241"/>
                        </a:lnTo>
                        <a:lnTo>
                          <a:pt x="4740" y="3244"/>
                        </a:lnTo>
                        <a:lnTo>
                          <a:pt x="4740" y="3250"/>
                        </a:lnTo>
                        <a:lnTo>
                          <a:pt x="4740" y="3257"/>
                        </a:lnTo>
                        <a:lnTo>
                          <a:pt x="4740" y="3266"/>
                        </a:lnTo>
                        <a:lnTo>
                          <a:pt x="4744" y="3275"/>
                        </a:lnTo>
                        <a:lnTo>
                          <a:pt x="4744" y="3282"/>
                        </a:lnTo>
                        <a:lnTo>
                          <a:pt x="4744" y="3288"/>
                        </a:lnTo>
                        <a:lnTo>
                          <a:pt x="4737" y="3310"/>
                        </a:lnTo>
                        <a:lnTo>
                          <a:pt x="4731" y="3338"/>
                        </a:lnTo>
                        <a:lnTo>
                          <a:pt x="4722" y="3357"/>
                        </a:lnTo>
                        <a:lnTo>
                          <a:pt x="4715" y="3363"/>
                        </a:lnTo>
                        <a:lnTo>
                          <a:pt x="4706" y="3369"/>
                        </a:lnTo>
                        <a:lnTo>
                          <a:pt x="4697" y="3372"/>
                        </a:lnTo>
                        <a:lnTo>
                          <a:pt x="4690" y="3375"/>
                        </a:lnTo>
                        <a:lnTo>
                          <a:pt x="4681" y="3378"/>
                        </a:lnTo>
                        <a:lnTo>
                          <a:pt x="4662" y="3372"/>
                        </a:lnTo>
                        <a:lnTo>
                          <a:pt x="4644" y="3360"/>
                        </a:lnTo>
                        <a:lnTo>
                          <a:pt x="4625" y="3350"/>
                        </a:lnTo>
                        <a:lnTo>
                          <a:pt x="4606" y="3350"/>
                        </a:lnTo>
                        <a:lnTo>
                          <a:pt x="4581" y="3353"/>
                        </a:lnTo>
                        <a:lnTo>
                          <a:pt x="4559" y="3353"/>
                        </a:lnTo>
                        <a:lnTo>
                          <a:pt x="4541" y="3347"/>
                        </a:lnTo>
                        <a:lnTo>
                          <a:pt x="4537" y="3338"/>
                        </a:lnTo>
                        <a:lnTo>
                          <a:pt x="4534" y="3322"/>
                        </a:lnTo>
                        <a:lnTo>
                          <a:pt x="4534" y="3307"/>
                        </a:lnTo>
                        <a:lnTo>
                          <a:pt x="4531" y="3294"/>
                        </a:lnTo>
                        <a:lnTo>
                          <a:pt x="4522" y="3272"/>
                        </a:lnTo>
                        <a:lnTo>
                          <a:pt x="4503" y="3247"/>
                        </a:lnTo>
                        <a:lnTo>
                          <a:pt x="4484" y="3232"/>
                        </a:lnTo>
                        <a:lnTo>
                          <a:pt x="4462" y="3225"/>
                        </a:lnTo>
                        <a:lnTo>
                          <a:pt x="4434" y="3225"/>
                        </a:lnTo>
                        <a:lnTo>
                          <a:pt x="4413" y="3232"/>
                        </a:lnTo>
                        <a:lnTo>
                          <a:pt x="4406" y="3235"/>
                        </a:lnTo>
                        <a:lnTo>
                          <a:pt x="4400" y="3241"/>
                        </a:lnTo>
                        <a:lnTo>
                          <a:pt x="4397" y="3247"/>
                        </a:lnTo>
                        <a:lnTo>
                          <a:pt x="4391" y="3250"/>
                        </a:lnTo>
                        <a:lnTo>
                          <a:pt x="4384" y="3257"/>
                        </a:lnTo>
                        <a:lnTo>
                          <a:pt x="4369" y="3253"/>
                        </a:lnTo>
                        <a:lnTo>
                          <a:pt x="4347" y="3247"/>
                        </a:lnTo>
                        <a:lnTo>
                          <a:pt x="4331" y="3244"/>
                        </a:lnTo>
                        <a:lnTo>
                          <a:pt x="4325" y="3247"/>
                        </a:lnTo>
                        <a:lnTo>
                          <a:pt x="4316" y="3250"/>
                        </a:lnTo>
                        <a:lnTo>
                          <a:pt x="4309" y="3253"/>
                        </a:lnTo>
                        <a:lnTo>
                          <a:pt x="4300" y="3260"/>
                        </a:lnTo>
                        <a:lnTo>
                          <a:pt x="4297" y="3266"/>
                        </a:lnTo>
                        <a:lnTo>
                          <a:pt x="4294" y="3282"/>
                        </a:lnTo>
                        <a:lnTo>
                          <a:pt x="4297" y="3303"/>
                        </a:lnTo>
                        <a:lnTo>
                          <a:pt x="4297" y="3319"/>
                        </a:lnTo>
                        <a:lnTo>
                          <a:pt x="4294" y="3328"/>
                        </a:lnTo>
                        <a:lnTo>
                          <a:pt x="4291" y="3338"/>
                        </a:lnTo>
                        <a:lnTo>
                          <a:pt x="4288" y="3347"/>
                        </a:lnTo>
                        <a:lnTo>
                          <a:pt x="4284" y="3353"/>
                        </a:lnTo>
                        <a:lnTo>
                          <a:pt x="4281" y="3363"/>
                        </a:lnTo>
                        <a:lnTo>
                          <a:pt x="4275" y="3369"/>
                        </a:lnTo>
                        <a:lnTo>
                          <a:pt x="4269" y="3378"/>
                        </a:lnTo>
                        <a:lnTo>
                          <a:pt x="4263" y="3385"/>
                        </a:lnTo>
                        <a:lnTo>
                          <a:pt x="4259" y="3394"/>
                        </a:lnTo>
                        <a:lnTo>
                          <a:pt x="4253" y="3413"/>
                        </a:lnTo>
                        <a:lnTo>
                          <a:pt x="4247" y="3435"/>
                        </a:lnTo>
                        <a:lnTo>
                          <a:pt x="4250" y="3453"/>
                        </a:lnTo>
                        <a:lnTo>
                          <a:pt x="4253" y="3460"/>
                        </a:lnTo>
                        <a:lnTo>
                          <a:pt x="4259" y="3466"/>
                        </a:lnTo>
                        <a:lnTo>
                          <a:pt x="4269" y="3469"/>
                        </a:lnTo>
                        <a:lnTo>
                          <a:pt x="4275" y="3475"/>
                        </a:lnTo>
                        <a:lnTo>
                          <a:pt x="4278" y="3481"/>
                        </a:lnTo>
                        <a:lnTo>
                          <a:pt x="4284" y="3488"/>
                        </a:lnTo>
                        <a:lnTo>
                          <a:pt x="4288" y="3494"/>
                        </a:lnTo>
                        <a:lnTo>
                          <a:pt x="4291" y="3500"/>
                        </a:lnTo>
                        <a:lnTo>
                          <a:pt x="4297" y="3503"/>
                        </a:lnTo>
                        <a:lnTo>
                          <a:pt x="4309" y="3503"/>
                        </a:lnTo>
                        <a:lnTo>
                          <a:pt x="4328" y="3500"/>
                        </a:lnTo>
                        <a:lnTo>
                          <a:pt x="4344" y="3494"/>
                        </a:lnTo>
                        <a:lnTo>
                          <a:pt x="4359" y="3488"/>
                        </a:lnTo>
                        <a:lnTo>
                          <a:pt x="4378" y="3485"/>
                        </a:lnTo>
                        <a:lnTo>
                          <a:pt x="4406" y="3478"/>
                        </a:lnTo>
                        <a:lnTo>
                          <a:pt x="4428" y="3478"/>
                        </a:lnTo>
                        <a:lnTo>
                          <a:pt x="4434" y="3485"/>
                        </a:lnTo>
                        <a:lnTo>
                          <a:pt x="4441" y="3491"/>
                        </a:lnTo>
                        <a:lnTo>
                          <a:pt x="4447" y="3497"/>
                        </a:lnTo>
                        <a:lnTo>
                          <a:pt x="4453" y="3503"/>
                        </a:lnTo>
                        <a:lnTo>
                          <a:pt x="4453" y="3519"/>
                        </a:lnTo>
                        <a:lnTo>
                          <a:pt x="4450" y="3541"/>
                        </a:lnTo>
                        <a:lnTo>
                          <a:pt x="4447" y="3556"/>
                        </a:lnTo>
                        <a:lnTo>
                          <a:pt x="4450" y="3575"/>
                        </a:lnTo>
                        <a:lnTo>
                          <a:pt x="4456" y="3597"/>
                        </a:lnTo>
                        <a:lnTo>
                          <a:pt x="4466" y="3616"/>
                        </a:lnTo>
                        <a:lnTo>
                          <a:pt x="4472" y="3619"/>
                        </a:lnTo>
                        <a:lnTo>
                          <a:pt x="4478" y="3625"/>
                        </a:lnTo>
                        <a:lnTo>
                          <a:pt x="4487" y="3628"/>
                        </a:lnTo>
                        <a:lnTo>
                          <a:pt x="4497" y="3634"/>
                        </a:lnTo>
                        <a:lnTo>
                          <a:pt x="4506" y="3638"/>
                        </a:lnTo>
                        <a:lnTo>
                          <a:pt x="4512" y="3641"/>
                        </a:lnTo>
                        <a:lnTo>
                          <a:pt x="4522" y="3663"/>
                        </a:lnTo>
                        <a:lnTo>
                          <a:pt x="4528" y="3684"/>
                        </a:lnTo>
                        <a:lnTo>
                          <a:pt x="4531" y="3706"/>
                        </a:lnTo>
                        <a:lnTo>
                          <a:pt x="4528" y="3716"/>
                        </a:lnTo>
                        <a:lnTo>
                          <a:pt x="4525" y="3725"/>
                        </a:lnTo>
                        <a:lnTo>
                          <a:pt x="4519" y="3731"/>
                        </a:lnTo>
                        <a:lnTo>
                          <a:pt x="4512" y="3741"/>
                        </a:lnTo>
                        <a:lnTo>
                          <a:pt x="4506" y="3750"/>
                        </a:lnTo>
                        <a:lnTo>
                          <a:pt x="4503" y="3756"/>
                        </a:lnTo>
                        <a:lnTo>
                          <a:pt x="4500" y="3775"/>
                        </a:lnTo>
                        <a:lnTo>
                          <a:pt x="4497" y="3794"/>
                        </a:lnTo>
                        <a:lnTo>
                          <a:pt x="4491" y="3809"/>
                        </a:lnTo>
                        <a:lnTo>
                          <a:pt x="4484" y="3816"/>
                        </a:lnTo>
                        <a:lnTo>
                          <a:pt x="4475" y="3822"/>
                        </a:lnTo>
                        <a:lnTo>
                          <a:pt x="4469" y="3828"/>
                        </a:lnTo>
                        <a:lnTo>
                          <a:pt x="4459" y="3831"/>
                        </a:lnTo>
                        <a:lnTo>
                          <a:pt x="4450" y="3834"/>
                        </a:lnTo>
                        <a:lnTo>
                          <a:pt x="4441" y="3834"/>
                        </a:lnTo>
                        <a:lnTo>
                          <a:pt x="4428" y="3831"/>
                        </a:lnTo>
                        <a:lnTo>
                          <a:pt x="4419" y="3831"/>
                        </a:lnTo>
                        <a:lnTo>
                          <a:pt x="4409" y="3831"/>
                        </a:lnTo>
                        <a:lnTo>
                          <a:pt x="4388" y="3834"/>
                        </a:lnTo>
                        <a:lnTo>
                          <a:pt x="4363" y="3837"/>
                        </a:lnTo>
                        <a:lnTo>
                          <a:pt x="4344" y="3844"/>
                        </a:lnTo>
                        <a:lnTo>
                          <a:pt x="4334" y="3847"/>
                        </a:lnTo>
                        <a:lnTo>
                          <a:pt x="4328" y="3853"/>
                        </a:lnTo>
                        <a:lnTo>
                          <a:pt x="4319" y="3862"/>
                        </a:lnTo>
                        <a:lnTo>
                          <a:pt x="4313" y="3869"/>
                        </a:lnTo>
                        <a:lnTo>
                          <a:pt x="4303" y="3875"/>
                        </a:lnTo>
                        <a:lnTo>
                          <a:pt x="4297" y="3878"/>
                        </a:lnTo>
                        <a:lnTo>
                          <a:pt x="4278" y="3878"/>
                        </a:lnTo>
                        <a:lnTo>
                          <a:pt x="4256" y="3875"/>
                        </a:lnTo>
                        <a:lnTo>
                          <a:pt x="4235" y="3869"/>
                        </a:lnTo>
                        <a:lnTo>
                          <a:pt x="4219" y="3865"/>
                        </a:lnTo>
                        <a:lnTo>
                          <a:pt x="4191" y="3859"/>
                        </a:lnTo>
                        <a:lnTo>
                          <a:pt x="4160" y="3856"/>
                        </a:lnTo>
                        <a:lnTo>
                          <a:pt x="4131" y="3856"/>
                        </a:lnTo>
                        <a:lnTo>
                          <a:pt x="4110" y="3859"/>
                        </a:lnTo>
                        <a:lnTo>
                          <a:pt x="4082" y="3865"/>
                        </a:lnTo>
                        <a:lnTo>
                          <a:pt x="4057" y="3878"/>
                        </a:lnTo>
                        <a:lnTo>
                          <a:pt x="4041" y="3890"/>
                        </a:lnTo>
                        <a:lnTo>
                          <a:pt x="4035" y="3903"/>
                        </a:lnTo>
                        <a:lnTo>
                          <a:pt x="4032" y="3922"/>
                        </a:lnTo>
                        <a:lnTo>
                          <a:pt x="4028" y="3944"/>
                        </a:lnTo>
                        <a:lnTo>
                          <a:pt x="4022" y="3956"/>
                        </a:lnTo>
                        <a:lnTo>
                          <a:pt x="4003" y="3956"/>
                        </a:lnTo>
                        <a:lnTo>
                          <a:pt x="3982" y="3953"/>
                        </a:lnTo>
                        <a:lnTo>
                          <a:pt x="3957" y="3947"/>
                        </a:lnTo>
                        <a:lnTo>
                          <a:pt x="3938" y="3944"/>
                        </a:lnTo>
                        <a:lnTo>
                          <a:pt x="3932" y="3944"/>
                        </a:lnTo>
                        <a:lnTo>
                          <a:pt x="3919" y="3944"/>
                        </a:lnTo>
                        <a:lnTo>
                          <a:pt x="3910" y="3947"/>
                        </a:lnTo>
                        <a:lnTo>
                          <a:pt x="3900" y="3950"/>
                        </a:lnTo>
                        <a:lnTo>
                          <a:pt x="3897" y="3956"/>
                        </a:lnTo>
                        <a:lnTo>
                          <a:pt x="3891" y="3969"/>
                        </a:lnTo>
                        <a:lnTo>
                          <a:pt x="3894" y="3984"/>
                        </a:lnTo>
                        <a:lnTo>
                          <a:pt x="3897" y="4003"/>
                        </a:lnTo>
                        <a:lnTo>
                          <a:pt x="3897" y="4018"/>
                        </a:lnTo>
                        <a:lnTo>
                          <a:pt x="3888" y="4040"/>
                        </a:lnTo>
                        <a:lnTo>
                          <a:pt x="3875" y="4062"/>
                        </a:lnTo>
                        <a:lnTo>
                          <a:pt x="3863" y="4078"/>
                        </a:lnTo>
                        <a:lnTo>
                          <a:pt x="3844" y="4084"/>
                        </a:lnTo>
                        <a:lnTo>
                          <a:pt x="3822" y="4087"/>
                        </a:lnTo>
                        <a:lnTo>
                          <a:pt x="3804" y="4087"/>
                        </a:lnTo>
                        <a:lnTo>
                          <a:pt x="3782" y="4097"/>
                        </a:lnTo>
                        <a:lnTo>
                          <a:pt x="3757" y="4106"/>
                        </a:lnTo>
                        <a:lnTo>
                          <a:pt x="3738" y="4112"/>
                        </a:lnTo>
                        <a:lnTo>
                          <a:pt x="3719" y="4112"/>
                        </a:lnTo>
                        <a:lnTo>
                          <a:pt x="3697" y="4109"/>
                        </a:lnTo>
                        <a:lnTo>
                          <a:pt x="3679" y="4112"/>
                        </a:lnTo>
                        <a:lnTo>
                          <a:pt x="3654" y="4122"/>
                        </a:lnTo>
                        <a:lnTo>
                          <a:pt x="3629" y="4140"/>
                        </a:lnTo>
                        <a:lnTo>
                          <a:pt x="3610" y="4159"/>
                        </a:lnTo>
                        <a:lnTo>
                          <a:pt x="3607" y="4165"/>
                        </a:lnTo>
                        <a:lnTo>
                          <a:pt x="3607" y="4175"/>
                        </a:lnTo>
                        <a:lnTo>
                          <a:pt x="3607" y="4187"/>
                        </a:lnTo>
                        <a:lnTo>
                          <a:pt x="3607" y="4196"/>
                        </a:lnTo>
                        <a:lnTo>
                          <a:pt x="3610" y="4203"/>
                        </a:lnTo>
                        <a:lnTo>
                          <a:pt x="3616" y="4209"/>
                        </a:lnTo>
                        <a:lnTo>
                          <a:pt x="3622" y="4212"/>
                        </a:lnTo>
                        <a:lnTo>
                          <a:pt x="3629" y="4218"/>
                        </a:lnTo>
                        <a:lnTo>
                          <a:pt x="3638" y="4221"/>
                        </a:lnTo>
                        <a:lnTo>
                          <a:pt x="3641" y="4228"/>
                        </a:lnTo>
                        <a:lnTo>
                          <a:pt x="3641" y="4240"/>
                        </a:lnTo>
                        <a:lnTo>
                          <a:pt x="3638" y="4259"/>
                        </a:lnTo>
                        <a:lnTo>
                          <a:pt x="3632" y="4278"/>
                        </a:lnTo>
                        <a:lnTo>
                          <a:pt x="3626" y="4293"/>
                        </a:lnTo>
                        <a:lnTo>
                          <a:pt x="3619" y="4300"/>
                        </a:lnTo>
                        <a:lnTo>
                          <a:pt x="3613" y="4312"/>
                        </a:lnTo>
                        <a:lnTo>
                          <a:pt x="3604" y="4321"/>
                        </a:lnTo>
                        <a:lnTo>
                          <a:pt x="3594" y="4328"/>
                        </a:lnTo>
                        <a:lnTo>
                          <a:pt x="3585" y="4334"/>
                        </a:lnTo>
                        <a:lnTo>
                          <a:pt x="3579" y="4334"/>
                        </a:lnTo>
                        <a:lnTo>
                          <a:pt x="3569" y="4334"/>
                        </a:lnTo>
                        <a:lnTo>
                          <a:pt x="3560" y="4334"/>
                        </a:lnTo>
                        <a:lnTo>
                          <a:pt x="3554" y="4334"/>
                        </a:lnTo>
                        <a:lnTo>
                          <a:pt x="3544" y="4334"/>
                        </a:lnTo>
                        <a:lnTo>
                          <a:pt x="3538" y="4334"/>
                        </a:lnTo>
                        <a:lnTo>
                          <a:pt x="3532" y="4340"/>
                        </a:lnTo>
                        <a:lnTo>
                          <a:pt x="3526" y="4349"/>
                        </a:lnTo>
                        <a:lnTo>
                          <a:pt x="3523" y="4359"/>
                        </a:lnTo>
                        <a:lnTo>
                          <a:pt x="3516" y="4368"/>
                        </a:lnTo>
                        <a:lnTo>
                          <a:pt x="3510" y="4378"/>
                        </a:lnTo>
                        <a:lnTo>
                          <a:pt x="3504" y="4384"/>
                        </a:lnTo>
                        <a:lnTo>
                          <a:pt x="3485" y="4387"/>
                        </a:lnTo>
                        <a:lnTo>
                          <a:pt x="3463" y="4387"/>
                        </a:lnTo>
                        <a:lnTo>
                          <a:pt x="3444" y="4384"/>
                        </a:lnTo>
                        <a:lnTo>
                          <a:pt x="3435" y="4381"/>
                        </a:lnTo>
                        <a:lnTo>
                          <a:pt x="3426" y="4378"/>
                        </a:lnTo>
                        <a:lnTo>
                          <a:pt x="3416" y="4374"/>
                        </a:lnTo>
                        <a:lnTo>
                          <a:pt x="3407" y="4371"/>
                        </a:lnTo>
                        <a:lnTo>
                          <a:pt x="3401" y="4371"/>
                        </a:lnTo>
                        <a:lnTo>
                          <a:pt x="3379" y="4381"/>
                        </a:lnTo>
                        <a:lnTo>
                          <a:pt x="3357" y="4396"/>
                        </a:lnTo>
                        <a:lnTo>
                          <a:pt x="3341" y="4415"/>
                        </a:lnTo>
                        <a:lnTo>
                          <a:pt x="3341" y="4428"/>
                        </a:lnTo>
                        <a:lnTo>
                          <a:pt x="3341" y="4446"/>
                        </a:lnTo>
                        <a:lnTo>
                          <a:pt x="3345" y="4462"/>
                        </a:lnTo>
                        <a:lnTo>
                          <a:pt x="3341" y="4474"/>
                        </a:lnTo>
                        <a:lnTo>
                          <a:pt x="3329" y="4493"/>
                        </a:lnTo>
                        <a:lnTo>
                          <a:pt x="3307" y="4512"/>
                        </a:lnTo>
                        <a:lnTo>
                          <a:pt x="3291" y="4527"/>
                        </a:lnTo>
                        <a:lnTo>
                          <a:pt x="3285" y="4546"/>
                        </a:lnTo>
                        <a:lnTo>
                          <a:pt x="3282" y="4568"/>
                        </a:lnTo>
                        <a:lnTo>
                          <a:pt x="3282" y="4584"/>
                        </a:lnTo>
                        <a:lnTo>
                          <a:pt x="3288" y="4602"/>
                        </a:lnTo>
                        <a:lnTo>
                          <a:pt x="3295" y="4621"/>
                        </a:lnTo>
                        <a:lnTo>
                          <a:pt x="3307" y="4637"/>
                        </a:lnTo>
                        <a:lnTo>
                          <a:pt x="3323" y="4643"/>
                        </a:lnTo>
                        <a:lnTo>
                          <a:pt x="3345" y="4649"/>
                        </a:lnTo>
                        <a:lnTo>
                          <a:pt x="3363" y="4656"/>
                        </a:lnTo>
                        <a:lnTo>
                          <a:pt x="3376" y="4671"/>
                        </a:lnTo>
                        <a:lnTo>
                          <a:pt x="3385" y="4693"/>
                        </a:lnTo>
                        <a:lnTo>
                          <a:pt x="3385" y="4712"/>
                        </a:lnTo>
                        <a:lnTo>
                          <a:pt x="3382" y="4718"/>
                        </a:lnTo>
                        <a:lnTo>
                          <a:pt x="3379" y="4724"/>
                        </a:lnTo>
                        <a:lnTo>
                          <a:pt x="3370" y="4730"/>
                        </a:lnTo>
                        <a:lnTo>
                          <a:pt x="3363" y="4737"/>
                        </a:lnTo>
                        <a:lnTo>
                          <a:pt x="3357" y="4740"/>
                        </a:lnTo>
                        <a:lnTo>
                          <a:pt x="3351" y="4740"/>
                        </a:lnTo>
                        <a:lnTo>
                          <a:pt x="3345" y="4740"/>
                        </a:lnTo>
                        <a:lnTo>
                          <a:pt x="3335" y="4740"/>
                        </a:lnTo>
                        <a:lnTo>
                          <a:pt x="3329" y="4737"/>
                        </a:lnTo>
                        <a:lnTo>
                          <a:pt x="3320" y="4737"/>
                        </a:lnTo>
                        <a:lnTo>
                          <a:pt x="3316" y="4740"/>
                        </a:lnTo>
                        <a:lnTo>
                          <a:pt x="3310" y="4752"/>
                        </a:lnTo>
                        <a:lnTo>
                          <a:pt x="3307" y="4771"/>
                        </a:lnTo>
                        <a:lnTo>
                          <a:pt x="3304" y="4787"/>
                        </a:lnTo>
                        <a:lnTo>
                          <a:pt x="3301" y="4793"/>
                        </a:lnTo>
                        <a:lnTo>
                          <a:pt x="3241" y="4793"/>
                        </a:lnTo>
                        <a:lnTo>
                          <a:pt x="3232" y="4793"/>
                        </a:lnTo>
                        <a:lnTo>
                          <a:pt x="3226" y="4796"/>
                        </a:lnTo>
                        <a:lnTo>
                          <a:pt x="3217" y="4796"/>
                        </a:lnTo>
                        <a:lnTo>
                          <a:pt x="3207" y="4796"/>
                        </a:lnTo>
                        <a:lnTo>
                          <a:pt x="3198" y="4796"/>
                        </a:lnTo>
                        <a:lnTo>
                          <a:pt x="3192" y="4793"/>
                        </a:lnTo>
                        <a:lnTo>
                          <a:pt x="3188" y="4790"/>
                        </a:lnTo>
                        <a:lnTo>
                          <a:pt x="3185" y="4784"/>
                        </a:lnTo>
                        <a:lnTo>
                          <a:pt x="3179" y="4774"/>
                        </a:lnTo>
                        <a:lnTo>
                          <a:pt x="3176" y="4768"/>
                        </a:lnTo>
                        <a:lnTo>
                          <a:pt x="3173" y="4759"/>
                        </a:lnTo>
                        <a:lnTo>
                          <a:pt x="3167" y="4755"/>
                        </a:lnTo>
                        <a:lnTo>
                          <a:pt x="3145" y="4749"/>
                        </a:lnTo>
                        <a:lnTo>
                          <a:pt x="3120" y="4749"/>
                        </a:lnTo>
                        <a:lnTo>
                          <a:pt x="3095" y="4752"/>
                        </a:lnTo>
                        <a:lnTo>
                          <a:pt x="3088" y="4755"/>
                        </a:lnTo>
                        <a:lnTo>
                          <a:pt x="3079" y="4759"/>
                        </a:lnTo>
                        <a:lnTo>
                          <a:pt x="3073" y="4762"/>
                        </a:lnTo>
                        <a:lnTo>
                          <a:pt x="3067" y="4768"/>
                        </a:lnTo>
                        <a:lnTo>
                          <a:pt x="3064" y="4774"/>
                        </a:lnTo>
                        <a:lnTo>
                          <a:pt x="3064" y="4780"/>
                        </a:lnTo>
                        <a:lnTo>
                          <a:pt x="3064" y="4787"/>
                        </a:lnTo>
                        <a:lnTo>
                          <a:pt x="3064" y="4796"/>
                        </a:lnTo>
                        <a:lnTo>
                          <a:pt x="3067" y="4802"/>
                        </a:lnTo>
                        <a:lnTo>
                          <a:pt x="3070" y="4809"/>
                        </a:lnTo>
                        <a:lnTo>
                          <a:pt x="3079" y="4815"/>
                        </a:lnTo>
                        <a:lnTo>
                          <a:pt x="3085" y="4821"/>
                        </a:lnTo>
                        <a:lnTo>
                          <a:pt x="3095" y="4827"/>
                        </a:lnTo>
                        <a:lnTo>
                          <a:pt x="3098" y="4833"/>
                        </a:lnTo>
                        <a:lnTo>
                          <a:pt x="3104" y="4840"/>
                        </a:lnTo>
                        <a:lnTo>
                          <a:pt x="3107" y="4849"/>
                        </a:lnTo>
                        <a:lnTo>
                          <a:pt x="3110" y="4858"/>
                        </a:lnTo>
                        <a:lnTo>
                          <a:pt x="3110" y="4868"/>
                        </a:lnTo>
                        <a:lnTo>
                          <a:pt x="3113" y="4877"/>
                        </a:lnTo>
                        <a:lnTo>
                          <a:pt x="3107" y="4899"/>
                        </a:lnTo>
                        <a:lnTo>
                          <a:pt x="3098" y="4921"/>
                        </a:lnTo>
                        <a:lnTo>
                          <a:pt x="3085" y="4937"/>
                        </a:lnTo>
                        <a:lnTo>
                          <a:pt x="3079" y="4940"/>
                        </a:lnTo>
                        <a:lnTo>
                          <a:pt x="3073" y="4937"/>
                        </a:lnTo>
                        <a:lnTo>
                          <a:pt x="3064" y="4933"/>
                        </a:lnTo>
                        <a:lnTo>
                          <a:pt x="3057" y="4930"/>
                        </a:lnTo>
                        <a:lnTo>
                          <a:pt x="3048" y="4924"/>
                        </a:lnTo>
                        <a:lnTo>
                          <a:pt x="3042" y="4924"/>
                        </a:lnTo>
                        <a:lnTo>
                          <a:pt x="3035" y="4921"/>
                        </a:lnTo>
                        <a:lnTo>
                          <a:pt x="3029" y="4924"/>
                        </a:lnTo>
                        <a:lnTo>
                          <a:pt x="3023" y="4927"/>
                        </a:lnTo>
                        <a:lnTo>
                          <a:pt x="3017" y="4933"/>
                        </a:lnTo>
                        <a:lnTo>
                          <a:pt x="3014" y="4937"/>
                        </a:lnTo>
                        <a:lnTo>
                          <a:pt x="3004" y="4955"/>
                        </a:lnTo>
                        <a:lnTo>
                          <a:pt x="2998" y="4974"/>
                        </a:lnTo>
                        <a:lnTo>
                          <a:pt x="2998" y="4993"/>
                        </a:lnTo>
                        <a:lnTo>
                          <a:pt x="3007" y="4999"/>
                        </a:lnTo>
                        <a:lnTo>
                          <a:pt x="3026" y="5005"/>
                        </a:lnTo>
                        <a:lnTo>
                          <a:pt x="3045" y="5008"/>
                        </a:lnTo>
                        <a:lnTo>
                          <a:pt x="3057" y="5015"/>
                        </a:lnTo>
                        <a:lnTo>
                          <a:pt x="3064" y="5030"/>
                        </a:lnTo>
                        <a:lnTo>
                          <a:pt x="3067" y="5049"/>
                        </a:lnTo>
                        <a:lnTo>
                          <a:pt x="3073" y="5065"/>
                        </a:lnTo>
                        <a:lnTo>
                          <a:pt x="3085" y="5077"/>
                        </a:lnTo>
                        <a:lnTo>
                          <a:pt x="3107" y="5083"/>
                        </a:lnTo>
                        <a:lnTo>
                          <a:pt x="3123" y="5086"/>
                        </a:lnTo>
                        <a:lnTo>
                          <a:pt x="3138" y="5086"/>
                        </a:lnTo>
                        <a:lnTo>
                          <a:pt x="3154" y="5083"/>
                        </a:lnTo>
                        <a:lnTo>
                          <a:pt x="3170" y="5083"/>
                        </a:lnTo>
                        <a:lnTo>
                          <a:pt x="3182" y="5086"/>
                        </a:lnTo>
                        <a:lnTo>
                          <a:pt x="3182" y="5093"/>
                        </a:lnTo>
                        <a:lnTo>
                          <a:pt x="3185" y="5096"/>
                        </a:lnTo>
                        <a:lnTo>
                          <a:pt x="3185" y="5105"/>
                        </a:lnTo>
                        <a:lnTo>
                          <a:pt x="3185" y="5111"/>
                        </a:lnTo>
                        <a:lnTo>
                          <a:pt x="3185" y="5118"/>
                        </a:lnTo>
                        <a:lnTo>
                          <a:pt x="3188" y="5121"/>
                        </a:lnTo>
                        <a:lnTo>
                          <a:pt x="3195" y="5127"/>
                        </a:lnTo>
                        <a:lnTo>
                          <a:pt x="3204" y="5127"/>
                        </a:lnTo>
                        <a:lnTo>
                          <a:pt x="3213" y="5130"/>
                        </a:lnTo>
                        <a:lnTo>
                          <a:pt x="3226" y="5130"/>
                        </a:lnTo>
                        <a:lnTo>
                          <a:pt x="3232" y="5130"/>
                        </a:lnTo>
                        <a:lnTo>
                          <a:pt x="3251" y="5130"/>
                        </a:lnTo>
                        <a:lnTo>
                          <a:pt x="3273" y="5124"/>
                        </a:lnTo>
                        <a:lnTo>
                          <a:pt x="3295" y="5121"/>
                        </a:lnTo>
                        <a:lnTo>
                          <a:pt x="3313" y="5121"/>
                        </a:lnTo>
                        <a:lnTo>
                          <a:pt x="3320" y="5124"/>
                        </a:lnTo>
                        <a:lnTo>
                          <a:pt x="3326" y="5130"/>
                        </a:lnTo>
                        <a:lnTo>
                          <a:pt x="3332" y="5136"/>
                        </a:lnTo>
                        <a:lnTo>
                          <a:pt x="3338" y="5140"/>
                        </a:lnTo>
                        <a:lnTo>
                          <a:pt x="3341" y="5146"/>
                        </a:lnTo>
                        <a:lnTo>
                          <a:pt x="3341" y="5152"/>
                        </a:lnTo>
                        <a:lnTo>
                          <a:pt x="3338" y="5161"/>
                        </a:lnTo>
                        <a:lnTo>
                          <a:pt x="3335" y="5168"/>
                        </a:lnTo>
                        <a:lnTo>
                          <a:pt x="3335" y="5177"/>
                        </a:lnTo>
                        <a:lnTo>
                          <a:pt x="3335" y="5183"/>
                        </a:lnTo>
                        <a:lnTo>
                          <a:pt x="3335" y="5189"/>
                        </a:lnTo>
                        <a:lnTo>
                          <a:pt x="3341" y="5199"/>
                        </a:lnTo>
                        <a:lnTo>
                          <a:pt x="3345" y="5208"/>
                        </a:lnTo>
                        <a:lnTo>
                          <a:pt x="3351" y="5218"/>
                        </a:lnTo>
                        <a:lnTo>
                          <a:pt x="3357" y="5224"/>
                        </a:lnTo>
                        <a:lnTo>
                          <a:pt x="3373" y="5230"/>
                        </a:lnTo>
                        <a:lnTo>
                          <a:pt x="3391" y="5236"/>
                        </a:lnTo>
                        <a:lnTo>
                          <a:pt x="3407" y="5246"/>
                        </a:lnTo>
                        <a:lnTo>
                          <a:pt x="3410" y="5252"/>
                        </a:lnTo>
                        <a:lnTo>
                          <a:pt x="3413" y="5258"/>
                        </a:lnTo>
                        <a:lnTo>
                          <a:pt x="3413" y="5271"/>
                        </a:lnTo>
                        <a:lnTo>
                          <a:pt x="3413" y="5280"/>
                        </a:lnTo>
                        <a:lnTo>
                          <a:pt x="3416" y="5286"/>
                        </a:lnTo>
                        <a:lnTo>
                          <a:pt x="3416" y="5299"/>
                        </a:lnTo>
                        <a:lnTo>
                          <a:pt x="3416" y="5311"/>
                        </a:lnTo>
                        <a:lnTo>
                          <a:pt x="3416" y="5324"/>
                        </a:lnTo>
                        <a:lnTo>
                          <a:pt x="3416" y="5333"/>
                        </a:lnTo>
                        <a:lnTo>
                          <a:pt x="3423" y="5352"/>
                        </a:lnTo>
                        <a:lnTo>
                          <a:pt x="3429" y="5377"/>
                        </a:lnTo>
                        <a:lnTo>
                          <a:pt x="3435" y="5392"/>
                        </a:lnTo>
                        <a:lnTo>
                          <a:pt x="3438" y="5402"/>
                        </a:lnTo>
                        <a:lnTo>
                          <a:pt x="3444" y="5411"/>
                        </a:lnTo>
                        <a:lnTo>
                          <a:pt x="3448" y="5421"/>
                        </a:lnTo>
                        <a:lnTo>
                          <a:pt x="3451" y="5427"/>
                        </a:lnTo>
                        <a:lnTo>
                          <a:pt x="3454" y="5436"/>
                        </a:lnTo>
                        <a:lnTo>
                          <a:pt x="3457" y="5455"/>
                        </a:lnTo>
                        <a:lnTo>
                          <a:pt x="3460" y="5477"/>
                        </a:lnTo>
                        <a:lnTo>
                          <a:pt x="3457" y="5499"/>
                        </a:lnTo>
                        <a:lnTo>
                          <a:pt x="3454" y="5514"/>
                        </a:lnTo>
                        <a:lnTo>
                          <a:pt x="3451" y="5520"/>
                        </a:lnTo>
                        <a:lnTo>
                          <a:pt x="3441" y="5527"/>
                        </a:lnTo>
                        <a:lnTo>
                          <a:pt x="3435" y="5533"/>
                        </a:lnTo>
                        <a:lnTo>
                          <a:pt x="3426" y="5539"/>
                        </a:lnTo>
                        <a:lnTo>
                          <a:pt x="3416" y="5542"/>
                        </a:lnTo>
                        <a:lnTo>
                          <a:pt x="3410" y="5542"/>
                        </a:lnTo>
                        <a:lnTo>
                          <a:pt x="3404" y="5542"/>
                        </a:lnTo>
                        <a:lnTo>
                          <a:pt x="3398" y="5536"/>
                        </a:lnTo>
                        <a:lnTo>
                          <a:pt x="3391" y="5527"/>
                        </a:lnTo>
                        <a:lnTo>
                          <a:pt x="3385" y="5520"/>
                        </a:lnTo>
                        <a:lnTo>
                          <a:pt x="3379" y="5514"/>
                        </a:lnTo>
                        <a:lnTo>
                          <a:pt x="3376" y="5508"/>
                        </a:lnTo>
                        <a:lnTo>
                          <a:pt x="3370" y="5499"/>
                        </a:lnTo>
                        <a:lnTo>
                          <a:pt x="3366" y="5489"/>
                        </a:lnTo>
                        <a:lnTo>
                          <a:pt x="3360" y="5480"/>
                        </a:lnTo>
                        <a:lnTo>
                          <a:pt x="3354" y="5474"/>
                        </a:lnTo>
                        <a:lnTo>
                          <a:pt x="3338" y="5467"/>
                        </a:lnTo>
                        <a:lnTo>
                          <a:pt x="3316" y="5464"/>
                        </a:lnTo>
                        <a:lnTo>
                          <a:pt x="3295" y="5464"/>
                        </a:lnTo>
                        <a:lnTo>
                          <a:pt x="3279" y="5470"/>
                        </a:lnTo>
                        <a:lnTo>
                          <a:pt x="3270" y="5480"/>
                        </a:lnTo>
                        <a:lnTo>
                          <a:pt x="3266" y="5499"/>
                        </a:lnTo>
                        <a:lnTo>
                          <a:pt x="3263" y="5517"/>
                        </a:lnTo>
                        <a:lnTo>
                          <a:pt x="3260" y="5530"/>
                        </a:lnTo>
                        <a:lnTo>
                          <a:pt x="3238" y="5549"/>
                        </a:lnTo>
                        <a:lnTo>
                          <a:pt x="3210" y="5564"/>
                        </a:lnTo>
                        <a:lnTo>
                          <a:pt x="3188" y="5583"/>
                        </a:lnTo>
                        <a:lnTo>
                          <a:pt x="3185" y="5586"/>
                        </a:lnTo>
                        <a:lnTo>
                          <a:pt x="3182" y="5592"/>
                        </a:lnTo>
                        <a:lnTo>
                          <a:pt x="3179" y="5599"/>
                        </a:lnTo>
                        <a:lnTo>
                          <a:pt x="3176" y="5605"/>
                        </a:lnTo>
                        <a:lnTo>
                          <a:pt x="3173" y="5611"/>
                        </a:lnTo>
                        <a:lnTo>
                          <a:pt x="3157" y="5614"/>
                        </a:lnTo>
                        <a:lnTo>
                          <a:pt x="3135" y="5614"/>
                        </a:lnTo>
                        <a:lnTo>
                          <a:pt x="3117" y="5614"/>
                        </a:lnTo>
                        <a:lnTo>
                          <a:pt x="3098" y="5611"/>
                        </a:lnTo>
                        <a:lnTo>
                          <a:pt x="3082" y="5602"/>
                        </a:lnTo>
                        <a:lnTo>
                          <a:pt x="3064" y="5586"/>
                        </a:lnTo>
                        <a:lnTo>
                          <a:pt x="3045" y="5577"/>
                        </a:lnTo>
                        <a:lnTo>
                          <a:pt x="3039" y="5577"/>
                        </a:lnTo>
                        <a:lnTo>
                          <a:pt x="3029" y="5577"/>
                        </a:lnTo>
                        <a:lnTo>
                          <a:pt x="3020" y="5577"/>
                        </a:lnTo>
                        <a:lnTo>
                          <a:pt x="3010" y="5577"/>
                        </a:lnTo>
                        <a:lnTo>
                          <a:pt x="3004" y="5577"/>
                        </a:lnTo>
                        <a:lnTo>
                          <a:pt x="2998" y="5574"/>
                        </a:lnTo>
                        <a:lnTo>
                          <a:pt x="2976" y="5558"/>
                        </a:lnTo>
                        <a:lnTo>
                          <a:pt x="2957" y="5533"/>
                        </a:lnTo>
                        <a:lnTo>
                          <a:pt x="2942" y="5511"/>
                        </a:lnTo>
                        <a:lnTo>
                          <a:pt x="2939" y="5492"/>
                        </a:lnTo>
                        <a:lnTo>
                          <a:pt x="2939" y="5474"/>
                        </a:lnTo>
                        <a:lnTo>
                          <a:pt x="2935" y="5452"/>
                        </a:lnTo>
                        <a:lnTo>
                          <a:pt x="2929" y="5439"/>
                        </a:lnTo>
                        <a:lnTo>
                          <a:pt x="2914" y="5427"/>
                        </a:lnTo>
                        <a:lnTo>
                          <a:pt x="2889" y="5421"/>
                        </a:lnTo>
                        <a:lnTo>
                          <a:pt x="2870" y="5414"/>
                        </a:lnTo>
                        <a:lnTo>
                          <a:pt x="2857" y="5414"/>
                        </a:lnTo>
                        <a:lnTo>
                          <a:pt x="2845" y="5414"/>
                        </a:lnTo>
                        <a:lnTo>
                          <a:pt x="2832" y="5414"/>
                        </a:lnTo>
                        <a:lnTo>
                          <a:pt x="2823" y="5414"/>
                        </a:lnTo>
                        <a:lnTo>
                          <a:pt x="2814" y="5411"/>
                        </a:lnTo>
                        <a:lnTo>
                          <a:pt x="2801" y="5411"/>
                        </a:lnTo>
                        <a:lnTo>
                          <a:pt x="2792" y="5408"/>
                        </a:lnTo>
                        <a:lnTo>
                          <a:pt x="2782" y="5405"/>
                        </a:lnTo>
                        <a:lnTo>
                          <a:pt x="2773" y="5402"/>
                        </a:lnTo>
                        <a:lnTo>
                          <a:pt x="2764" y="5399"/>
                        </a:lnTo>
                        <a:lnTo>
                          <a:pt x="2751" y="5392"/>
                        </a:lnTo>
                        <a:lnTo>
                          <a:pt x="2742" y="5389"/>
                        </a:lnTo>
                        <a:lnTo>
                          <a:pt x="2732" y="5386"/>
                        </a:lnTo>
                        <a:lnTo>
                          <a:pt x="2726" y="5386"/>
                        </a:lnTo>
                        <a:lnTo>
                          <a:pt x="2717" y="5389"/>
                        </a:lnTo>
                        <a:lnTo>
                          <a:pt x="2708" y="5392"/>
                        </a:lnTo>
                        <a:lnTo>
                          <a:pt x="2698" y="5392"/>
                        </a:lnTo>
                        <a:lnTo>
                          <a:pt x="2692" y="5396"/>
                        </a:lnTo>
                        <a:lnTo>
                          <a:pt x="2673" y="5402"/>
                        </a:lnTo>
                        <a:lnTo>
                          <a:pt x="2651" y="5408"/>
                        </a:lnTo>
                        <a:lnTo>
                          <a:pt x="2629" y="5414"/>
                        </a:lnTo>
                        <a:lnTo>
                          <a:pt x="2611" y="5414"/>
                        </a:lnTo>
                        <a:lnTo>
                          <a:pt x="2601" y="5414"/>
                        </a:lnTo>
                        <a:lnTo>
                          <a:pt x="2592" y="5411"/>
                        </a:lnTo>
                        <a:lnTo>
                          <a:pt x="2583" y="5408"/>
                        </a:lnTo>
                        <a:lnTo>
                          <a:pt x="2576" y="5402"/>
                        </a:lnTo>
                        <a:lnTo>
                          <a:pt x="2567" y="5383"/>
                        </a:lnTo>
                        <a:lnTo>
                          <a:pt x="2558" y="5358"/>
                        </a:lnTo>
                        <a:lnTo>
                          <a:pt x="2555" y="5333"/>
                        </a:lnTo>
                        <a:lnTo>
                          <a:pt x="2558" y="5317"/>
                        </a:lnTo>
                        <a:lnTo>
                          <a:pt x="2567" y="5302"/>
                        </a:lnTo>
                        <a:lnTo>
                          <a:pt x="2576" y="5283"/>
                        </a:lnTo>
                        <a:lnTo>
                          <a:pt x="2576" y="5268"/>
                        </a:lnTo>
                        <a:lnTo>
                          <a:pt x="2567" y="5249"/>
                        </a:lnTo>
                        <a:lnTo>
                          <a:pt x="2545" y="5227"/>
                        </a:lnTo>
                        <a:lnTo>
                          <a:pt x="2523" y="5218"/>
                        </a:lnTo>
                        <a:lnTo>
                          <a:pt x="2517" y="5214"/>
                        </a:lnTo>
                        <a:lnTo>
                          <a:pt x="2505" y="5214"/>
                        </a:lnTo>
                        <a:lnTo>
                          <a:pt x="2495" y="5218"/>
                        </a:lnTo>
                        <a:lnTo>
                          <a:pt x="2486" y="5218"/>
                        </a:lnTo>
                        <a:lnTo>
                          <a:pt x="2476" y="5221"/>
                        </a:lnTo>
                        <a:lnTo>
                          <a:pt x="2470" y="5227"/>
                        </a:lnTo>
                        <a:lnTo>
                          <a:pt x="2461" y="5233"/>
                        </a:lnTo>
                        <a:lnTo>
                          <a:pt x="2455" y="5239"/>
                        </a:lnTo>
                        <a:lnTo>
                          <a:pt x="2445" y="5246"/>
                        </a:lnTo>
                        <a:lnTo>
                          <a:pt x="2436" y="5252"/>
                        </a:lnTo>
                        <a:lnTo>
                          <a:pt x="2430" y="5258"/>
                        </a:lnTo>
                        <a:lnTo>
                          <a:pt x="2408" y="5258"/>
                        </a:lnTo>
                        <a:lnTo>
                          <a:pt x="2383" y="5258"/>
                        </a:lnTo>
                        <a:lnTo>
                          <a:pt x="2355" y="5255"/>
                        </a:lnTo>
                        <a:lnTo>
                          <a:pt x="2336" y="5258"/>
                        </a:lnTo>
                        <a:lnTo>
                          <a:pt x="2317" y="5264"/>
                        </a:lnTo>
                        <a:lnTo>
                          <a:pt x="2295" y="5277"/>
                        </a:lnTo>
                        <a:lnTo>
                          <a:pt x="2277" y="5286"/>
                        </a:lnTo>
                        <a:lnTo>
                          <a:pt x="2236" y="5302"/>
                        </a:lnTo>
                        <a:lnTo>
                          <a:pt x="2189" y="5314"/>
                        </a:lnTo>
                        <a:lnTo>
                          <a:pt x="2149" y="5327"/>
                        </a:lnTo>
                        <a:lnTo>
                          <a:pt x="2124" y="5336"/>
                        </a:lnTo>
                        <a:lnTo>
                          <a:pt x="2095" y="5352"/>
                        </a:lnTo>
                        <a:lnTo>
                          <a:pt x="2070" y="5364"/>
                        </a:lnTo>
                        <a:lnTo>
                          <a:pt x="2052" y="5377"/>
                        </a:lnTo>
                        <a:lnTo>
                          <a:pt x="2030" y="5389"/>
                        </a:lnTo>
                        <a:lnTo>
                          <a:pt x="2011" y="5396"/>
                        </a:lnTo>
                        <a:lnTo>
                          <a:pt x="1996" y="5392"/>
                        </a:lnTo>
                        <a:lnTo>
                          <a:pt x="1974" y="5383"/>
                        </a:lnTo>
                        <a:lnTo>
                          <a:pt x="1955" y="5374"/>
                        </a:lnTo>
                        <a:lnTo>
                          <a:pt x="1936" y="5361"/>
                        </a:lnTo>
                        <a:lnTo>
                          <a:pt x="1924" y="5352"/>
                        </a:lnTo>
                        <a:lnTo>
                          <a:pt x="1921" y="5342"/>
                        </a:lnTo>
                        <a:lnTo>
                          <a:pt x="1924" y="5330"/>
                        </a:lnTo>
                        <a:lnTo>
                          <a:pt x="1930" y="5308"/>
                        </a:lnTo>
                        <a:lnTo>
                          <a:pt x="1933" y="5283"/>
                        </a:lnTo>
                        <a:lnTo>
                          <a:pt x="1930" y="5261"/>
                        </a:lnTo>
                        <a:lnTo>
                          <a:pt x="1921" y="5243"/>
                        </a:lnTo>
                        <a:lnTo>
                          <a:pt x="1905" y="5218"/>
                        </a:lnTo>
                        <a:lnTo>
                          <a:pt x="1886" y="5199"/>
                        </a:lnTo>
                        <a:lnTo>
                          <a:pt x="1868" y="5186"/>
                        </a:lnTo>
                        <a:lnTo>
                          <a:pt x="1864" y="5186"/>
                        </a:lnTo>
                        <a:lnTo>
                          <a:pt x="1858" y="5186"/>
                        </a:lnTo>
                        <a:lnTo>
                          <a:pt x="1852" y="5186"/>
                        </a:lnTo>
                        <a:lnTo>
                          <a:pt x="1849" y="5186"/>
                        </a:lnTo>
                        <a:lnTo>
                          <a:pt x="1827" y="5180"/>
                        </a:lnTo>
                        <a:lnTo>
                          <a:pt x="1805" y="5171"/>
                        </a:lnTo>
                        <a:lnTo>
                          <a:pt x="1783" y="5168"/>
                        </a:lnTo>
                        <a:lnTo>
                          <a:pt x="1774" y="5168"/>
                        </a:lnTo>
                        <a:lnTo>
                          <a:pt x="1764" y="5171"/>
                        </a:lnTo>
                        <a:lnTo>
                          <a:pt x="1752" y="5174"/>
                        </a:lnTo>
                        <a:lnTo>
                          <a:pt x="1743" y="5177"/>
                        </a:lnTo>
                        <a:lnTo>
                          <a:pt x="1736" y="5183"/>
                        </a:lnTo>
                        <a:lnTo>
                          <a:pt x="1736" y="5189"/>
                        </a:lnTo>
                        <a:lnTo>
                          <a:pt x="1736" y="5196"/>
                        </a:lnTo>
                        <a:lnTo>
                          <a:pt x="1736" y="5205"/>
                        </a:lnTo>
                        <a:lnTo>
                          <a:pt x="1739" y="5214"/>
                        </a:lnTo>
                        <a:lnTo>
                          <a:pt x="1739" y="5221"/>
                        </a:lnTo>
                        <a:lnTo>
                          <a:pt x="1736" y="5227"/>
                        </a:lnTo>
                        <a:lnTo>
                          <a:pt x="1724" y="5236"/>
                        </a:lnTo>
                        <a:lnTo>
                          <a:pt x="1702" y="5243"/>
                        </a:lnTo>
                        <a:lnTo>
                          <a:pt x="1680" y="5249"/>
                        </a:lnTo>
                        <a:lnTo>
                          <a:pt x="1665" y="5252"/>
                        </a:lnTo>
                        <a:lnTo>
                          <a:pt x="1661" y="5252"/>
                        </a:lnTo>
                        <a:lnTo>
                          <a:pt x="1646" y="5255"/>
                        </a:lnTo>
                        <a:lnTo>
                          <a:pt x="1627" y="5255"/>
                        </a:lnTo>
                        <a:lnTo>
                          <a:pt x="1611" y="5255"/>
                        </a:lnTo>
                        <a:lnTo>
                          <a:pt x="1602" y="5252"/>
                        </a:lnTo>
                        <a:lnTo>
                          <a:pt x="1593" y="5243"/>
                        </a:lnTo>
                        <a:lnTo>
                          <a:pt x="1577" y="5227"/>
                        </a:lnTo>
                        <a:lnTo>
                          <a:pt x="1561" y="5211"/>
                        </a:lnTo>
                        <a:lnTo>
                          <a:pt x="1546" y="5199"/>
                        </a:lnTo>
                        <a:lnTo>
                          <a:pt x="1527" y="5183"/>
                        </a:lnTo>
                        <a:lnTo>
                          <a:pt x="1508" y="5168"/>
                        </a:lnTo>
                        <a:lnTo>
                          <a:pt x="1490" y="5158"/>
                        </a:lnTo>
                        <a:lnTo>
                          <a:pt x="1480" y="5155"/>
                        </a:lnTo>
                        <a:lnTo>
                          <a:pt x="1471" y="5155"/>
                        </a:lnTo>
                        <a:lnTo>
                          <a:pt x="1462" y="5152"/>
                        </a:lnTo>
                        <a:lnTo>
                          <a:pt x="1452" y="5152"/>
                        </a:lnTo>
                        <a:lnTo>
                          <a:pt x="1437" y="5149"/>
                        </a:lnTo>
                        <a:lnTo>
                          <a:pt x="1412" y="5146"/>
                        </a:lnTo>
                        <a:lnTo>
                          <a:pt x="1390" y="5143"/>
                        </a:lnTo>
                        <a:lnTo>
                          <a:pt x="1371" y="5146"/>
                        </a:lnTo>
                        <a:lnTo>
                          <a:pt x="1355" y="5152"/>
                        </a:lnTo>
                        <a:lnTo>
                          <a:pt x="1355" y="5164"/>
                        </a:lnTo>
                        <a:lnTo>
                          <a:pt x="1359" y="5180"/>
                        </a:lnTo>
                        <a:lnTo>
                          <a:pt x="1368" y="5199"/>
                        </a:lnTo>
                        <a:lnTo>
                          <a:pt x="1374" y="5214"/>
                        </a:lnTo>
                        <a:lnTo>
                          <a:pt x="1377" y="5230"/>
                        </a:lnTo>
                        <a:lnTo>
                          <a:pt x="1368" y="5246"/>
                        </a:lnTo>
                        <a:lnTo>
                          <a:pt x="1355" y="5264"/>
                        </a:lnTo>
                        <a:lnTo>
                          <a:pt x="1340" y="5280"/>
                        </a:lnTo>
                        <a:lnTo>
                          <a:pt x="1324" y="5289"/>
                        </a:lnTo>
                        <a:lnTo>
                          <a:pt x="1305" y="5293"/>
                        </a:lnTo>
                        <a:lnTo>
                          <a:pt x="1280" y="5293"/>
                        </a:lnTo>
                        <a:lnTo>
                          <a:pt x="1259" y="5289"/>
                        </a:lnTo>
                        <a:lnTo>
                          <a:pt x="1243" y="5283"/>
                        </a:lnTo>
                        <a:lnTo>
                          <a:pt x="1230" y="5264"/>
                        </a:lnTo>
                        <a:lnTo>
                          <a:pt x="1224" y="5236"/>
                        </a:lnTo>
                        <a:lnTo>
                          <a:pt x="1224" y="5211"/>
                        </a:lnTo>
                        <a:lnTo>
                          <a:pt x="1230" y="5199"/>
                        </a:lnTo>
                        <a:lnTo>
                          <a:pt x="1240" y="5183"/>
                        </a:lnTo>
                        <a:lnTo>
                          <a:pt x="1252" y="5168"/>
                        </a:lnTo>
                        <a:lnTo>
                          <a:pt x="1252" y="5155"/>
                        </a:lnTo>
                        <a:lnTo>
                          <a:pt x="1240" y="5149"/>
                        </a:lnTo>
                        <a:lnTo>
                          <a:pt x="1221" y="5155"/>
                        </a:lnTo>
                        <a:lnTo>
                          <a:pt x="1199" y="5161"/>
                        </a:lnTo>
                        <a:lnTo>
                          <a:pt x="1184" y="5168"/>
                        </a:lnTo>
                        <a:lnTo>
                          <a:pt x="1165" y="5180"/>
                        </a:lnTo>
                        <a:lnTo>
                          <a:pt x="1143" y="5193"/>
                        </a:lnTo>
                        <a:lnTo>
                          <a:pt x="1127" y="5205"/>
                        </a:lnTo>
                        <a:lnTo>
                          <a:pt x="1109" y="5211"/>
                        </a:lnTo>
                        <a:lnTo>
                          <a:pt x="1090" y="5218"/>
                        </a:lnTo>
                        <a:lnTo>
                          <a:pt x="1071" y="5227"/>
                        </a:lnTo>
                        <a:lnTo>
                          <a:pt x="1056" y="5236"/>
                        </a:lnTo>
                        <a:lnTo>
                          <a:pt x="1056" y="5243"/>
                        </a:lnTo>
                        <a:lnTo>
                          <a:pt x="1056" y="5249"/>
                        </a:lnTo>
                        <a:lnTo>
                          <a:pt x="1059" y="5258"/>
                        </a:lnTo>
                        <a:lnTo>
                          <a:pt x="1059" y="5264"/>
                        </a:lnTo>
                        <a:lnTo>
                          <a:pt x="1059" y="5274"/>
                        </a:lnTo>
                        <a:lnTo>
                          <a:pt x="1056" y="5277"/>
                        </a:lnTo>
                        <a:lnTo>
                          <a:pt x="1034" y="5293"/>
                        </a:lnTo>
                        <a:lnTo>
                          <a:pt x="999" y="5302"/>
                        </a:lnTo>
                        <a:lnTo>
                          <a:pt x="965" y="5305"/>
                        </a:lnTo>
                        <a:lnTo>
                          <a:pt x="937" y="5302"/>
                        </a:lnTo>
                        <a:lnTo>
                          <a:pt x="918" y="5286"/>
                        </a:lnTo>
                        <a:lnTo>
                          <a:pt x="903" y="5261"/>
                        </a:lnTo>
                        <a:lnTo>
                          <a:pt x="887" y="5243"/>
                        </a:lnTo>
                        <a:lnTo>
                          <a:pt x="865" y="5230"/>
                        </a:lnTo>
                        <a:lnTo>
                          <a:pt x="840" y="5218"/>
                        </a:lnTo>
                        <a:lnTo>
                          <a:pt x="815" y="5208"/>
                        </a:lnTo>
                        <a:lnTo>
                          <a:pt x="790" y="5202"/>
                        </a:lnTo>
                        <a:lnTo>
                          <a:pt x="775" y="5208"/>
                        </a:lnTo>
                        <a:lnTo>
                          <a:pt x="756" y="5214"/>
                        </a:lnTo>
                        <a:lnTo>
                          <a:pt x="737" y="5218"/>
                        </a:lnTo>
                        <a:lnTo>
                          <a:pt x="721" y="5218"/>
                        </a:lnTo>
                        <a:lnTo>
                          <a:pt x="700" y="5214"/>
                        </a:lnTo>
                        <a:lnTo>
                          <a:pt x="678" y="5211"/>
                        </a:lnTo>
                        <a:lnTo>
                          <a:pt x="662" y="5205"/>
                        </a:lnTo>
                        <a:lnTo>
                          <a:pt x="656" y="5202"/>
                        </a:lnTo>
                        <a:lnTo>
                          <a:pt x="656" y="5186"/>
                        </a:lnTo>
                        <a:lnTo>
                          <a:pt x="656" y="5161"/>
                        </a:lnTo>
                        <a:lnTo>
                          <a:pt x="656" y="5133"/>
                        </a:lnTo>
                        <a:lnTo>
                          <a:pt x="656" y="5111"/>
                        </a:lnTo>
                        <a:lnTo>
                          <a:pt x="662" y="5093"/>
                        </a:lnTo>
                        <a:lnTo>
                          <a:pt x="668" y="5071"/>
                        </a:lnTo>
                        <a:lnTo>
                          <a:pt x="678" y="5046"/>
                        </a:lnTo>
                        <a:lnTo>
                          <a:pt x="678" y="5027"/>
                        </a:lnTo>
                        <a:lnTo>
                          <a:pt x="678" y="5018"/>
                        </a:lnTo>
                        <a:lnTo>
                          <a:pt x="672" y="5008"/>
                        </a:lnTo>
                        <a:lnTo>
                          <a:pt x="668" y="4996"/>
                        </a:lnTo>
                        <a:lnTo>
                          <a:pt x="662" y="4986"/>
                        </a:lnTo>
                        <a:lnTo>
                          <a:pt x="656" y="4977"/>
                        </a:lnTo>
                        <a:lnTo>
                          <a:pt x="640" y="4965"/>
                        </a:lnTo>
                        <a:lnTo>
                          <a:pt x="618" y="4952"/>
                        </a:lnTo>
                        <a:lnTo>
                          <a:pt x="603" y="4937"/>
                        </a:lnTo>
                        <a:lnTo>
                          <a:pt x="587" y="4918"/>
                        </a:lnTo>
                        <a:lnTo>
                          <a:pt x="572" y="4893"/>
                        </a:lnTo>
                        <a:lnTo>
                          <a:pt x="562" y="4871"/>
                        </a:lnTo>
                        <a:lnTo>
                          <a:pt x="559" y="4849"/>
                        </a:lnTo>
                        <a:lnTo>
                          <a:pt x="562" y="4824"/>
                        </a:lnTo>
                        <a:lnTo>
                          <a:pt x="562" y="4802"/>
                        </a:lnTo>
                        <a:lnTo>
                          <a:pt x="553" y="4784"/>
                        </a:lnTo>
                        <a:lnTo>
                          <a:pt x="537" y="4762"/>
                        </a:lnTo>
                        <a:lnTo>
                          <a:pt x="525" y="4743"/>
                        </a:lnTo>
                        <a:lnTo>
                          <a:pt x="522" y="4721"/>
                        </a:lnTo>
                        <a:lnTo>
                          <a:pt x="519" y="4693"/>
                        </a:lnTo>
                        <a:lnTo>
                          <a:pt x="512" y="4665"/>
                        </a:lnTo>
                        <a:lnTo>
                          <a:pt x="503" y="4646"/>
                        </a:lnTo>
                        <a:lnTo>
                          <a:pt x="487" y="4640"/>
                        </a:lnTo>
                        <a:lnTo>
                          <a:pt x="469" y="4640"/>
                        </a:lnTo>
                        <a:lnTo>
                          <a:pt x="447" y="4640"/>
                        </a:lnTo>
                        <a:lnTo>
                          <a:pt x="428" y="4637"/>
                        </a:lnTo>
                        <a:lnTo>
                          <a:pt x="412" y="4631"/>
                        </a:lnTo>
                        <a:lnTo>
                          <a:pt x="403" y="4612"/>
                        </a:lnTo>
                        <a:lnTo>
                          <a:pt x="397" y="4584"/>
                        </a:lnTo>
                        <a:lnTo>
                          <a:pt x="394" y="4556"/>
                        </a:lnTo>
                        <a:lnTo>
                          <a:pt x="390" y="4524"/>
                        </a:lnTo>
                        <a:lnTo>
                          <a:pt x="390" y="4499"/>
                        </a:lnTo>
                        <a:lnTo>
                          <a:pt x="390" y="4471"/>
                        </a:lnTo>
                        <a:lnTo>
                          <a:pt x="390" y="4440"/>
                        </a:lnTo>
                        <a:lnTo>
                          <a:pt x="390" y="4412"/>
                        </a:lnTo>
                        <a:lnTo>
                          <a:pt x="384" y="4390"/>
                        </a:lnTo>
                        <a:lnTo>
                          <a:pt x="378" y="4362"/>
                        </a:lnTo>
                        <a:lnTo>
                          <a:pt x="372" y="4334"/>
                        </a:lnTo>
                        <a:lnTo>
                          <a:pt x="369" y="4312"/>
                        </a:lnTo>
                        <a:lnTo>
                          <a:pt x="362" y="4284"/>
                        </a:lnTo>
                        <a:lnTo>
                          <a:pt x="359" y="4246"/>
                        </a:lnTo>
                        <a:lnTo>
                          <a:pt x="359" y="4212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1219170">
                      <a:defRPr/>
                    </a:pPr>
                    <a:endParaRPr lang="en-AU" sz="2400" kern="0">
                      <a:solidFill>
                        <a:srgbClr val="7EA2D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1" name="Freeform 57">
                    <a:extLst>
                      <a:ext uri="{FF2B5EF4-FFF2-40B4-BE49-F238E27FC236}">
                        <a16:creationId xmlns:a16="http://schemas.microsoft.com/office/drawing/2014/main" id="{C46E8E98-B882-475C-9683-7A00DFBFF6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82108" y="3758999"/>
                    <a:ext cx="869738" cy="1116744"/>
                  </a:xfrm>
                  <a:custGeom>
                    <a:avLst/>
                    <a:gdLst>
                      <a:gd name="T0" fmla="*/ 84 w 4000"/>
                      <a:gd name="T1" fmla="*/ 4087 h 5136"/>
                      <a:gd name="T2" fmla="*/ 224 w 4000"/>
                      <a:gd name="T3" fmla="*/ 3928 h 5136"/>
                      <a:gd name="T4" fmla="*/ 209 w 4000"/>
                      <a:gd name="T5" fmla="*/ 3741 h 5136"/>
                      <a:gd name="T6" fmla="*/ 387 w 4000"/>
                      <a:gd name="T7" fmla="*/ 3566 h 5136"/>
                      <a:gd name="T8" fmla="*/ 490 w 4000"/>
                      <a:gd name="T9" fmla="*/ 3338 h 5136"/>
                      <a:gd name="T10" fmla="*/ 615 w 4000"/>
                      <a:gd name="T11" fmla="*/ 3344 h 5136"/>
                      <a:gd name="T12" fmla="*/ 721 w 4000"/>
                      <a:gd name="T13" fmla="*/ 3013 h 5136"/>
                      <a:gd name="T14" fmla="*/ 768 w 4000"/>
                      <a:gd name="T15" fmla="*/ 2670 h 5136"/>
                      <a:gd name="T16" fmla="*/ 540 w 4000"/>
                      <a:gd name="T17" fmla="*/ 2364 h 5136"/>
                      <a:gd name="T18" fmla="*/ 765 w 4000"/>
                      <a:gd name="T19" fmla="*/ 2161 h 5136"/>
                      <a:gd name="T20" fmla="*/ 849 w 4000"/>
                      <a:gd name="T21" fmla="*/ 1752 h 5136"/>
                      <a:gd name="T22" fmla="*/ 677 w 4000"/>
                      <a:gd name="T23" fmla="*/ 1327 h 5136"/>
                      <a:gd name="T24" fmla="*/ 509 w 4000"/>
                      <a:gd name="T25" fmla="*/ 1108 h 5136"/>
                      <a:gd name="T26" fmla="*/ 390 w 4000"/>
                      <a:gd name="T27" fmla="*/ 840 h 5136"/>
                      <a:gd name="T28" fmla="*/ 634 w 4000"/>
                      <a:gd name="T29" fmla="*/ 618 h 5136"/>
                      <a:gd name="T30" fmla="*/ 918 w 4000"/>
                      <a:gd name="T31" fmla="*/ 565 h 5136"/>
                      <a:gd name="T32" fmla="*/ 868 w 4000"/>
                      <a:gd name="T33" fmla="*/ 396 h 5136"/>
                      <a:gd name="T34" fmla="*/ 1005 w 4000"/>
                      <a:gd name="T35" fmla="*/ 256 h 5136"/>
                      <a:gd name="T36" fmla="*/ 1171 w 4000"/>
                      <a:gd name="T37" fmla="*/ 190 h 5136"/>
                      <a:gd name="T38" fmla="*/ 1361 w 4000"/>
                      <a:gd name="T39" fmla="*/ 69 h 5136"/>
                      <a:gd name="T40" fmla="*/ 1589 w 4000"/>
                      <a:gd name="T41" fmla="*/ 62 h 5136"/>
                      <a:gd name="T42" fmla="*/ 1817 w 4000"/>
                      <a:gd name="T43" fmla="*/ 209 h 5136"/>
                      <a:gd name="T44" fmla="*/ 2098 w 4000"/>
                      <a:gd name="T45" fmla="*/ 284 h 5136"/>
                      <a:gd name="T46" fmla="*/ 2304 w 4000"/>
                      <a:gd name="T47" fmla="*/ 356 h 5136"/>
                      <a:gd name="T48" fmla="*/ 2476 w 4000"/>
                      <a:gd name="T49" fmla="*/ 256 h 5136"/>
                      <a:gd name="T50" fmla="*/ 2620 w 4000"/>
                      <a:gd name="T51" fmla="*/ 256 h 5136"/>
                      <a:gd name="T52" fmla="*/ 2769 w 4000"/>
                      <a:gd name="T53" fmla="*/ 556 h 5136"/>
                      <a:gd name="T54" fmla="*/ 3104 w 4000"/>
                      <a:gd name="T55" fmla="*/ 749 h 5136"/>
                      <a:gd name="T56" fmla="*/ 3175 w 4000"/>
                      <a:gd name="T57" fmla="*/ 1136 h 5136"/>
                      <a:gd name="T58" fmla="*/ 2844 w 4000"/>
                      <a:gd name="T59" fmla="*/ 1314 h 5136"/>
                      <a:gd name="T60" fmla="*/ 2838 w 4000"/>
                      <a:gd name="T61" fmla="*/ 1714 h 5136"/>
                      <a:gd name="T62" fmla="*/ 2673 w 4000"/>
                      <a:gd name="T63" fmla="*/ 1986 h 5136"/>
                      <a:gd name="T64" fmla="*/ 2704 w 4000"/>
                      <a:gd name="T65" fmla="*/ 2326 h 5136"/>
                      <a:gd name="T66" fmla="*/ 2932 w 4000"/>
                      <a:gd name="T67" fmla="*/ 2779 h 5136"/>
                      <a:gd name="T68" fmla="*/ 3144 w 4000"/>
                      <a:gd name="T69" fmla="*/ 3082 h 5136"/>
                      <a:gd name="T70" fmla="*/ 3022 w 4000"/>
                      <a:gd name="T71" fmla="*/ 3382 h 5136"/>
                      <a:gd name="T72" fmla="*/ 3303 w 4000"/>
                      <a:gd name="T73" fmla="*/ 3394 h 5136"/>
                      <a:gd name="T74" fmla="*/ 3609 w 4000"/>
                      <a:gd name="T75" fmla="*/ 3329 h 5136"/>
                      <a:gd name="T76" fmla="*/ 3750 w 4000"/>
                      <a:gd name="T77" fmla="*/ 3266 h 5136"/>
                      <a:gd name="T78" fmla="*/ 3884 w 4000"/>
                      <a:gd name="T79" fmla="*/ 3572 h 5136"/>
                      <a:gd name="T80" fmla="*/ 3931 w 4000"/>
                      <a:gd name="T81" fmla="*/ 3897 h 5136"/>
                      <a:gd name="T82" fmla="*/ 3800 w 4000"/>
                      <a:gd name="T83" fmla="*/ 4078 h 5136"/>
                      <a:gd name="T84" fmla="*/ 3697 w 4000"/>
                      <a:gd name="T85" fmla="*/ 4256 h 5136"/>
                      <a:gd name="T86" fmla="*/ 3481 w 4000"/>
                      <a:gd name="T87" fmla="*/ 4428 h 5136"/>
                      <a:gd name="T88" fmla="*/ 3235 w 4000"/>
                      <a:gd name="T89" fmla="*/ 4593 h 5136"/>
                      <a:gd name="T90" fmla="*/ 3029 w 4000"/>
                      <a:gd name="T91" fmla="*/ 4787 h 5136"/>
                      <a:gd name="T92" fmla="*/ 2751 w 4000"/>
                      <a:gd name="T93" fmla="*/ 4640 h 5136"/>
                      <a:gd name="T94" fmla="*/ 2551 w 4000"/>
                      <a:gd name="T95" fmla="*/ 4499 h 5136"/>
                      <a:gd name="T96" fmla="*/ 2332 w 4000"/>
                      <a:gd name="T97" fmla="*/ 4674 h 5136"/>
                      <a:gd name="T98" fmla="*/ 2201 w 4000"/>
                      <a:gd name="T99" fmla="*/ 4346 h 5136"/>
                      <a:gd name="T100" fmla="*/ 1948 w 4000"/>
                      <a:gd name="T101" fmla="*/ 4437 h 5136"/>
                      <a:gd name="T102" fmla="*/ 1798 w 4000"/>
                      <a:gd name="T103" fmla="*/ 4534 h 5136"/>
                      <a:gd name="T104" fmla="*/ 1726 w 4000"/>
                      <a:gd name="T105" fmla="*/ 4543 h 5136"/>
                      <a:gd name="T106" fmla="*/ 1648 w 4000"/>
                      <a:gd name="T107" fmla="*/ 4718 h 5136"/>
                      <a:gd name="T108" fmla="*/ 1555 w 4000"/>
                      <a:gd name="T109" fmla="*/ 4990 h 5136"/>
                      <a:gd name="T110" fmla="*/ 1430 w 4000"/>
                      <a:gd name="T111" fmla="*/ 4880 h 5136"/>
                      <a:gd name="T112" fmla="*/ 1327 w 4000"/>
                      <a:gd name="T113" fmla="*/ 4646 h 5136"/>
                      <a:gd name="T114" fmla="*/ 1099 w 4000"/>
                      <a:gd name="T115" fmla="*/ 4409 h 5136"/>
                      <a:gd name="T116" fmla="*/ 768 w 4000"/>
                      <a:gd name="T117" fmla="*/ 4905 h 5136"/>
                      <a:gd name="T118" fmla="*/ 418 w 4000"/>
                      <a:gd name="T119" fmla="*/ 5058 h 5136"/>
                      <a:gd name="T120" fmla="*/ 149 w 4000"/>
                      <a:gd name="T121" fmla="*/ 5077 h 5136"/>
                      <a:gd name="T122" fmla="*/ 153 w 4000"/>
                      <a:gd name="T123" fmla="*/ 4727 h 5136"/>
                      <a:gd name="T124" fmla="*/ 31 w 4000"/>
                      <a:gd name="T125" fmla="*/ 4456 h 5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4000" h="5136">
                        <a:moveTo>
                          <a:pt x="28" y="4306"/>
                        </a:moveTo>
                        <a:lnTo>
                          <a:pt x="31" y="4297"/>
                        </a:lnTo>
                        <a:lnTo>
                          <a:pt x="40" y="4278"/>
                        </a:lnTo>
                        <a:lnTo>
                          <a:pt x="53" y="4256"/>
                        </a:lnTo>
                        <a:lnTo>
                          <a:pt x="68" y="4237"/>
                        </a:lnTo>
                        <a:lnTo>
                          <a:pt x="75" y="4231"/>
                        </a:lnTo>
                        <a:lnTo>
                          <a:pt x="84" y="4225"/>
                        </a:lnTo>
                        <a:lnTo>
                          <a:pt x="93" y="4218"/>
                        </a:lnTo>
                        <a:lnTo>
                          <a:pt x="103" y="4212"/>
                        </a:lnTo>
                        <a:lnTo>
                          <a:pt x="106" y="4206"/>
                        </a:lnTo>
                        <a:lnTo>
                          <a:pt x="109" y="4187"/>
                        </a:lnTo>
                        <a:lnTo>
                          <a:pt x="109" y="4168"/>
                        </a:lnTo>
                        <a:lnTo>
                          <a:pt x="106" y="4153"/>
                        </a:lnTo>
                        <a:lnTo>
                          <a:pt x="100" y="4137"/>
                        </a:lnTo>
                        <a:lnTo>
                          <a:pt x="90" y="4125"/>
                        </a:lnTo>
                        <a:lnTo>
                          <a:pt x="84" y="4109"/>
                        </a:lnTo>
                        <a:lnTo>
                          <a:pt x="81" y="4097"/>
                        </a:lnTo>
                        <a:lnTo>
                          <a:pt x="84" y="4087"/>
                        </a:lnTo>
                        <a:lnTo>
                          <a:pt x="93" y="4084"/>
                        </a:lnTo>
                        <a:lnTo>
                          <a:pt x="103" y="4078"/>
                        </a:lnTo>
                        <a:lnTo>
                          <a:pt x="112" y="4072"/>
                        </a:lnTo>
                        <a:lnTo>
                          <a:pt x="121" y="4069"/>
                        </a:lnTo>
                        <a:lnTo>
                          <a:pt x="131" y="4065"/>
                        </a:lnTo>
                        <a:lnTo>
                          <a:pt x="137" y="4062"/>
                        </a:lnTo>
                        <a:lnTo>
                          <a:pt x="146" y="4059"/>
                        </a:lnTo>
                        <a:lnTo>
                          <a:pt x="153" y="4053"/>
                        </a:lnTo>
                        <a:lnTo>
                          <a:pt x="174" y="4040"/>
                        </a:lnTo>
                        <a:lnTo>
                          <a:pt x="196" y="4022"/>
                        </a:lnTo>
                        <a:lnTo>
                          <a:pt x="212" y="4003"/>
                        </a:lnTo>
                        <a:lnTo>
                          <a:pt x="212" y="3987"/>
                        </a:lnTo>
                        <a:lnTo>
                          <a:pt x="209" y="3966"/>
                        </a:lnTo>
                        <a:lnTo>
                          <a:pt x="206" y="3944"/>
                        </a:lnTo>
                        <a:lnTo>
                          <a:pt x="212" y="3928"/>
                        </a:lnTo>
                        <a:lnTo>
                          <a:pt x="215" y="3928"/>
                        </a:lnTo>
                        <a:lnTo>
                          <a:pt x="218" y="3928"/>
                        </a:lnTo>
                        <a:lnTo>
                          <a:pt x="224" y="3928"/>
                        </a:lnTo>
                        <a:lnTo>
                          <a:pt x="231" y="3931"/>
                        </a:lnTo>
                        <a:lnTo>
                          <a:pt x="234" y="3928"/>
                        </a:lnTo>
                        <a:lnTo>
                          <a:pt x="246" y="3912"/>
                        </a:lnTo>
                        <a:lnTo>
                          <a:pt x="256" y="3887"/>
                        </a:lnTo>
                        <a:lnTo>
                          <a:pt x="262" y="3862"/>
                        </a:lnTo>
                        <a:lnTo>
                          <a:pt x="259" y="3841"/>
                        </a:lnTo>
                        <a:lnTo>
                          <a:pt x="256" y="3834"/>
                        </a:lnTo>
                        <a:lnTo>
                          <a:pt x="246" y="3825"/>
                        </a:lnTo>
                        <a:lnTo>
                          <a:pt x="237" y="3819"/>
                        </a:lnTo>
                        <a:lnTo>
                          <a:pt x="231" y="3813"/>
                        </a:lnTo>
                        <a:lnTo>
                          <a:pt x="224" y="3806"/>
                        </a:lnTo>
                        <a:lnTo>
                          <a:pt x="218" y="3797"/>
                        </a:lnTo>
                        <a:lnTo>
                          <a:pt x="215" y="3788"/>
                        </a:lnTo>
                        <a:lnTo>
                          <a:pt x="212" y="3775"/>
                        </a:lnTo>
                        <a:lnTo>
                          <a:pt x="212" y="3766"/>
                        </a:lnTo>
                        <a:lnTo>
                          <a:pt x="209" y="3759"/>
                        </a:lnTo>
                        <a:lnTo>
                          <a:pt x="209" y="3750"/>
                        </a:lnTo>
                        <a:lnTo>
                          <a:pt x="209" y="3741"/>
                        </a:lnTo>
                        <a:lnTo>
                          <a:pt x="209" y="3734"/>
                        </a:lnTo>
                        <a:lnTo>
                          <a:pt x="212" y="3728"/>
                        </a:lnTo>
                        <a:lnTo>
                          <a:pt x="215" y="3722"/>
                        </a:lnTo>
                        <a:lnTo>
                          <a:pt x="224" y="3716"/>
                        </a:lnTo>
                        <a:lnTo>
                          <a:pt x="234" y="3709"/>
                        </a:lnTo>
                        <a:lnTo>
                          <a:pt x="243" y="3706"/>
                        </a:lnTo>
                        <a:lnTo>
                          <a:pt x="249" y="3700"/>
                        </a:lnTo>
                        <a:lnTo>
                          <a:pt x="253" y="3694"/>
                        </a:lnTo>
                        <a:lnTo>
                          <a:pt x="256" y="3684"/>
                        </a:lnTo>
                        <a:lnTo>
                          <a:pt x="259" y="3675"/>
                        </a:lnTo>
                        <a:lnTo>
                          <a:pt x="262" y="3666"/>
                        </a:lnTo>
                        <a:lnTo>
                          <a:pt x="265" y="3659"/>
                        </a:lnTo>
                        <a:lnTo>
                          <a:pt x="281" y="3635"/>
                        </a:lnTo>
                        <a:lnTo>
                          <a:pt x="299" y="3610"/>
                        </a:lnTo>
                        <a:lnTo>
                          <a:pt x="321" y="3591"/>
                        </a:lnTo>
                        <a:lnTo>
                          <a:pt x="340" y="3581"/>
                        </a:lnTo>
                        <a:lnTo>
                          <a:pt x="368" y="3575"/>
                        </a:lnTo>
                        <a:lnTo>
                          <a:pt x="387" y="3566"/>
                        </a:lnTo>
                        <a:lnTo>
                          <a:pt x="396" y="3563"/>
                        </a:lnTo>
                        <a:lnTo>
                          <a:pt x="406" y="3556"/>
                        </a:lnTo>
                        <a:lnTo>
                          <a:pt x="415" y="3547"/>
                        </a:lnTo>
                        <a:lnTo>
                          <a:pt x="424" y="3541"/>
                        </a:lnTo>
                        <a:lnTo>
                          <a:pt x="431" y="3535"/>
                        </a:lnTo>
                        <a:lnTo>
                          <a:pt x="440" y="3513"/>
                        </a:lnTo>
                        <a:lnTo>
                          <a:pt x="446" y="3488"/>
                        </a:lnTo>
                        <a:lnTo>
                          <a:pt x="456" y="3469"/>
                        </a:lnTo>
                        <a:lnTo>
                          <a:pt x="462" y="3466"/>
                        </a:lnTo>
                        <a:lnTo>
                          <a:pt x="471" y="3463"/>
                        </a:lnTo>
                        <a:lnTo>
                          <a:pt x="480" y="3460"/>
                        </a:lnTo>
                        <a:lnTo>
                          <a:pt x="487" y="3457"/>
                        </a:lnTo>
                        <a:lnTo>
                          <a:pt x="493" y="3453"/>
                        </a:lnTo>
                        <a:lnTo>
                          <a:pt x="499" y="3435"/>
                        </a:lnTo>
                        <a:lnTo>
                          <a:pt x="499" y="3410"/>
                        </a:lnTo>
                        <a:lnTo>
                          <a:pt x="496" y="3385"/>
                        </a:lnTo>
                        <a:lnTo>
                          <a:pt x="496" y="3363"/>
                        </a:lnTo>
                        <a:lnTo>
                          <a:pt x="490" y="3338"/>
                        </a:lnTo>
                        <a:lnTo>
                          <a:pt x="484" y="3310"/>
                        </a:lnTo>
                        <a:lnTo>
                          <a:pt x="480" y="3288"/>
                        </a:lnTo>
                        <a:lnTo>
                          <a:pt x="480" y="3282"/>
                        </a:lnTo>
                        <a:lnTo>
                          <a:pt x="480" y="3272"/>
                        </a:lnTo>
                        <a:lnTo>
                          <a:pt x="484" y="3263"/>
                        </a:lnTo>
                        <a:lnTo>
                          <a:pt x="487" y="3254"/>
                        </a:lnTo>
                        <a:lnTo>
                          <a:pt x="490" y="3247"/>
                        </a:lnTo>
                        <a:lnTo>
                          <a:pt x="496" y="3241"/>
                        </a:lnTo>
                        <a:lnTo>
                          <a:pt x="509" y="3241"/>
                        </a:lnTo>
                        <a:lnTo>
                          <a:pt x="527" y="3244"/>
                        </a:lnTo>
                        <a:lnTo>
                          <a:pt x="543" y="3250"/>
                        </a:lnTo>
                        <a:lnTo>
                          <a:pt x="555" y="3260"/>
                        </a:lnTo>
                        <a:lnTo>
                          <a:pt x="559" y="3272"/>
                        </a:lnTo>
                        <a:lnTo>
                          <a:pt x="559" y="3288"/>
                        </a:lnTo>
                        <a:lnTo>
                          <a:pt x="559" y="3304"/>
                        </a:lnTo>
                        <a:lnTo>
                          <a:pt x="565" y="3316"/>
                        </a:lnTo>
                        <a:lnTo>
                          <a:pt x="587" y="3332"/>
                        </a:lnTo>
                        <a:lnTo>
                          <a:pt x="615" y="3344"/>
                        </a:lnTo>
                        <a:lnTo>
                          <a:pt x="649" y="3350"/>
                        </a:lnTo>
                        <a:lnTo>
                          <a:pt x="677" y="3350"/>
                        </a:lnTo>
                        <a:lnTo>
                          <a:pt x="696" y="3341"/>
                        </a:lnTo>
                        <a:lnTo>
                          <a:pt x="718" y="3325"/>
                        </a:lnTo>
                        <a:lnTo>
                          <a:pt x="733" y="3307"/>
                        </a:lnTo>
                        <a:lnTo>
                          <a:pt x="737" y="3288"/>
                        </a:lnTo>
                        <a:lnTo>
                          <a:pt x="737" y="3263"/>
                        </a:lnTo>
                        <a:lnTo>
                          <a:pt x="733" y="3238"/>
                        </a:lnTo>
                        <a:lnTo>
                          <a:pt x="730" y="3213"/>
                        </a:lnTo>
                        <a:lnTo>
                          <a:pt x="733" y="3194"/>
                        </a:lnTo>
                        <a:lnTo>
                          <a:pt x="743" y="3175"/>
                        </a:lnTo>
                        <a:lnTo>
                          <a:pt x="758" y="3160"/>
                        </a:lnTo>
                        <a:lnTo>
                          <a:pt x="765" y="3141"/>
                        </a:lnTo>
                        <a:lnTo>
                          <a:pt x="765" y="3116"/>
                        </a:lnTo>
                        <a:lnTo>
                          <a:pt x="755" y="3085"/>
                        </a:lnTo>
                        <a:lnTo>
                          <a:pt x="743" y="3057"/>
                        </a:lnTo>
                        <a:lnTo>
                          <a:pt x="733" y="3032"/>
                        </a:lnTo>
                        <a:lnTo>
                          <a:pt x="721" y="3013"/>
                        </a:lnTo>
                        <a:lnTo>
                          <a:pt x="702" y="2991"/>
                        </a:lnTo>
                        <a:lnTo>
                          <a:pt x="693" y="2973"/>
                        </a:lnTo>
                        <a:lnTo>
                          <a:pt x="683" y="2948"/>
                        </a:lnTo>
                        <a:lnTo>
                          <a:pt x="674" y="2916"/>
                        </a:lnTo>
                        <a:lnTo>
                          <a:pt x="668" y="2885"/>
                        </a:lnTo>
                        <a:lnTo>
                          <a:pt x="665" y="2860"/>
                        </a:lnTo>
                        <a:lnTo>
                          <a:pt x="671" y="2835"/>
                        </a:lnTo>
                        <a:lnTo>
                          <a:pt x="683" y="2807"/>
                        </a:lnTo>
                        <a:lnTo>
                          <a:pt x="696" y="2782"/>
                        </a:lnTo>
                        <a:lnTo>
                          <a:pt x="708" y="2760"/>
                        </a:lnTo>
                        <a:lnTo>
                          <a:pt x="715" y="2757"/>
                        </a:lnTo>
                        <a:lnTo>
                          <a:pt x="724" y="2751"/>
                        </a:lnTo>
                        <a:lnTo>
                          <a:pt x="733" y="2745"/>
                        </a:lnTo>
                        <a:lnTo>
                          <a:pt x="743" y="2738"/>
                        </a:lnTo>
                        <a:lnTo>
                          <a:pt x="752" y="2732"/>
                        </a:lnTo>
                        <a:lnTo>
                          <a:pt x="758" y="2726"/>
                        </a:lnTo>
                        <a:lnTo>
                          <a:pt x="765" y="2701"/>
                        </a:lnTo>
                        <a:lnTo>
                          <a:pt x="768" y="2670"/>
                        </a:lnTo>
                        <a:lnTo>
                          <a:pt x="768" y="2638"/>
                        </a:lnTo>
                        <a:lnTo>
                          <a:pt x="762" y="2613"/>
                        </a:lnTo>
                        <a:lnTo>
                          <a:pt x="755" y="2595"/>
                        </a:lnTo>
                        <a:lnTo>
                          <a:pt x="746" y="2573"/>
                        </a:lnTo>
                        <a:lnTo>
                          <a:pt x="737" y="2557"/>
                        </a:lnTo>
                        <a:lnTo>
                          <a:pt x="724" y="2529"/>
                        </a:lnTo>
                        <a:lnTo>
                          <a:pt x="708" y="2501"/>
                        </a:lnTo>
                        <a:lnTo>
                          <a:pt x="693" y="2476"/>
                        </a:lnTo>
                        <a:lnTo>
                          <a:pt x="677" y="2457"/>
                        </a:lnTo>
                        <a:lnTo>
                          <a:pt x="655" y="2439"/>
                        </a:lnTo>
                        <a:lnTo>
                          <a:pt x="634" y="2423"/>
                        </a:lnTo>
                        <a:lnTo>
                          <a:pt x="615" y="2410"/>
                        </a:lnTo>
                        <a:lnTo>
                          <a:pt x="599" y="2407"/>
                        </a:lnTo>
                        <a:lnTo>
                          <a:pt x="580" y="2407"/>
                        </a:lnTo>
                        <a:lnTo>
                          <a:pt x="565" y="2407"/>
                        </a:lnTo>
                        <a:lnTo>
                          <a:pt x="552" y="2401"/>
                        </a:lnTo>
                        <a:lnTo>
                          <a:pt x="543" y="2385"/>
                        </a:lnTo>
                        <a:lnTo>
                          <a:pt x="540" y="2364"/>
                        </a:lnTo>
                        <a:lnTo>
                          <a:pt x="540" y="2342"/>
                        </a:lnTo>
                        <a:lnTo>
                          <a:pt x="540" y="2323"/>
                        </a:lnTo>
                        <a:lnTo>
                          <a:pt x="546" y="2295"/>
                        </a:lnTo>
                        <a:lnTo>
                          <a:pt x="559" y="2261"/>
                        </a:lnTo>
                        <a:lnTo>
                          <a:pt x="574" y="2236"/>
                        </a:lnTo>
                        <a:lnTo>
                          <a:pt x="590" y="2220"/>
                        </a:lnTo>
                        <a:lnTo>
                          <a:pt x="609" y="2207"/>
                        </a:lnTo>
                        <a:lnTo>
                          <a:pt x="627" y="2198"/>
                        </a:lnTo>
                        <a:lnTo>
                          <a:pt x="637" y="2195"/>
                        </a:lnTo>
                        <a:lnTo>
                          <a:pt x="646" y="2195"/>
                        </a:lnTo>
                        <a:lnTo>
                          <a:pt x="655" y="2198"/>
                        </a:lnTo>
                        <a:lnTo>
                          <a:pt x="665" y="2198"/>
                        </a:lnTo>
                        <a:lnTo>
                          <a:pt x="674" y="2198"/>
                        </a:lnTo>
                        <a:lnTo>
                          <a:pt x="693" y="2189"/>
                        </a:lnTo>
                        <a:lnTo>
                          <a:pt x="715" y="2176"/>
                        </a:lnTo>
                        <a:lnTo>
                          <a:pt x="733" y="2167"/>
                        </a:lnTo>
                        <a:lnTo>
                          <a:pt x="746" y="2164"/>
                        </a:lnTo>
                        <a:lnTo>
                          <a:pt x="765" y="2161"/>
                        </a:lnTo>
                        <a:lnTo>
                          <a:pt x="783" y="2158"/>
                        </a:lnTo>
                        <a:lnTo>
                          <a:pt x="796" y="2154"/>
                        </a:lnTo>
                        <a:lnTo>
                          <a:pt x="811" y="2133"/>
                        </a:lnTo>
                        <a:lnTo>
                          <a:pt x="821" y="2101"/>
                        </a:lnTo>
                        <a:lnTo>
                          <a:pt x="827" y="2070"/>
                        </a:lnTo>
                        <a:lnTo>
                          <a:pt x="833" y="2042"/>
                        </a:lnTo>
                        <a:lnTo>
                          <a:pt x="843" y="2020"/>
                        </a:lnTo>
                        <a:lnTo>
                          <a:pt x="855" y="1989"/>
                        </a:lnTo>
                        <a:lnTo>
                          <a:pt x="861" y="1964"/>
                        </a:lnTo>
                        <a:lnTo>
                          <a:pt x="858" y="1942"/>
                        </a:lnTo>
                        <a:lnTo>
                          <a:pt x="852" y="1914"/>
                        </a:lnTo>
                        <a:lnTo>
                          <a:pt x="849" y="1889"/>
                        </a:lnTo>
                        <a:lnTo>
                          <a:pt x="852" y="1870"/>
                        </a:lnTo>
                        <a:lnTo>
                          <a:pt x="858" y="1845"/>
                        </a:lnTo>
                        <a:lnTo>
                          <a:pt x="865" y="1823"/>
                        </a:lnTo>
                        <a:lnTo>
                          <a:pt x="865" y="1805"/>
                        </a:lnTo>
                        <a:lnTo>
                          <a:pt x="858" y="1780"/>
                        </a:lnTo>
                        <a:lnTo>
                          <a:pt x="849" y="1752"/>
                        </a:lnTo>
                        <a:lnTo>
                          <a:pt x="840" y="1723"/>
                        </a:lnTo>
                        <a:lnTo>
                          <a:pt x="830" y="1699"/>
                        </a:lnTo>
                        <a:lnTo>
                          <a:pt x="821" y="1670"/>
                        </a:lnTo>
                        <a:lnTo>
                          <a:pt x="811" y="1636"/>
                        </a:lnTo>
                        <a:lnTo>
                          <a:pt x="805" y="1608"/>
                        </a:lnTo>
                        <a:lnTo>
                          <a:pt x="805" y="1586"/>
                        </a:lnTo>
                        <a:lnTo>
                          <a:pt x="808" y="1558"/>
                        </a:lnTo>
                        <a:lnTo>
                          <a:pt x="811" y="1533"/>
                        </a:lnTo>
                        <a:lnTo>
                          <a:pt x="808" y="1511"/>
                        </a:lnTo>
                        <a:lnTo>
                          <a:pt x="802" y="1486"/>
                        </a:lnTo>
                        <a:lnTo>
                          <a:pt x="790" y="1455"/>
                        </a:lnTo>
                        <a:lnTo>
                          <a:pt x="777" y="1427"/>
                        </a:lnTo>
                        <a:lnTo>
                          <a:pt x="762" y="1405"/>
                        </a:lnTo>
                        <a:lnTo>
                          <a:pt x="746" y="1389"/>
                        </a:lnTo>
                        <a:lnTo>
                          <a:pt x="721" y="1377"/>
                        </a:lnTo>
                        <a:lnTo>
                          <a:pt x="696" y="1361"/>
                        </a:lnTo>
                        <a:lnTo>
                          <a:pt x="680" y="1346"/>
                        </a:lnTo>
                        <a:lnTo>
                          <a:pt x="677" y="1327"/>
                        </a:lnTo>
                        <a:lnTo>
                          <a:pt x="680" y="1305"/>
                        </a:lnTo>
                        <a:lnTo>
                          <a:pt x="683" y="1280"/>
                        </a:lnTo>
                        <a:lnTo>
                          <a:pt x="680" y="1261"/>
                        </a:lnTo>
                        <a:lnTo>
                          <a:pt x="665" y="1243"/>
                        </a:lnTo>
                        <a:lnTo>
                          <a:pt x="640" y="1224"/>
                        </a:lnTo>
                        <a:lnTo>
                          <a:pt x="615" y="1215"/>
                        </a:lnTo>
                        <a:lnTo>
                          <a:pt x="609" y="1211"/>
                        </a:lnTo>
                        <a:lnTo>
                          <a:pt x="599" y="1211"/>
                        </a:lnTo>
                        <a:lnTo>
                          <a:pt x="590" y="1215"/>
                        </a:lnTo>
                        <a:lnTo>
                          <a:pt x="580" y="1215"/>
                        </a:lnTo>
                        <a:lnTo>
                          <a:pt x="571" y="1215"/>
                        </a:lnTo>
                        <a:lnTo>
                          <a:pt x="565" y="1215"/>
                        </a:lnTo>
                        <a:lnTo>
                          <a:pt x="559" y="1199"/>
                        </a:lnTo>
                        <a:lnTo>
                          <a:pt x="552" y="1180"/>
                        </a:lnTo>
                        <a:lnTo>
                          <a:pt x="546" y="1158"/>
                        </a:lnTo>
                        <a:lnTo>
                          <a:pt x="540" y="1143"/>
                        </a:lnTo>
                        <a:lnTo>
                          <a:pt x="527" y="1127"/>
                        </a:lnTo>
                        <a:lnTo>
                          <a:pt x="509" y="1108"/>
                        </a:lnTo>
                        <a:lnTo>
                          <a:pt x="490" y="1096"/>
                        </a:lnTo>
                        <a:lnTo>
                          <a:pt x="471" y="1090"/>
                        </a:lnTo>
                        <a:lnTo>
                          <a:pt x="449" y="1083"/>
                        </a:lnTo>
                        <a:lnTo>
                          <a:pt x="427" y="1077"/>
                        </a:lnTo>
                        <a:lnTo>
                          <a:pt x="412" y="1071"/>
                        </a:lnTo>
                        <a:lnTo>
                          <a:pt x="402" y="1055"/>
                        </a:lnTo>
                        <a:lnTo>
                          <a:pt x="393" y="1033"/>
                        </a:lnTo>
                        <a:lnTo>
                          <a:pt x="387" y="1015"/>
                        </a:lnTo>
                        <a:lnTo>
                          <a:pt x="377" y="993"/>
                        </a:lnTo>
                        <a:lnTo>
                          <a:pt x="362" y="968"/>
                        </a:lnTo>
                        <a:lnTo>
                          <a:pt x="349" y="943"/>
                        </a:lnTo>
                        <a:lnTo>
                          <a:pt x="340" y="918"/>
                        </a:lnTo>
                        <a:lnTo>
                          <a:pt x="343" y="899"/>
                        </a:lnTo>
                        <a:lnTo>
                          <a:pt x="349" y="877"/>
                        </a:lnTo>
                        <a:lnTo>
                          <a:pt x="356" y="859"/>
                        </a:lnTo>
                        <a:lnTo>
                          <a:pt x="359" y="855"/>
                        </a:lnTo>
                        <a:lnTo>
                          <a:pt x="371" y="846"/>
                        </a:lnTo>
                        <a:lnTo>
                          <a:pt x="390" y="840"/>
                        </a:lnTo>
                        <a:lnTo>
                          <a:pt x="409" y="830"/>
                        </a:lnTo>
                        <a:lnTo>
                          <a:pt x="421" y="821"/>
                        </a:lnTo>
                        <a:lnTo>
                          <a:pt x="424" y="809"/>
                        </a:lnTo>
                        <a:lnTo>
                          <a:pt x="421" y="790"/>
                        </a:lnTo>
                        <a:lnTo>
                          <a:pt x="418" y="771"/>
                        </a:lnTo>
                        <a:lnTo>
                          <a:pt x="421" y="755"/>
                        </a:lnTo>
                        <a:lnTo>
                          <a:pt x="440" y="737"/>
                        </a:lnTo>
                        <a:lnTo>
                          <a:pt x="468" y="718"/>
                        </a:lnTo>
                        <a:lnTo>
                          <a:pt x="499" y="702"/>
                        </a:lnTo>
                        <a:lnTo>
                          <a:pt x="530" y="687"/>
                        </a:lnTo>
                        <a:lnTo>
                          <a:pt x="555" y="674"/>
                        </a:lnTo>
                        <a:lnTo>
                          <a:pt x="565" y="668"/>
                        </a:lnTo>
                        <a:lnTo>
                          <a:pt x="571" y="662"/>
                        </a:lnTo>
                        <a:lnTo>
                          <a:pt x="580" y="656"/>
                        </a:lnTo>
                        <a:lnTo>
                          <a:pt x="590" y="649"/>
                        </a:lnTo>
                        <a:lnTo>
                          <a:pt x="596" y="646"/>
                        </a:lnTo>
                        <a:lnTo>
                          <a:pt x="615" y="634"/>
                        </a:lnTo>
                        <a:lnTo>
                          <a:pt x="634" y="618"/>
                        </a:lnTo>
                        <a:lnTo>
                          <a:pt x="652" y="612"/>
                        </a:lnTo>
                        <a:lnTo>
                          <a:pt x="668" y="618"/>
                        </a:lnTo>
                        <a:lnTo>
                          <a:pt x="683" y="627"/>
                        </a:lnTo>
                        <a:lnTo>
                          <a:pt x="699" y="640"/>
                        </a:lnTo>
                        <a:lnTo>
                          <a:pt x="715" y="646"/>
                        </a:lnTo>
                        <a:lnTo>
                          <a:pt x="746" y="649"/>
                        </a:lnTo>
                        <a:lnTo>
                          <a:pt x="780" y="646"/>
                        </a:lnTo>
                        <a:lnTo>
                          <a:pt x="818" y="640"/>
                        </a:lnTo>
                        <a:lnTo>
                          <a:pt x="846" y="631"/>
                        </a:lnTo>
                        <a:lnTo>
                          <a:pt x="858" y="615"/>
                        </a:lnTo>
                        <a:lnTo>
                          <a:pt x="874" y="593"/>
                        </a:lnTo>
                        <a:lnTo>
                          <a:pt x="890" y="578"/>
                        </a:lnTo>
                        <a:lnTo>
                          <a:pt x="893" y="578"/>
                        </a:lnTo>
                        <a:lnTo>
                          <a:pt x="899" y="578"/>
                        </a:lnTo>
                        <a:lnTo>
                          <a:pt x="905" y="578"/>
                        </a:lnTo>
                        <a:lnTo>
                          <a:pt x="911" y="578"/>
                        </a:lnTo>
                        <a:lnTo>
                          <a:pt x="915" y="578"/>
                        </a:lnTo>
                        <a:lnTo>
                          <a:pt x="918" y="565"/>
                        </a:lnTo>
                        <a:lnTo>
                          <a:pt x="915" y="546"/>
                        </a:lnTo>
                        <a:lnTo>
                          <a:pt x="908" y="528"/>
                        </a:lnTo>
                        <a:lnTo>
                          <a:pt x="899" y="509"/>
                        </a:lnTo>
                        <a:lnTo>
                          <a:pt x="893" y="496"/>
                        </a:lnTo>
                        <a:lnTo>
                          <a:pt x="890" y="487"/>
                        </a:lnTo>
                        <a:lnTo>
                          <a:pt x="883" y="481"/>
                        </a:lnTo>
                        <a:lnTo>
                          <a:pt x="877" y="471"/>
                        </a:lnTo>
                        <a:lnTo>
                          <a:pt x="871" y="465"/>
                        </a:lnTo>
                        <a:lnTo>
                          <a:pt x="868" y="456"/>
                        </a:lnTo>
                        <a:lnTo>
                          <a:pt x="865" y="449"/>
                        </a:lnTo>
                        <a:lnTo>
                          <a:pt x="868" y="443"/>
                        </a:lnTo>
                        <a:lnTo>
                          <a:pt x="871" y="434"/>
                        </a:lnTo>
                        <a:lnTo>
                          <a:pt x="874" y="428"/>
                        </a:lnTo>
                        <a:lnTo>
                          <a:pt x="880" y="418"/>
                        </a:lnTo>
                        <a:lnTo>
                          <a:pt x="880" y="412"/>
                        </a:lnTo>
                        <a:lnTo>
                          <a:pt x="877" y="409"/>
                        </a:lnTo>
                        <a:lnTo>
                          <a:pt x="874" y="403"/>
                        </a:lnTo>
                        <a:lnTo>
                          <a:pt x="868" y="396"/>
                        </a:lnTo>
                        <a:lnTo>
                          <a:pt x="865" y="390"/>
                        </a:lnTo>
                        <a:lnTo>
                          <a:pt x="865" y="381"/>
                        </a:lnTo>
                        <a:lnTo>
                          <a:pt x="868" y="371"/>
                        </a:lnTo>
                        <a:lnTo>
                          <a:pt x="871" y="362"/>
                        </a:lnTo>
                        <a:lnTo>
                          <a:pt x="877" y="353"/>
                        </a:lnTo>
                        <a:lnTo>
                          <a:pt x="880" y="343"/>
                        </a:lnTo>
                        <a:lnTo>
                          <a:pt x="899" y="331"/>
                        </a:lnTo>
                        <a:lnTo>
                          <a:pt x="927" y="321"/>
                        </a:lnTo>
                        <a:lnTo>
                          <a:pt x="946" y="315"/>
                        </a:lnTo>
                        <a:lnTo>
                          <a:pt x="952" y="309"/>
                        </a:lnTo>
                        <a:lnTo>
                          <a:pt x="949" y="296"/>
                        </a:lnTo>
                        <a:lnTo>
                          <a:pt x="946" y="281"/>
                        </a:lnTo>
                        <a:lnTo>
                          <a:pt x="946" y="265"/>
                        </a:lnTo>
                        <a:lnTo>
                          <a:pt x="946" y="256"/>
                        </a:lnTo>
                        <a:lnTo>
                          <a:pt x="958" y="250"/>
                        </a:lnTo>
                        <a:lnTo>
                          <a:pt x="974" y="253"/>
                        </a:lnTo>
                        <a:lnTo>
                          <a:pt x="993" y="256"/>
                        </a:lnTo>
                        <a:lnTo>
                          <a:pt x="1005" y="256"/>
                        </a:lnTo>
                        <a:lnTo>
                          <a:pt x="1024" y="243"/>
                        </a:lnTo>
                        <a:lnTo>
                          <a:pt x="1046" y="228"/>
                        </a:lnTo>
                        <a:lnTo>
                          <a:pt x="1064" y="218"/>
                        </a:lnTo>
                        <a:lnTo>
                          <a:pt x="1086" y="218"/>
                        </a:lnTo>
                        <a:lnTo>
                          <a:pt x="1114" y="218"/>
                        </a:lnTo>
                        <a:lnTo>
                          <a:pt x="1136" y="218"/>
                        </a:lnTo>
                        <a:lnTo>
                          <a:pt x="1143" y="218"/>
                        </a:lnTo>
                        <a:lnTo>
                          <a:pt x="1149" y="222"/>
                        </a:lnTo>
                        <a:lnTo>
                          <a:pt x="1158" y="222"/>
                        </a:lnTo>
                        <a:lnTo>
                          <a:pt x="1167" y="225"/>
                        </a:lnTo>
                        <a:lnTo>
                          <a:pt x="1174" y="225"/>
                        </a:lnTo>
                        <a:lnTo>
                          <a:pt x="1180" y="222"/>
                        </a:lnTo>
                        <a:lnTo>
                          <a:pt x="1186" y="218"/>
                        </a:lnTo>
                        <a:lnTo>
                          <a:pt x="1186" y="215"/>
                        </a:lnTo>
                        <a:lnTo>
                          <a:pt x="1183" y="209"/>
                        </a:lnTo>
                        <a:lnTo>
                          <a:pt x="1180" y="203"/>
                        </a:lnTo>
                        <a:lnTo>
                          <a:pt x="1177" y="197"/>
                        </a:lnTo>
                        <a:lnTo>
                          <a:pt x="1171" y="190"/>
                        </a:lnTo>
                        <a:lnTo>
                          <a:pt x="1167" y="184"/>
                        </a:lnTo>
                        <a:lnTo>
                          <a:pt x="1164" y="178"/>
                        </a:lnTo>
                        <a:lnTo>
                          <a:pt x="1167" y="172"/>
                        </a:lnTo>
                        <a:lnTo>
                          <a:pt x="1177" y="165"/>
                        </a:lnTo>
                        <a:lnTo>
                          <a:pt x="1196" y="165"/>
                        </a:lnTo>
                        <a:lnTo>
                          <a:pt x="1217" y="168"/>
                        </a:lnTo>
                        <a:lnTo>
                          <a:pt x="1239" y="172"/>
                        </a:lnTo>
                        <a:lnTo>
                          <a:pt x="1258" y="175"/>
                        </a:lnTo>
                        <a:lnTo>
                          <a:pt x="1274" y="172"/>
                        </a:lnTo>
                        <a:lnTo>
                          <a:pt x="1283" y="168"/>
                        </a:lnTo>
                        <a:lnTo>
                          <a:pt x="1296" y="162"/>
                        </a:lnTo>
                        <a:lnTo>
                          <a:pt x="1305" y="153"/>
                        </a:lnTo>
                        <a:lnTo>
                          <a:pt x="1314" y="147"/>
                        </a:lnTo>
                        <a:lnTo>
                          <a:pt x="1324" y="137"/>
                        </a:lnTo>
                        <a:lnTo>
                          <a:pt x="1330" y="118"/>
                        </a:lnTo>
                        <a:lnTo>
                          <a:pt x="1336" y="97"/>
                        </a:lnTo>
                        <a:lnTo>
                          <a:pt x="1342" y="78"/>
                        </a:lnTo>
                        <a:lnTo>
                          <a:pt x="1361" y="69"/>
                        </a:lnTo>
                        <a:lnTo>
                          <a:pt x="1386" y="59"/>
                        </a:lnTo>
                        <a:lnTo>
                          <a:pt x="1411" y="50"/>
                        </a:lnTo>
                        <a:lnTo>
                          <a:pt x="1430" y="40"/>
                        </a:lnTo>
                        <a:lnTo>
                          <a:pt x="1436" y="34"/>
                        </a:lnTo>
                        <a:lnTo>
                          <a:pt x="1442" y="28"/>
                        </a:lnTo>
                        <a:lnTo>
                          <a:pt x="1449" y="19"/>
                        </a:lnTo>
                        <a:lnTo>
                          <a:pt x="1458" y="9"/>
                        </a:lnTo>
                        <a:lnTo>
                          <a:pt x="1464" y="3"/>
                        </a:lnTo>
                        <a:lnTo>
                          <a:pt x="1470" y="0"/>
                        </a:lnTo>
                        <a:lnTo>
                          <a:pt x="1489" y="0"/>
                        </a:lnTo>
                        <a:lnTo>
                          <a:pt x="1508" y="9"/>
                        </a:lnTo>
                        <a:lnTo>
                          <a:pt x="1530" y="15"/>
                        </a:lnTo>
                        <a:lnTo>
                          <a:pt x="1548" y="22"/>
                        </a:lnTo>
                        <a:lnTo>
                          <a:pt x="1558" y="25"/>
                        </a:lnTo>
                        <a:lnTo>
                          <a:pt x="1570" y="28"/>
                        </a:lnTo>
                        <a:lnTo>
                          <a:pt x="1583" y="28"/>
                        </a:lnTo>
                        <a:lnTo>
                          <a:pt x="1586" y="47"/>
                        </a:lnTo>
                        <a:lnTo>
                          <a:pt x="1589" y="62"/>
                        </a:lnTo>
                        <a:lnTo>
                          <a:pt x="1592" y="75"/>
                        </a:lnTo>
                        <a:lnTo>
                          <a:pt x="1598" y="97"/>
                        </a:lnTo>
                        <a:lnTo>
                          <a:pt x="1602" y="118"/>
                        </a:lnTo>
                        <a:lnTo>
                          <a:pt x="1608" y="140"/>
                        </a:lnTo>
                        <a:lnTo>
                          <a:pt x="1620" y="156"/>
                        </a:lnTo>
                        <a:lnTo>
                          <a:pt x="1636" y="159"/>
                        </a:lnTo>
                        <a:lnTo>
                          <a:pt x="1661" y="159"/>
                        </a:lnTo>
                        <a:lnTo>
                          <a:pt x="1683" y="156"/>
                        </a:lnTo>
                        <a:lnTo>
                          <a:pt x="1705" y="156"/>
                        </a:lnTo>
                        <a:lnTo>
                          <a:pt x="1711" y="153"/>
                        </a:lnTo>
                        <a:lnTo>
                          <a:pt x="1720" y="153"/>
                        </a:lnTo>
                        <a:lnTo>
                          <a:pt x="1730" y="150"/>
                        </a:lnTo>
                        <a:lnTo>
                          <a:pt x="1736" y="150"/>
                        </a:lnTo>
                        <a:lnTo>
                          <a:pt x="1745" y="150"/>
                        </a:lnTo>
                        <a:lnTo>
                          <a:pt x="1764" y="159"/>
                        </a:lnTo>
                        <a:lnTo>
                          <a:pt x="1789" y="175"/>
                        </a:lnTo>
                        <a:lnTo>
                          <a:pt x="1805" y="187"/>
                        </a:lnTo>
                        <a:lnTo>
                          <a:pt x="1817" y="209"/>
                        </a:lnTo>
                        <a:lnTo>
                          <a:pt x="1823" y="234"/>
                        </a:lnTo>
                        <a:lnTo>
                          <a:pt x="1833" y="262"/>
                        </a:lnTo>
                        <a:lnTo>
                          <a:pt x="1845" y="278"/>
                        </a:lnTo>
                        <a:lnTo>
                          <a:pt x="1864" y="284"/>
                        </a:lnTo>
                        <a:lnTo>
                          <a:pt x="1889" y="287"/>
                        </a:lnTo>
                        <a:lnTo>
                          <a:pt x="1914" y="284"/>
                        </a:lnTo>
                        <a:lnTo>
                          <a:pt x="1933" y="278"/>
                        </a:lnTo>
                        <a:lnTo>
                          <a:pt x="1945" y="262"/>
                        </a:lnTo>
                        <a:lnTo>
                          <a:pt x="1954" y="240"/>
                        </a:lnTo>
                        <a:lnTo>
                          <a:pt x="1967" y="228"/>
                        </a:lnTo>
                        <a:lnTo>
                          <a:pt x="1986" y="222"/>
                        </a:lnTo>
                        <a:lnTo>
                          <a:pt x="2007" y="218"/>
                        </a:lnTo>
                        <a:lnTo>
                          <a:pt x="2029" y="222"/>
                        </a:lnTo>
                        <a:lnTo>
                          <a:pt x="2048" y="228"/>
                        </a:lnTo>
                        <a:lnTo>
                          <a:pt x="2061" y="240"/>
                        </a:lnTo>
                        <a:lnTo>
                          <a:pt x="2073" y="259"/>
                        </a:lnTo>
                        <a:lnTo>
                          <a:pt x="2086" y="278"/>
                        </a:lnTo>
                        <a:lnTo>
                          <a:pt x="2098" y="284"/>
                        </a:lnTo>
                        <a:lnTo>
                          <a:pt x="2107" y="284"/>
                        </a:lnTo>
                        <a:lnTo>
                          <a:pt x="2114" y="278"/>
                        </a:lnTo>
                        <a:lnTo>
                          <a:pt x="2120" y="268"/>
                        </a:lnTo>
                        <a:lnTo>
                          <a:pt x="2129" y="259"/>
                        </a:lnTo>
                        <a:lnTo>
                          <a:pt x="2136" y="250"/>
                        </a:lnTo>
                        <a:lnTo>
                          <a:pt x="2142" y="243"/>
                        </a:lnTo>
                        <a:lnTo>
                          <a:pt x="2148" y="237"/>
                        </a:lnTo>
                        <a:lnTo>
                          <a:pt x="2164" y="228"/>
                        </a:lnTo>
                        <a:lnTo>
                          <a:pt x="2185" y="222"/>
                        </a:lnTo>
                        <a:lnTo>
                          <a:pt x="2207" y="215"/>
                        </a:lnTo>
                        <a:lnTo>
                          <a:pt x="2226" y="215"/>
                        </a:lnTo>
                        <a:lnTo>
                          <a:pt x="2245" y="228"/>
                        </a:lnTo>
                        <a:lnTo>
                          <a:pt x="2267" y="250"/>
                        </a:lnTo>
                        <a:lnTo>
                          <a:pt x="2282" y="271"/>
                        </a:lnTo>
                        <a:lnTo>
                          <a:pt x="2285" y="290"/>
                        </a:lnTo>
                        <a:lnTo>
                          <a:pt x="2292" y="315"/>
                        </a:lnTo>
                        <a:lnTo>
                          <a:pt x="2295" y="337"/>
                        </a:lnTo>
                        <a:lnTo>
                          <a:pt x="2304" y="356"/>
                        </a:lnTo>
                        <a:lnTo>
                          <a:pt x="2320" y="362"/>
                        </a:lnTo>
                        <a:lnTo>
                          <a:pt x="2338" y="368"/>
                        </a:lnTo>
                        <a:lnTo>
                          <a:pt x="2357" y="368"/>
                        </a:lnTo>
                        <a:lnTo>
                          <a:pt x="2373" y="362"/>
                        </a:lnTo>
                        <a:lnTo>
                          <a:pt x="2376" y="350"/>
                        </a:lnTo>
                        <a:lnTo>
                          <a:pt x="2373" y="334"/>
                        </a:lnTo>
                        <a:lnTo>
                          <a:pt x="2370" y="318"/>
                        </a:lnTo>
                        <a:lnTo>
                          <a:pt x="2373" y="306"/>
                        </a:lnTo>
                        <a:lnTo>
                          <a:pt x="2385" y="303"/>
                        </a:lnTo>
                        <a:lnTo>
                          <a:pt x="2401" y="303"/>
                        </a:lnTo>
                        <a:lnTo>
                          <a:pt x="2417" y="306"/>
                        </a:lnTo>
                        <a:lnTo>
                          <a:pt x="2429" y="306"/>
                        </a:lnTo>
                        <a:lnTo>
                          <a:pt x="2438" y="303"/>
                        </a:lnTo>
                        <a:lnTo>
                          <a:pt x="2448" y="296"/>
                        </a:lnTo>
                        <a:lnTo>
                          <a:pt x="2457" y="290"/>
                        </a:lnTo>
                        <a:lnTo>
                          <a:pt x="2467" y="284"/>
                        </a:lnTo>
                        <a:lnTo>
                          <a:pt x="2473" y="275"/>
                        </a:lnTo>
                        <a:lnTo>
                          <a:pt x="2476" y="256"/>
                        </a:lnTo>
                        <a:lnTo>
                          <a:pt x="2476" y="231"/>
                        </a:lnTo>
                        <a:lnTo>
                          <a:pt x="2473" y="206"/>
                        </a:lnTo>
                        <a:lnTo>
                          <a:pt x="2473" y="187"/>
                        </a:lnTo>
                        <a:lnTo>
                          <a:pt x="2476" y="178"/>
                        </a:lnTo>
                        <a:lnTo>
                          <a:pt x="2479" y="165"/>
                        </a:lnTo>
                        <a:lnTo>
                          <a:pt x="2485" y="153"/>
                        </a:lnTo>
                        <a:lnTo>
                          <a:pt x="2492" y="143"/>
                        </a:lnTo>
                        <a:lnTo>
                          <a:pt x="2498" y="137"/>
                        </a:lnTo>
                        <a:lnTo>
                          <a:pt x="2507" y="134"/>
                        </a:lnTo>
                        <a:lnTo>
                          <a:pt x="2516" y="134"/>
                        </a:lnTo>
                        <a:lnTo>
                          <a:pt x="2529" y="134"/>
                        </a:lnTo>
                        <a:lnTo>
                          <a:pt x="2538" y="134"/>
                        </a:lnTo>
                        <a:lnTo>
                          <a:pt x="2548" y="137"/>
                        </a:lnTo>
                        <a:lnTo>
                          <a:pt x="2566" y="156"/>
                        </a:lnTo>
                        <a:lnTo>
                          <a:pt x="2585" y="181"/>
                        </a:lnTo>
                        <a:lnTo>
                          <a:pt x="2601" y="206"/>
                        </a:lnTo>
                        <a:lnTo>
                          <a:pt x="2610" y="228"/>
                        </a:lnTo>
                        <a:lnTo>
                          <a:pt x="2620" y="256"/>
                        </a:lnTo>
                        <a:lnTo>
                          <a:pt x="2632" y="284"/>
                        </a:lnTo>
                        <a:lnTo>
                          <a:pt x="2645" y="303"/>
                        </a:lnTo>
                        <a:lnTo>
                          <a:pt x="2660" y="312"/>
                        </a:lnTo>
                        <a:lnTo>
                          <a:pt x="2682" y="315"/>
                        </a:lnTo>
                        <a:lnTo>
                          <a:pt x="2698" y="325"/>
                        </a:lnTo>
                        <a:lnTo>
                          <a:pt x="2713" y="343"/>
                        </a:lnTo>
                        <a:lnTo>
                          <a:pt x="2732" y="368"/>
                        </a:lnTo>
                        <a:lnTo>
                          <a:pt x="2744" y="396"/>
                        </a:lnTo>
                        <a:lnTo>
                          <a:pt x="2754" y="421"/>
                        </a:lnTo>
                        <a:lnTo>
                          <a:pt x="2754" y="440"/>
                        </a:lnTo>
                        <a:lnTo>
                          <a:pt x="2748" y="465"/>
                        </a:lnTo>
                        <a:lnTo>
                          <a:pt x="2741" y="490"/>
                        </a:lnTo>
                        <a:lnTo>
                          <a:pt x="2735" y="515"/>
                        </a:lnTo>
                        <a:lnTo>
                          <a:pt x="2738" y="534"/>
                        </a:lnTo>
                        <a:lnTo>
                          <a:pt x="2744" y="540"/>
                        </a:lnTo>
                        <a:lnTo>
                          <a:pt x="2751" y="543"/>
                        </a:lnTo>
                        <a:lnTo>
                          <a:pt x="2760" y="549"/>
                        </a:lnTo>
                        <a:lnTo>
                          <a:pt x="2769" y="556"/>
                        </a:lnTo>
                        <a:lnTo>
                          <a:pt x="2779" y="559"/>
                        </a:lnTo>
                        <a:lnTo>
                          <a:pt x="2785" y="565"/>
                        </a:lnTo>
                        <a:lnTo>
                          <a:pt x="2798" y="587"/>
                        </a:lnTo>
                        <a:lnTo>
                          <a:pt x="2810" y="615"/>
                        </a:lnTo>
                        <a:lnTo>
                          <a:pt x="2826" y="637"/>
                        </a:lnTo>
                        <a:lnTo>
                          <a:pt x="2847" y="652"/>
                        </a:lnTo>
                        <a:lnTo>
                          <a:pt x="2876" y="668"/>
                        </a:lnTo>
                        <a:lnTo>
                          <a:pt x="2907" y="687"/>
                        </a:lnTo>
                        <a:lnTo>
                          <a:pt x="2935" y="702"/>
                        </a:lnTo>
                        <a:lnTo>
                          <a:pt x="2957" y="718"/>
                        </a:lnTo>
                        <a:lnTo>
                          <a:pt x="2969" y="727"/>
                        </a:lnTo>
                        <a:lnTo>
                          <a:pt x="2979" y="734"/>
                        </a:lnTo>
                        <a:lnTo>
                          <a:pt x="2997" y="734"/>
                        </a:lnTo>
                        <a:lnTo>
                          <a:pt x="3019" y="731"/>
                        </a:lnTo>
                        <a:lnTo>
                          <a:pt x="3041" y="727"/>
                        </a:lnTo>
                        <a:lnTo>
                          <a:pt x="3060" y="727"/>
                        </a:lnTo>
                        <a:lnTo>
                          <a:pt x="3082" y="737"/>
                        </a:lnTo>
                        <a:lnTo>
                          <a:pt x="3104" y="749"/>
                        </a:lnTo>
                        <a:lnTo>
                          <a:pt x="3122" y="768"/>
                        </a:lnTo>
                        <a:lnTo>
                          <a:pt x="3138" y="784"/>
                        </a:lnTo>
                        <a:lnTo>
                          <a:pt x="3144" y="809"/>
                        </a:lnTo>
                        <a:lnTo>
                          <a:pt x="3147" y="843"/>
                        </a:lnTo>
                        <a:lnTo>
                          <a:pt x="3150" y="877"/>
                        </a:lnTo>
                        <a:lnTo>
                          <a:pt x="3150" y="905"/>
                        </a:lnTo>
                        <a:lnTo>
                          <a:pt x="3150" y="927"/>
                        </a:lnTo>
                        <a:lnTo>
                          <a:pt x="3150" y="958"/>
                        </a:lnTo>
                        <a:lnTo>
                          <a:pt x="3147" y="987"/>
                        </a:lnTo>
                        <a:lnTo>
                          <a:pt x="3147" y="1008"/>
                        </a:lnTo>
                        <a:lnTo>
                          <a:pt x="3147" y="1021"/>
                        </a:lnTo>
                        <a:lnTo>
                          <a:pt x="3150" y="1030"/>
                        </a:lnTo>
                        <a:lnTo>
                          <a:pt x="3157" y="1049"/>
                        </a:lnTo>
                        <a:lnTo>
                          <a:pt x="3166" y="1071"/>
                        </a:lnTo>
                        <a:lnTo>
                          <a:pt x="3172" y="1096"/>
                        </a:lnTo>
                        <a:lnTo>
                          <a:pt x="3182" y="1115"/>
                        </a:lnTo>
                        <a:lnTo>
                          <a:pt x="3182" y="1127"/>
                        </a:lnTo>
                        <a:lnTo>
                          <a:pt x="3175" y="1136"/>
                        </a:lnTo>
                        <a:lnTo>
                          <a:pt x="3163" y="1149"/>
                        </a:lnTo>
                        <a:lnTo>
                          <a:pt x="3144" y="1161"/>
                        </a:lnTo>
                        <a:lnTo>
                          <a:pt x="3129" y="1171"/>
                        </a:lnTo>
                        <a:lnTo>
                          <a:pt x="3107" y="1174"/>
                        </a:lnTo>
                        <a:lnTo>
                          <a:pt x="3082" y="1177"/>
                        </a:lnTo>
                        <a:lnTo>
                          <a:pt x="3057" y="1180"/>
                        </a:lnTo>
                        <a:lnTo>
                          <a:pt x="3035" y="1186"/>
                        </a:lnTo>
                        <a:lnTo>
                          <a:pt x="3010" y="1199"/>
                        </a:lnTo>
                        <a:lnTo>
                          <a:pt x="2985" y="1221"/>
                        </a:lnTo>
                        <a:lnTo>
                          <a:pt x="2957" y="1246"/>
                        </a:lnTo>
                        <a:lnTo>
                          <a:pt x="2944" y="1255"/>
                        </a:lnTo>
                        <a:lnTo>
                          <a:pt x="2932" y="1261"/>
                        </a:lnTo>
                        <a:lnTo>
                          <a:pt x="2922" y="1271"/>
                        </a:lnTo>
                        <a:lnTo>
                          <a:pt x="2907" y="1274"/>
                        </a:lnTo>
                        <a:lnTo>
                          <a:pt x="2888" y="1280"/>
                        </a:lnTo>
                        <a:lnTo>
                          <a:pt x="2869" y="1283"/>
                        </a:lnTo>
                        <a:lnTo>
                          <a:pt x="2857" y="1293"/>
                        </a:lnTo>
                        <a:lnTo>
                          <a:pt x="2844" y="1314"/>
                        </a:lnTo>
                        <a:lnTo>
                          <a:pt x="2835" y="1343"/>
                        </a:lnTo>
                        <a:lnTo>
                          <a:pt x="2829" y="1374"/>
                        </a:lnTo>
                        <a:lnTo>
                          <a:pt x="2826" y="1402"/>
                        </a:lnTo>
                        <a:lnTo>
                          <a:pt x="2823" y="1414"/>
                        </a:lnTo>
                        <a:lnTo>
                          <a:pt x="2823" y="1427"/>
                        </a:lnTo>
                        <a:lnTo>
                          <a:pt x="2829" y="1446"/>
                        </a:lnTo>
                        <a:lnTo>
                          <a:pt x="2835" y="1471"/>
                        </a:lnTo>
                        <a:lnTo>
                          <a:pt x="2841" y="1489"/>
                        </a:lnTo>
                        <a:lnTo>
                          <a:pt x="2844" y="1499"/>
                        </a:lnTo>
                        <a:lnTo>
                          <a:pt x="2841" y="1511"/>
                        </a:lnTo>
                        <a:lnTo>
                          <a:pt x="2841" y="1533"/>
                        </a:lnTo>
                        <a:lnTo>
                          <a:pt x="2838" y="1589"/>
                        </a:lnTo>
                        <a:lnTo>
                          <a:pt x="2838" y="1611"/>
                        </a:lnTo>
                        <a:lnTo>
                          <a:pt x="2838" y="1620"/>
                        </a:lnTo>
                        <a:lnTo>
                          <a:pt x="2838" y="1633"/>
                        </a:lnTo>
                        <a:lnTo>
                          <a:pt x="2838" y="1658"/>
                        </a:lnTo>
                        <a:lnTo>
                          <a:pt x="2838" y="1686"/>
                        </a:lnTo>
                        <a:lnTo>
                          <a:pt x="2838" y="1714"/>
                        </a:lnTo>
                        <a:lnTo>
                          <a:pt x="2841" y="1733"/>
                        </a:lnTo>
                        <a:lnTo>
                          <a:pt x="2847" y="1755"/>
                        </a:lnTo>
                        <a:lnTo>
                          <a:pt x="2860" y="1783"/>
                        </a:lnTo>
                        <a:lnTo>
                          <a:pt x="2869" y="1808"/>
                        </a:lnTo>
                        <a:lnTo>
                          <a:pt x="2876" y="1830"/>
                        </a:lnTo>
                        <a:lnTo>
                          <a:pt x="2876" y="1845"/>
                        </a:lnTo>
                        <a:lnTo>
                          <a:pt x="2872" y="1867"/>
                        </a:lnTo>
                        <a:lnTo>
                          <a:pt x="2869" y="1886"/>
                        </a:lnTo>
                        <a:lnTo>
                          <a:pt x="2860" y="1905"/>
                        </a:lnTo>
                        <a:lnTo>
                          <a:pt x="2847" y="1930"/>
                        </a:lnTo>
                        <a:lnTo>
                          <a:pt x="2832" y="1945"/>
                        </a:lnTo>
                        <a:lnTo>
                          <a:pt x="2813" y="1948"/>
                        </a:lnTo>
                        <a:lnTo>
                          <a:pt x="2788" y="1945"/>
                        </a:lnTo>
                        <a:lnTo>
                          <a:pt x="2763" y="1942"/>
                        </a:lnTo>
                        <a:lnTo>
                          <a:pt x="2744" y="1945"/>
                        </a:lnTo>
                        <a:lnTo>
                          <a:pt x="2723" y="1951"/>
                        </a:lnTo>
                        <a:lnTo>
                          <a:pt x="2698" y="1967"/>
                        </a:lnTo>
                        <a:lnTo>
                          <a:pt x="2673" y="1986"/>
                        </a:lnTo>
                        <a:lnTo>
                          <a:pt x="2660" y="2001"/>
                        </a:lnTo>
                        <a:lnTo>
                          <a:pt x="2663" y="2020"/>
                        </a:lnTo>
                        <a:lnTo>
                          <a:pt x="2673" y="2039"/>
                        </a:lnTo>
                        <a:lnTo>
                          <a:pt x="2682" y="2054"/>
                        </a:lnTo>
                        <a:lnTo>
                          <a:pt x="2694" y="2076"/>
                        </a:lnTo>
                        <a:lnTo>
                          <a:pt x="2710" y="2101"/>
                        </a:lnTo>
                        <a:lnTo>
                          <a:pt x="2729" y="2129"/>
                        </a:lnTo>
                        <a:lnTo>
                          <a:pt x="2741" y="2154"/>
                        </a:lnTo>
                        <a:lnTo>
                          <a:pt x="2748" y="2179"/>
                        </a:lnTo>
                        <a:lnTo>
                          <a:pt x="2738" y="2195"/>
                        </a:lnTo>
                        <a:lnTo>
                          <a:pt x="2726" y="2214"/>
                        </a:lnTo>
                        <a:lnTo>
                          <a:pt x="2716" y="2229"/>
                        </a:lnTo>
                        <a:lnTo>
                          <a:pt x="2716" y="2248"/>
                        </a:lnTo>
                        <a:lnTo>
                          <a:pt x="2716" y="2270"/>
                        </a:lnTo>
                        <a:lnTo>
                          <a:pt x="2723" y="2289"/>
                        </a:lnTo>
                        <a:lnTo>
                          <a:pt x="2723" y="2301"/>
                        </a:lnTo>
                        <a:lnTo>
                          <a:pt x="2716" y="2311"/>
                        </a:lnTo>
                        <a:lnTo>
                          <a:pt x="2704" y="2326"/>
                        </a:lnTo>
                        <a:lnTo>
                          <a:pt x="2691" y="2342"/>
                        </a:lnTo>
                        <a:lnTo>
                          <a:pt x="2682" y="2357"/>
                        </a:lnTo>
                        <a:lnTo>
                          <a:pt x="2685" y="2382"/>
                        </a:lnTo>
                        <a:lnTo>
                          <a:pt x="2694" y="2414"/>
                        </a:lnTo>
                        <a:lnTo>
                          <a:pt x="2707" y="2442"/>
                        </a:lnTo>
                        <a:lnTo>
                          <a:pt x="2719" y="2464"/>
                        </a:lnTo>
                        <a:lnTo>
                          <a:pt x="2738" y="2479"/>
                        </a:lnTo>
                        <a:lnTo>
                          <a:pt x="2763" y="2495"/>
                        </a:lnTo>
                        <a:lnTo>
                          <a:pt x="2782" y="2510"/>
                        </a:lnTo>
                        <a:lnTo>
                          <a:pt x="2798" y="2532"/>
                        </a:lnTo>
                        <a:lnTo>
                          <a:pt x="2813" y="2560"/>
                        </a:lnTo>
                        <a:lnTo>
                          <a:pt x="2829" y="2582"/>
                        </a:lnTo>
                        <a:lnTo>
                          <a:pt x="2844" y="2613"/>
                        </a:lnTo>
                        <a:lnTo>
                          <a:pt x="2863" y="2654"/>
                        </a:lnTo>
                        <a:lnTo>
                          <a:pt x="2882" y="2691"/>
                        </a:lnTo>
                        <a:lnTo>
                          <a:pt x="2901" y="2723"/>
                        </a:lnTo>
                        <a:lnTo>
                          <a:pt x="2913" y="2748"/>
                        </a:lnTo>
                        <a:lnTo>
                          <a:pt x="2932" y="2779"/>
                        </a:lnTo>
                        <a:lnTo>
                          <a:pt x="2947" y="2801"/>
                        </a:lnTo>
                        <a:lnTo>
                          <a:pt x="2969" y="2813"/>
                        </a:lnTo>
                        <a:lnTo>
                          <a:pt x="2997" y="2826"/>
                        </a:lnTo>
                        <a:lnTo>
                          <a:pt x="3025" y="2838"/>
                        </a:lnTo>
                        <a:lnTo>
                          <a:pt x="3044" y="2851"/>
                        </a:lnTo>
                        <a:lnTo>
                          <a:pt x="3057" y="2869"/>
                        </a:lnTo>
                        <a:lnTo>
                          <a:pt x="3063" y="2898"/>
                        </a:lnTo>
                        <a:lnTo>
                          <a:pt x="3069" y="2919"/>
                        </a:lnTo>
                        <a:lnTo>
                          <a:pt x="3066" y="2938"/>
                        </a:lnTo>
                        <a:lnTo>
                          <a:pt x="3063" y="2960"/>
                        </a:lnTo>
                        <a:lnTo>
                          <a:pt x="3060" y="2979"/>
                        </a:lnTo>
                        <a:lnTo>
                          <a:pt x="3060" y="2998"/>
                        </a:lnTo>
                        <a:lnTo>
                          <a:pt x="3072" y="3010"/>
                        </a:lnTo>
                        <a:lnTo>
                          <a:pt x="3088" y="3019"/>
                        </a:lnTo>
                        <a:lnTo>
                          <a:pt x="3107" y="3029"/>
                        </a:lnTo>
                        <a:lnTo>
                          <a:pt x="3122" y="3041"/>
                        </a:lnTo>
                        <a:lnTo>
                          <a:pt x="3132" y="3057"/>
                        </a:lnTo>
                        <a:lnTo>
                          <a:pt x="3144" y="3082"/>
                        </a:lnTo>
                        <a:lnTo>
                          <a:pt x="3150" y="3104"/>
                        </a:lnTo>
                        <a:lnTo>
                          <a:pt x="3154" y="3119"/>
                        </a:lnTo>
                        <a:lnTo>
                          <a:pt x="3150" y="3132"/>
                        </a:lnTo>
                        <a:lnTo>
                          <a:pt x="3144" y="3151"/>
                        </a:lnTo>
                        <a:lnTo>
                          <a:pt x="3132" y="3169"/>
                        </a:lnTo>
                        <a:lnTo>
                          <a:pt x="3122" y="3182"/>
                        </a:lnTo>
                        <a:lnTo>
                          <a:pt x="3113" y="3188"/>
                        </a:lnTo>
                        <a:lnTo>
                          <a:pt x="3104" y="3197"/>
                        </a:lnTo>
                        <a:lnTo>
                          <a:pt x="3094" y="3204"/>
                        </a:lnTo>
                        <a:lnTo>
                          <a:pt x="3085" y="3210"/>
                        </a:lnTo>
                        <a:lnTo>
                          <a:pt x="3079" y="3216"/>
                        </a:lnTo>
                        <a:lnTo>
                          <a:pt x="3063" y="3241"/>
                        </a:lnTo>
                        <a:lnTo>
                          <a:pt x="3047" y="3269"/>
                        </a:lnTo>
                        <a:lnTo>
                          <a:pt x="3035" y="3300"/>
                        </a:lnTo>
                        <a:lnTo>
                          <a:pt x="3029" y="3329"/>
                        </a:lnTo>
                        <a:lnTo>
                          <a:pt x="3025" y="3344"/>
                        </a:lnTo>
                        <a:lnTo>
                          <a:pt x="3022" y="3363"/>
                        </a:lnTo>
                        <a:lnTo>
                          <a:pt x="3022" y="3382"/>
                        </a:lnTo>
                        <a:lnTo>
                          <a:pt x="3029" y="3394"/>
                        </a:lnTo>
                        <a:lnTo>
                          <a:pt x="3041" y="3403"/>
                        </a:lnTo>
                        <a:lnTo>
                          <a:pt x="3063" y="3403"/>
                        </a:lnTo>
                        <a:lnTo>
                          <a:pt x="3088" y="3397"/>
                        </a:lnTo>
                        <a:lnTo>
                          <a:pt x="3113" y="3394"/>
                        </a:lnTo>
                        <a:lnTo>
                          <a:pt x="3135" y="3391"/>
                        </a:lnTo>
                        <a:lnTo>
                          <a:pt x="3154" y="3391"/>
                        </a:lnTo>
                        <a:lnTo>
                          <a:pt x="3172" y="3397"/>
                        </a:lnTo>
                        <a:lnTo>
                          <a:pt x="3191" y="3407"/>
                        </a:lnTo>
                        <a:lnTo>
                          <a:pt x="3210" y="3413"/>
                        </a:lnTo>
                        <a:lnTo>
                          <a:pt x="3228" y="3416"/>
                        </a:lnTo>
                        <a:lnTo>
                          <a:pt x="3253" y="3416"/>
                        </a:lnTo>
                        <a:lnTo>
                          <a:pt x="3278" y="3413"/>
                        </a:lnTo>
                        <a:lnTo>
                          <a:pt x="3294" y="3407"/>
                        </a:lnTo>
                        <a:lnTo>
                          <a:pt x="3297" y="3403"/>
                        </a:lnTo>
                        <a:lnTo>
                          <a:pt x="3300" y="3400"/>
                        </a:lnTo>
                        <a:lnTo>
                          <a:pt x="3300" y="3397"/>
                        </a:lnTo>
                        <a:lnTo>
                          <a:pt x="3303" y="3394"/>
                        </a:lnTo>
                        <a:lnTo>
                          <a:pt x="3322" y="3388"/>
                        </a:lnTo>
                        <a:lnTo>
                          <a:pt x="3344" y="3388"/>
                        </a:lnTo>
                        <a:lnTo>
                          <a:pt x="3369" y="3391"/>
                        </a:lnTo>
                        <a:lnTo>
                          <a:pt x="3391" y="3391"/>
                        </a:lnTo>
                        <a:lnTo>
                          <a:pt x="3416" y="3378"/>
                        </a:lnTo>
                        <a:lnTo>
                          <a:pt x="3447" y="3360"/>
                        </a:lnTo>
                        <a:lnTo>
                          <a:pt x="3472" y="3344"/>
                        </a:lnTo>
                        <a:lnTo>
                          <a:pt x="3478" y="3338"/>
                        </a:lnTo>
                        <a:lnTo>
                          <a:pt x="3488" y="3332"/>
                        </a:lnTo>
                        <a:lnTo>
                          <a:pt x="3497" y="3322"/>
                        </a:lnTo>
                        <a:lnTo>
                          <a:pt x="3503" y="3316"/>
                        </a:lnTo>
                        <a:lnTo>
                          <a:pt x="3513" y="3310"/>
                        </a:lnTo>
                        <a:lnTo>
                          <a:pt x="3538" y="3307"/>
                        </a:lnTo>
                        <a:lnTo>
                          <a:pt x="3566" y="3307"/>
                        </a:lnTo>
                        <a:lnTo>
                          <a:pt x="3591" y="3310"/>
                        </a:lnTo>
                        <a:lnTo>
                          <a:pt x="3597" y="3316"/>
                        </a:lnTo>
                        <a:lnTo>
                          <a:pt x="3603" y="3322"/>
                        </a:lnTo>
                        <a:lnTo>
                          <a:pt x="3609" y="3329"/>
                        </a:lnTo>
                        <a:lnTo>
                          <a:pt x="3616" y="3338"/>
                        </a:lnTo>
                        <a:lnTo>
                          <a:pt x="3622" y="3344"/>
                        </a:lnTo>
                        <a:lnTo>
                          <a:pt x="3631" y="3347"/>
                        </a:lnTo>
                        <a:lnTo>
                          <a:pt x="3650" y="3347"/>
                        </a:lnTo>
                        <a:lnTo>
                          <a:pt x="3675" y="3338"/>
                        </a:lnTo>
                        <a:lnTo>
                          <a:pt x="3694" y="3329"/>
                        </a:lnTo>
                        <a:lnTo>
                          <a:pt x="3697" y="3322"/>
                        </a:lnTo>
                        <a:lnTo>
                          <a:pt x="3700" y="3316"/>
                        </a:lnTo>
                        <a:lnTo>
                          <a:pt x="3703" y="3307"/>
                        </a:lnTo>
                        <a:lnTo>
                          <a:pt x="3703" y="3297"/>
                        </a:lnTo>
                        <a:lnTo>
                          <a:pt x="3706" y="3291"/>
                        </a:lnTo>
                        <a:lnTo>
                          <a:pt x="3709" y="3285"/>
                        </a:lnTo>
                        <a:lnTo>
                          <a:pt x="3716" y="3282"/>
                        </a:lnTo>
                        <a:lnTo>
                          <a:pt x="3722" y="3275"/>
                        </a:lnTo>
                        <a:lnTo>
                          <a:pt x="3728" y="3269"/>
                        </a:lnTo>
                        <a:lnTo>
                          <a:pt x="3737" y="3266"/>
                        </a:lnTo>
                        <a:lnTo>
                          <a:pt x="3744" y="3266"/>
                        </a:lnTo>
                        <a:lnTo>
                          <a:pt x="3750" y="3266"/>
                        </a:lnTo>
                        <a:lnTo>
                          <a:pt x="3769" y="3279"/>
                        </a:lnTo>
                        <a:lnTo>
                          <a:pt x="3781" y="3307"/>
                        </a:lnTo>
                        <a:lnTo>
                          <a:pt x="3794" y="3335"/>
                        </a:lnTo>
                        <a:lnTo>
                          <a:pt x="3800" y="3360"/>
                        </a:lnTo>
                        <a:lnTo>
                          <a:pt x="3809" y="3388"/>
                        </a:lnTo>
                        <a:lnTo>
                          <a:pt x="3816" y="3419"/>
                        </a:lnTo>
                        <a:lnTo>
                          <a:pt x="3816" y="3447"/>
                        </a:lnTo>
                        <a:lnTo>
                          <a:pt x="3812" y="3469"/>
                        </a:lnTo>
                        <a:lnTo>
                          <a:pt x="3806" y="3500"/>
                        </a:lnTo>
                        <a:lnTo>
                          <a:pt x="3800" y="3528"/>
                        </a:lnTo>
                        <a:lnTo>
                          <a:pt x="3800" y="3550"/>
                        </a:lnTo>
                        <a:lnTo>
                          <a:pt x="3800" y="3556"/>
                        </a:lnTo>
                        <a:lnTo>
                          <a:pt x="3806" y="3563"/>
                        </a:lnTo>
                        <a:lnTo>
                          <a:pt x="3809" y="3569"/>
                        </a:lnTo>
                        <a:lnTo>
                          <a:pt x="3816" y="3575"/>
                        </a:lnTo>
                        <a:lnTo>
                          <a:pt x="3834" y="3578"/>
                        </a:lnTo>
                        <a:lnTo>
                          <a:pt x="3856" y="3575"/>
                        </a:lnTo>
                        <a:lnTo>
                          <a:pt x="3884" y="3572"/>
                        </a:lnTo>
                        <a:lnTo>
                          <a:pt x="3906" y="3572"/>
                        </a:lnTo>
                        <a:lnTo>
                          <a:pt x="3928" y="3575"/>
                        </a:lnTo>
                        <a:lnTo>
                          <a:pt x="3950" y="3588"/>
                        </a:lnTo>
                        <a:lnTo>
                          <a:pt x="3972" y="3610"/>
                        </a:lnTo>
                        <a:lnTo>
                          <a:pt x="3987" y="3631"/>
                        </a:lnTo>
                        <a:lnTo>
                          <a:pt x="3994" y="3656"/>
                        </a:lnTo>
                        <a:lnTo>
                          <a:pt x="3997" y="3684"/>
                        </a:lnTo>
                        <a:lnTo>
                          <a:pt x="3997" y="3713"/>
                        </a:lnTo>
                        <a:lnTo>
                          <a:pt x="3997" y="3738"/>
                        </a:lnTo>
                        <a:lnTo>
                          <a:pt x="3997" y="3756"/>
                        </a:lnTo>
                        <a:lnTo>
                          <a:pt x="4000" y="3781"/>
                        </a:lnTo>
                        <a:lnTo>
                          <a:pt x="3997" y="3800"/>
                        </a:lnTo>
                        <a:lnTo>
                          <a:pt x="3981" y="3816"/>
                        </a:lnTo>
                        <a:lnTo>
                          <a:pt x="3959" y="3831"/>
                        </a:lnTo>
                        <a:lnTo>
                          <a:pt x="3944" y="3844"/>
                        </a:lnTo>
                        <a:lnTo>
                          <a:pt x="3940" y="3859"/>
                        </a:lnTo>
                        <a:lnTo>
                          <a:pt x="3934" y="3881"/>
                        </a:lnTo>
                        <a:lnTo>
                          <a:pt x="3931" y="3897"/>
                        </a:lnTo>
                        <a:lnTo>
                          <a:pt x="3928" y="3903"/>
                        </a:lnTo>
                        <a:lnTo>
                          <a:pt x="3925" y="3912"/>
                        </a:lnTo>
                        <a:lnTo>
                          <a:pt x="3919" y="3922"/>
                        </a:lnTo>
                        <a:lnTo>
                          <a:pt x="3915" y="3931"/>
                        </a:lnTo>
                        <a:lnTo>
                          <a:pt x="3909" y="3937"/>
                        </a:lnTo>
                        <a:lnTo>
                          <a:pt x="3903" y="3941"/>
                        </a:lnTo>
                        <a:lnTo>
                          <a:pt x="3894" y="3941"/>
                        </a:lnTo>
                        <a:lnTo>
                          <a:pt x="3884" y="3941"/>
                        </a:lnTo>
                        <a:lnTo>
                          <a:pt x="3875" y="3941"/>
                        </a:lnTo>
                        <a:lnTo>
                          <a:pt x="3865" y="3941"/>
                        </a:lnTo>
                        <a:lnTo>
                          <a:pt x="3859" y="3941"/>
                        </a:lnTo>
                        <a:lnTo>
                          <a:pt x="3844" y="3953"/>
                        </a:lnTo>
                        <a:lnTo>
                          <a:pt x="3822" y="3966"/>
                        </a:lnTo>
                        <a:lnTo>
                          <a:pt x="3809" y="3981"/>
                        </a:lnTo>
                        <a:lnTo>
                          <a:pt x="3800" y="4006"/>
                        </a:lnTo>
                        <a:lnTo>
                          <a:pt x="3794" y="4037"/>
                        </a:lnTo>
                        <a:lnTo>
                          <a:pt x="3794" y="4065"/>
                        </a:lnTo>
                        <a:lnTo>
                          <a:pt x="3800" y="4078"/>
                        </a:lnTo>
                        <a:lnTo>
                          <a:pt x="3816" y="4094"/>
                        </a:lnTo>
                        <a:lnTo>
                          <a:pt x="3825" y="4109"/>
                        </a:lnTo>
                        <a:lnTo>
                          <a:pt x="3828" y="4125"/>
                        </a:lnTo>
                        <a:lnTo>
                          <a:pt x="3822" y="4134"/>
                        </a:lnTo>
                        <a:lnTo>
                          <a:pt x="3803" y="4143"/>
                        </a:lnTo>
                        <a:lnTo>
                          <a:pt x="3784" y="4150"/>
                        </a:lnTo>
                        <a:lnTo>
                          <a:pt x="3769" y="4153"/>
                        </a:lnTo>
                        <a:lnTo>
                          <a:pt x="3762" y="4156"/>
                        </a:lnTo>
                        <a:lnTo>
                          <a:pt x="3753" y="4153"/>
                        </a:lnTo>
                        <a:lnTo>
                          <a:pt x="3744" y="4153"/>
                        </a:lnTo>
                        <a:lnTo>
                          <a:pt x="3737" y="4153"/>
                        </a:lnTo>
                        <a:lnTo>
                          <a:pt x="3728" y="4153"/>
                        </a:lnTo>
                        <a:lnTo>
                          <a:pt x="3722" y="4153"/>
                        </a:lnTo>
                        <a:lnTo>
                          <a:pt x="3706" y="4172"/>
                        </a:lnTo>
                        <a:lnTo>
                          <a:pt x="3697" y="4197"/>
                        </a:lnTo>
                        <a:lnTo>
                          <a:pt x="3688" y="4222"/>
                        </a:lnTo>
                        <a:lnTo>
                          <a:pt x="3691" y="4237"/>
                        </a:lnTo>
                        <a:lnTo>
                          <a:pt x="3697" y="4256"/>
                        </a:lnTo>
                        <a:lnTo>
                          <a:pt x="3700" y="4275"/>
                        </a:lnTo>
                        <a:lnTo>
                          <a:pt x="3703" y="4293"/>
                        </a:lnTo>
                        <a:lnTo>
                          <a:pt x="3700" y="4306"/>
                        </a:lnTo>
                        <a:lnTo>
                          <a:pt x="3691" y="4312"/>
                        </a:lnTo>
                        <a:lnTo>
                          <a:pt x="3672" y="4312"/>
                        </a:lnTo>
                        <a:lnTo>
                          <a:pt x="3653" y="4312"/>
                        </a:lnTo>
                        <a:lnTo>
                          <a:pt x="3641" y="4312"/>
                        </a:lnTo>
                        <a:lnTo>
                          <a:pt x="3616" y="4318"/>
                        </a:lnTo>
                        <a:lnTo>
                          <a:pt x="3588" y="4328"/>
                        </a:lnTo>
                        <a:lnTo>
                          <a:pt x="3559" y="4340"/>
                        </a:lnTo>
                        <a:lnTo>
                          <a:pt x="3541" y="4353"/>
                        </a:lnTo>
                        <a:lnTo>
                          <a:pt x="3538" y="4368"/>
                        </a:lnTo>
                        <a:lnTo>
                          <a:pt x="3538" y="4387"/>
                        </a:lnTo>
                        <a:lnTo>
                          <a:pt x="3538" y="4409"/>
                        </a:lnTo>
                        <a:lnTo>
                          <a:pt x="3534" y="4421"/>
                        </a:lnTo>
                        <a:lnTo>
                          <a:pt x="3519" y="4428"/>
                        </a:lnTo>
                        <a:lnTo>
                          <a:pt x="3500" y="4428"/>
                        </a:lnTo>
                        <a:lnTo>
                          <a:pt x="3481" y="4428"/>
                        </a:lnTo>
                        <a:lnTo>
                          <a:pt x="3469" y="4434"/>
                        </a:lnTo>
                        <a:lnTo>
                          <a:pt x="3463" y="4446"/>
                        </a:lnTo>
                        <a:lnTo>
                          <a:pt x="3460" y="4468"/>
                        </a:lnTo>
                        <a:lnTo>
                          <a:pt x="3456" y="4490"/>
                        </a:lnTo>
                        <a:lnTo>
                          <a:pt x="3450" y="4503"/>
                        </a:lnTo>
                        <a:lnTo>
                          <a:pt x="3425" y="4521"/>
                        </a:lnTo>
                        <a:lnTo>
                          <a:pt x="3394" y="4534"/>
                        </a:lnTo>
                        <a:lnTo>
                          <a:pt x="3366" y="4543"/>
                        </a:lnTo>
                        <a:lnTo>
                          <a:pt x="3347" y="4543"/>
                        </a:lnTo>
                        <a:lnTo>
                          <a:pt x="3319" y="4543"/>
                        </a:lnTo>
                        <a:lnTo>
                          <a:pt x="3294" y="4540"/>
                        </a:lnTo>
                        <a:lnTo>
                          <a:pt x="3272" y="4543"/>
                        </a:lnTo>
                        <a:lnTo>
                          <a:pt x="3263" y="4543"/>
                        </a:lnTo>
                        <a:lnTo>
                          <a:pt x="3253" y="4546"/>
                        </a:lnTo>
                        <a:lnTo>
                          <a:pt x="3244" y="4549"/>
                        </a:lnTo>
                        <a:lnTo>
                          <a:pt x="3238" y="4556"/>
                        </a:lnTo>
                        <a:lnTo>
                          <a:pt x="3235" y="4571"/>
                        </a:lnTo>
                        <a:lnTo>
                          <a:pt x="3235" y="4593"/>
                        </a:lnTo>
                        <a:lnTo>
                          <a:pt x="3235" y="4615"/>
                        </a:lnTo>
                        <a:lnTo>
                          <a:pt x="3228" y="4631"/>
                        </a:lnTo>
                        <a:lnTo>
                          <a:pt x="3216" y="4634"/>
                        </a:lnTo>
                        <a:lnTo>
                          <a:pt x="3197" y="4634"/>
                        </a:lnTo>
                        <a:lnTo>
                          <a:pt x="3179" y="4634"/>
                        </a:lnTo>
                        <a:lnTo>
                          <a:pt x="3163" y="4637"/>
                        </a:lnTo>
                        <a:lnTo>
                          <a:pt x="3154" y="4643"/>
                        </a:lnTo>
                        <a:lnTo>
                          <a:pt x="3147" y="4652"/>
                        </a:lnTo>
                        <a:lnTo>
                          <a:pt x="3141" y="4665"/>
                        </a:lnTo>
                        <a:lnTo>
                          <a:pt x="3135" y="4677"/>
                        </a:lnTo>
                        <a:lnTo>
                          <a:pt x="3129" y="4687"/>
                        </a:lnTo>
                        <a:lnTo>
                          <a:pt x="3122" y="4702"/>
                        </a:lnTo>
                        <a:lnTo>
                          <a:pt x="3116" y="4724"/>
                        </a:lnTo>
                        <a:lnTo>
                          <a:pt x="3107" y="4743"/>
                        </a:lnTo>
                        <a:lnTo>
                          <a:pt x="3088" y="4752"/>
                        </a:lnTo>
                        <a:lnTo>
                          <a:pt x="3066" y="4765"/>
                        </a:lnTo>
                        <a:lnTo>
                          <a:pt x="3041" y="4774"/>
                        </a:lnTo>
                        <a:lnTo>
                          <a:pt x="3029" y="4787"/>
                        </a:lnTo>
                        <a:lnTo>
                          <a:pt x="3022" y="4796"/>
                        </a:lnTo>
                        <a:lnTo>
                          <a:pt x="3019" y="4809"/>
                        </a:lnTo>
                        <a:lnTo>
                          <a:pt x="3019" y="4821"/>
                        </a:lnTo>
                        <a:lnTo>
                          <a:pt x="2988" y="4821"/>
                        </a:lnTo>
                        <a:lnTo>
                          <a:pt x="2960" y="4821"/>
                        </a:lnTo>
                        <a:lnTo>
                          <a:pt x="2938" y="4818"/>
                        </a:lnTo>
                        <a:lnTo>
                          <a:pt x="2919" y="4805"/>
                        </a:lnTo>
                        <a:lnTo>
                          <a:pt x="2897" y="4787"/>
                        </a:lnTo>
                        <a:lnTo>
                          <a:pt x="2876" y="4768"/>
                        </a:lnTo>
                        <a:lnTo>
                          <a:pt x="2860" y="4752"/>
                        </a:lnTo>
                        <a:lnTo>
                          <a:pt x="2851" y="4727"/>
                        </a:lnTo>
                        <a:lnTo>
                          <a:pt x="2844" y="4699"/>
                        </a:lnTo>
                        <a:lnTo>
                          <a:pt x="2838" y="4671"/>
                        </a:lnTo>
                        <a:lnTo>
                          <a:pt x="2826" y="4649"/>
                        </a:lnTo>
                        <a:lnTo>
                          <a:pt x="2810" y="4643"/>
                        </a:lnTo>
                        <a:lnTo>
                          <a:pt x="2788" y="4640"/>
                        </a:lnTo>
                        <a:lnTo>
                          <a:pt x="2769" y="4640"/>
                        </a:lnTo>
                        <a:lnTo>
                          <a:pt x="2751" y="4640"/>
                        </a:lnTo>
                        <a:lnTo>
                          <a:pt x="2744" y="4640"/>
                        </a:lnTo>
                        <a:lnTo>
                          <a:pt x="2732" y="4643"/>
                        </a:lnTo>
                        <a:lnTo>
                          <a:pt x="2723" y="4646"/>
                        </a:lnTo>
                        <a:lnTo>
                          <a:pt x="2713" y="4649"/>
                        </a:lnTo>
                        <a:lnTo>
                          <a:pt x="2704" y="4649"/>
                        </a:lnTo>
                        <a:lnTo>
                          <a:pt x="2682" y="4646"/>
                        </a:lnTo>
                        <a:lnTo>
                          <a:pt x="2657" y="4637"/>
                        </a:lnTo>
                        <a:lnTo>
                          <a:pt x="2641" y="4624"/>
                        </a:lnTo>
                        <a:lnTo>
                          <a:pt x="2641" y="4606"/>
                        </a:lnTo>
                        <a:lnTo>
                          <a:pt x="2651" y="4587"/>
                        </a:lnTo>
                        <a:lnTo>
                          <a:pt x="2663" y="4565"/>
                        </a:lnTo>
                        <a:lnTo>
                          <a:pt x="2670" y="4546"/>
                        </a:lnTo>
                        <a:lnTo>
                          <a:pt x="2670" y="4528"/>
                        </a:lnTo>
                        <a:lnTo>
                          <a:pt x="2651" y="4515"/>
                        </a:lnTo>
                        <a:lnTo>
                          <a:pt x="2623" y="4506"/>
                        </a:lnTo>
                        <a:lnTo>
                          <a:pt x="2595" y="4499"/>
                        </a:lnTo>
                        <a:lnTo>
                          <a:pt x="2566" y="4499"/>
                        </a:lnTo>
                        <a:lnTo>
                          <a:pt x="2551" y="4499"/>
                        </a:lnTo>
                        <a:lnTo>
                          <a:pt x="2529" y="4506"/>
                        </a:lnTo>
                        <a:lnTo>
                          <a:pt x="2510" y="4515"/>
                        </a:lnTo>
                        <a:lnTo>
                          <a:pt x="2501" y="4524"/>
                        </a:lnTo>
                        <a:lnTo>
                          <a:pt x="2501" y="4537"/>
                        </a:lnTo>
                        <a:lnTo>
                          <a:pt x="2510" y="4553"/>
                        </a:lnTo>
                        <a:lnTo>
                          <a:pt x="2520" y="4568"/>
                        </a:lnTo>
                        <a:lnTo>
                          <a:pt x="2529" y="4581"/>
                        </a:lnTo>
                        <a:lnTo>
                          <a:pt x="2532" y="4599"/>
                        </a:lnTo>
                        <a:lnTo>
                          <a:pt x="2532" y="4618"/>
                        </a:lnTo>
                        <a:lnTo>
                          <a:pt x="2529" y="4634"/>
                        </a:lnTo>
                        <a:lnTo>
                          <a:pt x="2507" y="4649"/>
                        </a:lnTo>
                        <a:lnTo>
                          <a:pt x="2479" y="4659"/>
                        </a:lnTo>
                        <a:lnTo>
                          <a:pt x="2448" y="4665"/>
                        </a:lnTo>
                        <a:lnTo>
                          <a:pt x="2423" y="4668"/>
                        </a:lnTo>
                        <a:lnTo>
                          <a:pt x="2404" y="4671"/>
                        </a:lnTo>
                        <a:lnTo>
                          <a:pt x="2382" y="4674"/>
                        </a:lnTo>
                        <a:lnTo>
                          <a:pt x="2357" y="4677"/>
                        </a:lnTo>
                        <a:lnTo>
                          <a:pt x="2332" y="4674"/>
                        </a:lnTo>
                        <a:lnTo>
                          <a:pt x="2317" y="4668"/>
                        </a:lnTo>
                        <a:lnTo>
                          <a:pt x="2307" y="4652"/>
                        </a:lnTo>
                        <a:lnTo>
                          <a:pt x="2301" y="4627"/>
                        </a:lnTo>
                        <a:lnTo>
                          <a:pt x="2298" y="4599"/>
                        </a:lnTo>
                        <a:lnTo>
                          <a:pt x="2295" y="4578"/>
                        </a:lnTo>
                        <a:lnTo>
                          <a:pt x="2282" y="4559"/>
                        </a:lnTo>
                        <a:lnTo>
                          <a:pt x="2264" y="4540"/>
                        </a:lnTo>
                        <a:lnTo>
                          <a:pt x="2245" y="4518"/>
                        </a:lnTo>
                        <a:lnTo>
                          <a:pt x="2235" y="4499"/>
                        </a:lnTo>
                        <a:lnTo>
                          <a:pt x="2232" y="4481"/>
                        </a:lnTo>
                        <a:lnTo>
                          <a:pt x="2232" y="4459"/>
                        </a:lnTo>
                        <a:lnTo>
                          <a:pt x="2235" y="4440"/>
                        </a:lnTo>
                        <a:lnTo>
                          <a:pt x="2235" y="4425"/>
                        </a:lnTo>
                        <a:lnTo>
                          <a:pt x="2239" y="4403"/>
                        </a:lnTo>
                        <a:lnTo>
                          <a:pt x="2239" y="4384"/>
                        </a:lnTo>
                        <a:lnTo>
                          <a:pt x="2235" y="4371"/>
                        </a:lnTo>
                        <a:lnTo>
                          <a:pt x="2220" y="4359"/>
                        </a:lnTo>
                        <a:lnTo>
                          <a:pt x="2201" y="4346"/>
                        </a:lnTo>
                        <a:lnTo>
                          <a:pt x="2182" y="4340"/>
                        </a:lnTo>
                        <a:lnTo>
                          <a:pt x="2161" y="4337"/>
                        </a:lnTo>
                        <a:lnTo>
                          <a:pt x="2132" y="4331"/>
                        </a:lnTo>
                        <a:lnTo>
                          <a:pt x="2104" y="4331"/>
                        </a:lnTo>
                        <a:lnTo>
                          <a:pt x="2076" y="4334"/>
                        </a:lnTo>
                        <a:lnTo>
                          <a:pt x="2057" y="4340"/>
                        </a:lnTo>
                        <a:lnTo>
                          <a:pt x="2051" y="4353"/>
                        </a:lnTo>
                        <a:lnTo>
                          <a:pt x="2051" y="4368"/>
                        </a:lnTo>
                        <a:lnTo>
                          <a:pt x="2051" y="4387"/>
                        </a:lnTo>
                        <a:lnTo>
                          <a:pt x="2051" y="4403"/>
                        </a:lnTo>
                        <a:lnTo>
                          <a:pt x="2045" y="4415"/>
                        </a:lnTo>
                        <a:lnTo>
                          <a:pt x="2032" y="4418"/>
                        </a:lnTo>
                        <a:lnTo>
                          <a:pt x="2014" y="4418"/>
                        </a:lnTo>
                        <a:lnTo>
                          <a:pt x="1995" y="4415"/>
                        </a:lnTo>
                        <a:lnTo>
                          <a:pt x="1983" y="4418"/>
                        </a:lnTo>
                        <a:lnTo>
                          <a:pt x="1970" y="4421"/>
                        </a:lnTo>
                        <a:lnTo>
                          <a:pt x="1961" y="4428"/>
                        </a:lnTo>
                        <a:lnTo>
                          <a:pt x="1948" y="4437"/>
                        </a:lnTo>
                        <a:lnTo>
                          <a:pt x="1939" y="4446"/>
                        </a:lnTo>
                        <a:lnTo>
                          <a:pt x="1933" y="4456"/>
                        </a:lnTo>
                        <a:lnTo>
                          <a:pt x="1933" y="4459"/>
                        </a:lnTo>
                        <a:lnTo>
                          <a:pt x="1933" y="4468"/>
                        </a:lnTo>
                        <a:lnTo>
                          <a:pt x="1933" y="4478"/>
                        </a:lnTo>
                        <a:lnTo>
                          <a:pt x="1933" y="4484"/>
                        </a:lnTo>
                        <a:lnTo>
                          <a:pt x="1936" y="4493"/>
                        </a:lnTo>
                        <a:lnTo>
                          <a:pt x="1933" y="4499"/>
                        </a:lnTo>
                        <a:lnTo>
                          <a:pt x="1929" y="4506"/>
                        </a:lnTo>
                        <a:lnTo>
                          <a:pt x="1926" y="4515"/>
                        </a:lnTo>
                        <a:lnTo>
                          <a:pt x="1920" y="4521"/>
                        </a:lnTo>
                        <a:lnTo>
                          <a:pt x="1914" y="4531"/>
                        </a:lnTo>
                        <a:lnTo>
                          <a:pt x="1908" y="4534"/>
                        </a:lnTo>
                        <a:lnTo>
                          <a:pt x="1883" y="4543"/>
                        </a:lnTo>
                        <a:lnTo>
                          <a:pt x="1854" y="4546"/>
                        </a:lnTo>
                        <a:lnTo>
                          <a:pt x="1826" y="4546"/>
                        </a:lnTo>
                        <a:lnTo>
                          <a:pt x="1805" y="4540"/>
                        </a:lnTo>
                        <a:lnTo>
                          <a:pt x="1798" y="4534"/>
                        </a:lnTo>
                        <a:lnTo>
                          <a:pt x="1795" y="4528"/>
                        </a:lnTo>
                        <a:lnTo>
                          <a:pt x="1792" y="4518"/>
                        </a:lnTo>
                        <a:lnTo>
                          <a:pt x="1789" y="4509"/>
                        </a:lnTo>
                        <a:lnTo>
                          <a:pt x="1786" y="4503"/>
                        </a:lnTo>
                        <a:lnTo>
                          <a:pt x="1780" y="4496"/>
                        </a:lnTo>
                        <a:lnTo>
                          <a:pt x="1773" y="4493"/>
                        </a:lnTo>
                        <a:lnTo>
                          <a:pt x="1767" y="4493"/>
                        </a:lnTo>
                        <a:lnTo>
                          <a:pt x="1761" y="4493"/>
                        </a:lnTo>
                        <a:lnTo>
                          <a:pt x="1755" y="4493"/>
                        </a:lnTo>
                        <a:lnTo>
                          <a:pt x="1745" y="4493"/>
                        </a:lnTo>
                        <a:lnTo>
                          <a:pt x="1736" y="4496"/>
                        </a:lnTo>
                        <a:lnTo>
                          <a:pt x="1730" y="4503"/>
                        </a:lnTo>
                        <a:lnTo>
                          <a:pt x="1720" y="4506"/>
                        </a:lnTo>
                        <a:lnTo>
                          <a:pt x="1717" y="4512"/>
                        </a:lnTo>
                        <a:lnTo>
                          <a:pt x="1717" y="4518"/>
                        </a:lnTo>
                        <a:lnTo>
                          <a:pt x="1717" y="4528"/>
                        </a:lnTo>
                        <a:lnTo>
                          <a:pt x="1720" y="4537"/>
                        </a:lnTo>
                        <a:lnTo>
                          <a:pt x="1726" y="4543"/>
                        </a:lnTo>
                        <a:lnTo>
                          <a:pt x="1730" y="4553"/>
                        </a:lnTo>
                        <a:lnTo>
                          <a:pt x="1730" y="4559"/>
                        </a:lnTo>
                        <a:lnTo>
                          <a:pt x="1730" y="4584"/>
                        </a:lnTo>
                        <a:lnTo>
                          <a:pt x="1726" y="4609"/>
                        </a:lnTo>
                        <a:lnTo>
                          <a:pt x="1717" y="4627"/>
                        </a:lnTo>
                        <a:lnTo>
                          <a:pt x="1711" y="4631"/>
                        </a:lnTo>
                        <a:lnTo>
                          <a:pt x="1705" y="4634"/>
                        </a:lnTo>
                        <a:lnTo>
                          <a:pt x="1698" y="4637"/>
                        </a:lnTo>
                        <a:lnTo>
                          <a:pt x="1692" y="4637"/>
                        </a:lnTo>
                        <a:lnTo>
                          <a:pt x="1686" y="4640"/>
                        </a:lnTo>
                        <a:lnTo>
                          <a:pt x="1680" y="4643"/>
                        </a:lnTo>
                        <a:lnTo>
                          <a:pt x="1670" y="4646"/>
                        </a:lnTo>
                        <a:lnTo>
                          <a:pt x="1661" y="4652"/>
                        </a:lnTo>
                        <a:lnTo>
                          <a:pt x="1655" y="4656"/>
                        </a:lnTo>
                        <a:lnTo>
                          <a:pt x="1648" y="4662"/>
                        </a:lnTo>
                        <a:lnTo>
                          <a:pt x="1648" y="4677"/>
                        </a:lnTo>
                        <a:lnTo>
                          <a:pt x="1652" y="4699"/>
                        </a:lnTo>
                        <a:lnTo>
                          <a:pt x="1648" y="4718"/>
                        </a:lnTo>
                        <a:lnTo>
                          <a:pt x="1645" y="4724"/>
                        </a:lnTo>
                        <a:lnTo>
                          <a:pt x="1639" y="4737"/>
                        </a:lnTo>
                        <a:lnTo>
                          <a:pt x="1630" y="4746"/>
                        </a:lnTo>
                        <a:lnTo>
                          <a:pt x="1620" y="4756"/>
                        </a:lnTo>
                        <a:lnTo>
                          <a:pt x="1614" y="4762"/>
                        </a:lnTo>
                        <a:lnTo>
                          <a:pt x="1608" y="4784"/>
                        </a:lnTo>
                        <a:lnTo>
                          <a:pt x="1602" y="4805"/>
                        </a:lnTo>
                        <a:lnTo>
                          <a:pt x="1595" y="4827"/>
                        </a:lnTo>
                        <a:lnTo>
                          <a:pt x="1589" y="4846"/>
                        </a:lnTo>
                        <a:lnTo>
                          <a:pt x="1583" y="4871"/>
                        </a:lnTo>
                        <a:lnTo>
                          <a:pt x="1577" y="4890"/>
                        </a:lnTo>
                        <a:lnTo>
                          <a:pt x="1577" y="4915"/>
                        </a:lnTo>
                        <a:lnTo>
                          <a:pt x="1580" y="4940"/>
                        </a:lnTo>
                        <a:lnTo>
                          <a:pt x="1577" y="4962"/>
                        </a:lnTo>
                        <a:lnTo>
                          <a:pt x="1573" y="4968"/>
                        </a:lnTo>
                        <a:lnTo>
                          <a:pt x="1567" y="4974"/>
                        </a:lnTo>
                        <a:lnTo>
                          <a:pt x="1561" y="4983"/>
                        </a:lnTo>
                        <a:lnTo>
                          <a:pt x="1555" y="4990"/>
                        </a:lnTo>
                        <a:lnTo>
                          <a:pt x="1552" y="4996"/>
                        </a:lnTo>
                        <a:lnTo>
                          <a:pt x="1542" y="5018"/>
                        </a:lnTo>
                        <a:lnTo>
                          <a:pt x="1536" y="5046"/>
                        </a:lnTo>
                        <a:lnTo>
                          <a:pt x="1530" y="5077"/>
                        </a:lnTo>
                        <a:lnTo>
                          <a:pt x="1520" y="5071"/>
                        </a:lnTo>
                        <a:lnTo>
                          <a:pt x="1511" y="5062"/>
                        </a:lnTo>
                        <a:lnTo>
                          <a:pt x="1505" y="5055"/>
                        </a:lnTo>
                        <a:lnTo>
                          <a:pt x="1492" y="5037"/>
                        </a:lnTo>
                        <a:lnTo>
                          <a:pt x="1477" y="5012"/>
                        </a:lnTo>
                        <a:lnTo>
                          <a:pt x="1467" y="4993"/>
                        </a:lnTo>
                        <a:lnTo>
                          <a:pt x="1461" y="4987"/>
                        </a:lnTo>
                        <a:lnTo>
                          <a:pt x="1452" y="4977"/>
                        </a:lnTo>
                        <a:lnTo>
                          <a:pt x="1442" y="4971"/>
                        </a:lnTo>
                        <a:lnTo>
                          <a:pt x="1436" y="4962"/>
                        </a:lnTo>
                        <a:lnTo>
                          <a:pt x="1430" y="4955"/>
                        </a:lnTo>
                        <a:lnTo>
                          <a:pt x="1427" y="4934"/>
                        </a:lnTo>
                        <a:lnTo>
                          <a:pt x="1427" y="4905"/>
                        </a:lnTo>
                        <a:lnTo>
                          <a:pt x="1430" y="4880"/>
                        </a:lnTo>
                        <a:lnTo>
                          <a:pt x="1430" y="4855"/>
                        </a:lnTo>
                        <a:lnTo>
                          <a:pt x="1433" y="4834"/>
                        </a:lnTo>
                        <a:lnTo>
                          <a:pt x="1436" y="4809"/>
                        </a:lnTo>
                        <a:lnTo>
                          <a:pt x="1436" y="4787"/>
                        </a:lnTo>
                        <a:lnTo>
                          <a:pt x="1433" y="4777"/>
                        </a:lnTo>
                        <a:lnTo>
                          <a:pt x="1427" y="4768"/>
                        </a:lnTo>
                        <a:lnTo>
                          <a:pt x="1420" y="4759"/>
                        </a:lnTo>
                        <a:lnTo>
                          <a:pt x="1414" y="4749"/>
                        </a:lnTo>
                        <a:lnTo>
                          <a:pt x="1405" y="4743"/>
                        </a:lnTo>
                        <a:lnTo>
                          <a:pt x="1399" y="4737"/>
                        </a:lnTo>
                        <a:lnTo>
                          <a:pt x="1386" y="4734"/>
                        </a:lnTo>
                        <a:lnTo>
                          <a:pt x="1367" y="4737"/>
                        </a:lnTo>
                        <a:lnTo>
                          <a:pt x="1349" y="4737"/>
                        </a:lnTo>
                        <a:lnTo>
                          <a:pt x="1336" y="4734"/>
                        </a:lnTo>
                        <a:lnTo>
                          <a:pt x="1327" y="4718"/>
                        </a:lnTo>
                        <a:lnTo>
                          <a:pt x="1327" y="4693"/>
                        </a:lnTo>
                        <a:lnTo>
                          <a:pt x="1327" y="4668"/>
                        </a:lnTo>
                        <a:lnTo>
                          <a:pt x="1327" y="4646"/>
                        </a:lnTo>
                        <a:lnTo>
                          <a:pt x="1320" y="4621"/>
                        </a:lnTo>
                        <a:lnTo>
                          <a:pt x="1314" y="4587"/>
                        </a:lnTo>
                        <a:lnTo>
                          <a:pt x="1305" y="4556"/>
                        </a:lnTo>
                        <a:lnTo>
                          <a:pt x="1296" y="4531"/>
                        </a:lnTo>
                        <a:lnTo>
                          <a:pt x="1277" y="4518"/>
                        </a:lnTo>
                        <a:lnTo>
                          <a:pt x="1249" y="4506"/>
                        </a:lnTo>
                        <a:lnTo>
                          <a:pt x="1221" y="4496"/>
                        </a:lnTo>
                        <a:lnTo>
                          <a:pt x="1196" y="4484"/>
                        </a:lnTo>
                        <a:lnTo>
                          <a:pt x="1177" y="4468"/>
                        </a:lnTo>
                        <a:lnTo>
                          <a:pt x="1174" y="4462"/>
                        </a:lnTo>
                        <a:lnTo>
                          <a:pt x="1174" y="4456"/>
                        </a:lnTo>
                        <a:lnTo>
                          <a:pt x="1174" y="4450"/>
                        </a:lnTo>
                        <a:lnTo>
                          <a:pt x="1174" y="4440"/>
                        </a:lnTo>
                        <a:lnTo>
                          <a:pt x="1174" y="4434"/>
                        </a:lnTo>
                        <a:lnTo>
                          <a:pt x="1171" y="4431"/>
                        </a:lnTo>
                        <a:lnTo>
                          <a:pt x="1152" y="4418"/>
                        </a:lnTo>
                        <a:lnTo>
                          <a:pt x="1127" y="4412"/>
                        </a:lnTo>
                        <a:lnTo>
                          <a:pt x="1099" y="4409"/>
                        </a:lnTo>
                        <a:lnTo>
                          <a:pt x="1074" y="4412"/>
                        </a:lnTo>
                        <a:lnTo>
                          <a:pt x="1049" y="4428"/>
                        </a:lnTo>
                        <a:lnTo>
                          <a:pt x="1021" y="4453"/>
                        </a:lnTo>
                        <a:lnTo>
                          <a:pt x="996" y="4481"/>
                        </a:lnTo>
                        <a:lnTo>
                          <a:pt x="974" y="4503"/>
                        </a:lnTo>
                        <a:lnTo>
                          <a:pt x="952" y="4531"/>
                        </a:lnTo>
                        <a:lnTo>
                          <a:pt x="924" y="4562"/>
                        </a:lnTo>
                        <a:lnTo>
                          <a:pt x="899" y="4596"/>
                        </a:lnTo>
                        <a:lnTo>
                          <a:pt x="880" y="4624"/>
                        </a:lnTo>
                        <a:lnTo>
                          <a:pt x="868" y="4652"/>
                        </a:lnTo>
                        <a:lnTo>
                          <a:pt x="858" y="4684"/>
                        </a:lnTo>
                        <a:lnTo>
                          <a:pt x="849" y="4715"/>
                        </a:lnTo>
                        <a:lnTo>
                          <a:pt x="843" y="4749"/>
                        </a:lnTo>
                        <a:lnTo>
                          <a:pt x="836" y="4793"/>
                        </a:lnTo>
                        <a:lnTo>
                          <a:pt x="827" y="4834"/>
                        </a:lnTo>
                        <a:lnTo>
                          <a:pt x="811" y="4868"/>
                        </a:lnTo>
                        <a:lnTo>
                          <a:pt x="793" y="4887"/>
                        </a:lnTo>
                        <a:lnTo>
                          <a:pt x="768" y="4905"/>
                        </a:lnTo>
                        <a:lnTo>
                          <a:pt x="749" y="4924"/>
                        </a:lnTo>
                        <a:lnTo>
                          <a:pt x="733" y="4946"/>
                        </a:lnTo>
                        <a:lnTo>
                          <a:pt x="715" y="4974"/>
                        </a:lnTo>
                        <a:lnTo>
                          <a:pt x="699" y="5002"/>
                        </a:lnTo>
                        <a:lnTo>
                          <a:pt x="680" y="5024"/>
                        </a:lnTo>
                        <a:lnTo>
                          <a:pt x="658" y="5037"/>
                        </a:lnTo>
                        <a:lnTo>
                          <a:pt x="627" y="5046"/>
                        </a:lnTo>
                        <a:lnTo>
                          <a:pt x="599" y="5052"/>
                        </a:lnTo>
                        <a:lnTo>
                          <a:pt x="571" y="5055"/>
                        </a:lnTo>
                        <a:lnTo>
                          <a:pt x="540" y="5052"/>
                        </a:lnTo>
                        <a:lnTo>
                          <a:pt x="512" y="5052"/>
                        </a:lnTo>
                        <a:lnTo>
                          <a:pt x="496" y="5058"/>
                        </a:lnTo>
                        <a:lnTo>
                          <a:pt x="477" y="5068"/>
                        </a:lnTo>
                        <a:lnTo>
                          <a:pt x="459" y="5074"/>
                        </a:lnTo>
                        <a:lnTo>
                          <a:pt x="440" y="5077"/>
                        </a:lnTo>
                        <a:lnTo>
                          <a:pt x="434" y="5074"/>
                        </a:lnTo>
                        <a:lnTo>
                          <a:pt x="424" y="5068"/>
                        </a:lnTo>
                        <a:lnTo>
                          <a:pt x="418" y="5058"/>
                        </a:lnTo>
                        <a:lnTo>
                          <a:pt x="409" y="5052"/>
                        </a:lnTo>
                        <a:lnTo>
                          <a:pt x="399" y="5046"/>
                        </a:lnTo>
                        <a:lnTo>
                          <a:pt x="393" y="5040"/>
                        </a:lnTo>
                        <a:lnTo>
                          <a:pt x="365" y="5040"/>
                        </a:lnTo>
                        <a:lnTo>
                          <a:pt x="331" y="5043"/>
                        </a:lnTo>
                        <a:lnTo>
                          <a:pt x="306" y="5052"/>
                        </a:lnTo>
                        <a:lnTo>
                          <a:pt x="293" y="5065"/>
                        </a:lnTo>
                        <a:lnTo>
                          <a:pt x="284" y="5083"/>
                        </a:lnTo>
                        <a:lnTo>
                          <a:pt x="274" y="5102"/>
                        </a:lnTo>
                        <a:lnTo>
                          <a:pt x="265" y="5115"/>
                        </a:lnTo>
                        <a:lnTo>
                          <a:pt x="249" y="5127"/>
                        </a:lnTo>
                        <a:lnTo>
                          <a:pt x="228" y="5136"/>
                        </a:lnTo>
                        <a:lnTo>
                          <a:pt x="209" y="5136"/>
                        </a:lnTo>
                        <a:lnTo>
                          <a:pt x="193" y="5130"/>
                        </a:lnTo>
                        <a:lnTo>
                          <a:pt x="174" y="5118"/>
                        </a:lnTo>
                        <a:lnTo>
                          <a:pt x="159" y="5105"/>
                        </a:lnTo>
                        <a:lnTo>
                          <a:pt x="149" y="5090"/>
                        </a:lnTo>
                        <a:lnTo>
                          <a:pt x="149" y="5077"/>
                        </a:lnTo>
                        <a:lnTo>
                          <a:pt x="153" y="5062"/>
                        </a:lnTo>
                        <a:lnTo>
                          <a:pt x="159" y="5043"/>
                        </a:lnTo>
                        <a:lnTo>
                          <a:pt x="159" y="5030"/>
                        </a:lnTo>
                        <a:lnTo>
                          <a:pt x="153" y="5005"/>
                        </a:lnTo>
                        <a:lnTo>
                          <a:pt x="140" y="4977"/>
                        </a:lnTo>
                        <a:lnTo>
                          <a:pt x="128" y="4949"/>
                        </a:lnTo>
                        <a:lnTo>
                          <a:pt x="115" y="4921"/>
                        </a:lnTo>
                        <a:lnTo>
                          <a:pt x="106" y="4899"/>
                        </a:lnTo>
                        <a:lnTo>
                          <a:pt x="106" y="4874"/>
                        </a:lnTo>
                        <a:lnTo>
                          <a:pt x="106" y="4846"/>
                        </a:lnTo>
                        <a:lnTo>
                          <a:pt x="112" y="4824"/>
                        </a:lnTo>
                        <a:lnTo>
                          <a:pt x="118" y="4815"/>
                        </a:lnTo>
                        <a:lnTo>
                          <a:pt x="125" y="4805"/>
                        </a:lnTo>
                        <a:lnTo>
                          <a:pt x="134" y="4796"/>
                        </a:lnTo>
                        <a:lnTo>
                          <a:pt x="143" y="4790"/>
                        </a:lnTo>
                        <a:lnTo>
                          <a:pt x="146" y="4781"/>
                        </a:lnTo>
                        <a:lnTo>
                          <a:pt x="153" y="4756"/>
                        </a:lnTo>
                        <a:lnTo>
                          <a:pt x="153" y="4727"/>
                        </a:lnTo>
                        <a:lnTo>
                          <a:pt x="153" y="4699"/>
                        </a:lnTo>
                        <a:lnTo>
                          <a:pt x="143" y="4674"/>
                        </a:lnTo>
                        <a:lnTo>
                          <a:pt x="128" y="4659"/>
                        </a:lnTo>
                        <a:lnTo>
                          <a:pt x="106" y="4640"/>
                        </a:lnTo>
                        <a:lnTo>
                          <a:pt x="81" y="4627"/>
                        </a:lnTo>
                        <a:lnTo>
                          <a:pt x="59" y="4612"/>
                        </a:lnTo>
                        <a:lnTo>
                          <a:pt x="46" y="4596"/>
                        </a:lnTo>
                        <a:lnTo>
                          <a:pt x="28" y="4578"/>
                        </a:lnTo>
                        <a:lnTo>
                          <a:pt x="15" y="4559"/>
                        </a:lnTo>
                        <a:lnTo>
                          <a:pt x="3" y="4540"/>
                        </a:lnTo>
                        <a:lnTo>
                          <a:pt x="3" y="4524"/>
                        </a:lnTo>
                        <a:lnTo>
                          <a:pt x="0" y="4503"/>
                        </a:lnTo>
                        <a:lnTo>
                          <a:pt x="3" y="4487"/>
                        </a:lnTo>
                        <a:lnTo>
                          <a:pt x="9" y="4481"/>
                        </a:lnTo>
                        <a:lnTo>
                          <a:pt x="12" y="4474"/>
                        </a:lnTo>
                        <a:lnTo>
                          <a:pt x="21" y="4468"/>
                        </a:lnTo>
                        <a:lnTo>
                          <a:pt x="25" y="4462"/>
                        </a:lnTo>
                        <a:lnTo>
                          <a:pt x="31" y="4456"/>
                        </a:lnTo>
                        <a:lnTo>
                          <a:pt x="34" y="4434"/>
                        </a:lnTo>
                        <a:lnTo>
                          <a:pt x="34" y="4403"/>
                        </a:lnTo>
                        <a:lnTo>
                          <a:pt x="31" y="4375"/>
                        </a:lnTo>
                        <a:lnTo>
                          <a:pt x="31" y="4350"/>
                        </a:lnTo>
                        <a:lnTo>
                          <a:pt x="31" y="4340"/>
                        </a:lnTo>
                        <a:lnTo>
                          <a:pt x="28" y="4328"/>
                        </a:lnTo>
                        <a:lnTo>
                          <a:pt x="28" y="4315"/>
                        </a:lnTo>
                        <a:lnTo>
                          <a:pt x="28" y="4306"/>
                        </a:lnTo>
                        <a:close/>
                      </a:path>
                    </a:pathLst>
                  </a:custGeom>
                  <a:grpFill/>
                  <a:ln w="6350" cap="rnd" cmpd="sng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defTabSz="1219170">
                      <a:defRPr/>
                    </a:pPr>
                    <a:endParaRPr lang="en-AU" sz="2400" kern="0">
                      <a:solidFill>
                        <a:srgbClr val="7EA2D1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44F907F-771E-4C49-9FF4-40CD5CD82D6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881121" y="4021660"/>
                    <a:ext cx="137853" cy="205693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A2F50289-1E59-4793-AFBB-E19F77B8F6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37111" y="4217191"/>
                    <a:ext cx="137853" cy="287173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3C597576-A669-4D00-9C17-08BECD9F4F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038001" y="4464996"/>
                    <a:ext cx="224718" cy="332156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99" name="Group 51">
                  <a:extLst>
                    <a:ext uri="{FF2B5EF4-FFF2-40B4-BE49-F238E27FC236}">
                      <a16:creationId xmlns:a16="http://schemas.microsoft.com/office/drawing/2014/main" id="{D24A15DD-46CF-447B-BC35-BA6B20F47817}"/>
                    </a:ext>
                  </a:extLst>
                </p:cNvPr>
                <p:cNvGrpSpPr/>
                <p:nvPr/>
              </p:nvGrpSpPr>
              <p:grpSpPr>
                <a:xfrm>
                  <a:off x="2933124" y="3560046"/>
                  <a:ext cx="1637065" cy="2235011"/>
                  <a:chOff x="2933124" y="3560046"/>
                  <a:chExt cx="1637065" cy="2235011"/>
                </a:xfrm>
                <a:grpFill/>
              </p:grpSpPr>
              <p:grpSp>
                <p:nvGrpSpPr>
                  <p:cNvPr id="100" name="Group 52">
                    <a:extLst>
                      <a:ext uri="{FF2B5EF4-FFF2-40B4-BE49-F238E27FC236}">
                        <a16:creationId xmlns:a16="http://schemas.microsoft.com/office/drawing/2014/main" id="{D61DEC2E-F241-449B-8E2F-A4B491B76344}"/>
                      </a:ext>
                    </a:extLst>
                  </p:cNvPr>
                  <p:cNvGrpSpPr/>
                  <p:nvPr/>
                </p:nvGrpSpPr>
                <p:grpSpPr>
                  <a:xfrm>
                    <a:off x="2933124" y="3560046"/>
                    <a:ext cx="1637065" cy="2235011"/>
                    <a:chOff x="2933124" y="3560046"/>
                    <a:chExt cx="1637065" cy="2235011"/>
                  </a:xfrm>
                  <a:grpFill/>
                </p:grpSpPr>
                <p:grpSp>
                  <p:nvGrpSpPr>
                    <p:cNvPr id="103" name="Group 55">
                      <a:extLst>
                        <a:ext uri="{FF2B5EF4-FFF2-40B4-BE49-F238E27FC236}">
                          <a16:creationId xmlns:a16="http://schemas.microsoft.com/office/drawing/2014/main" id="{FACFD3BA-62E5-47FC-8270-A1CEA401E7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33124" y="3560046"/>
                      <a:ext cx="1637065" cy="2235011"/>
                      <a:chOff x="2933124" y="3560046"/>
                      <a:chExt cx="1637065" cy="2235011"/>
                    </a:xfrm>
                    <a:grpFill/>
                  </p:grpSpPr>
                  <p:sp>
                    <p:nvSpPr>
                      <p:cNvPr id="105" name="Freeform 9">
                        <a:extLst>
                          <a:ext uri="{FF2B5EF4-FFF2-40B4-BE49-F238E27FC236}">
                            <a16:creationId xmlns:a16="http://schemas.microsoft.com/office/drawing/2014/main" id="{34D9D982-2B57-4682-BE92-A4B23803255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68745" y="3938165"/>
                        <a:ext cx="701444" cy="780808"/>
                      </a:xfrm>
                      <a:custGeom>
                        <a:avLst/>
                        <a:gdLst>
                          <a:gd name="T0" fmla="*/ 3188 w 3226"/>
                          <a:gd name="T1" fmla="*/ 1246 h 3591"/>
                          <a:gd name="T2" fmla="*/ 3016 w 3226"/>
                          <a:gd name="T3" fmla="*/ 1374 h 3591"/>
                          <a:gd name="T4" fmla="*/ 2904 w 3226"/>
                          <a:gd name="T5" fmla="*/ 1561 h 3591"/>
                          <a:gd name="T6" fmla="*/ 3098 w 3226"/>
                          <a:gd name="T7" fmla="*/ 1733 h 3591"/>
                          <a:gd name="T8" fmla="*/ 3076 w 3226"/>
                          <a:gd name="T9" fmla="*/ 1933 h 3591"/>
                          <a:gd name="T10" fmla="*/ 3094 w 3226"/>
                          <a:gd name="T11" fmla="*/ 2208 h 3591"/>
                          <a:gd name="T12" fmla="*/ 3094 w 3226"/>
                          <a:gd name="T13" fmla="*/ 2483 h 3591"/>
                          <a:gd name="T14" fmla="*/ 2904 w 3226"/>
                          <a:gd name="T15" fmla="*/ 2426 h 3591"/>
                          <a:gd name="T16" fmla="*/ 2857 w 3226"/>
                          <a:gd name="T17" fmla="*/ 2539 h 3591"/>
                          <a:gd name="T18" fmla="*/ 2792 w 3226"/>
                          <a:gd name="T19" fmla="*/ 2711 h 3591"/>
                          <a:gd name="T20" fmla="*/ 2623 w 3226"/>
                          <a:gd name="T21" fmla="*/ 2842 h 3591"/>
                          <a:gd name="T22" fmla="*/ 2570 w 3226"/>
                          <a:gd name="T23" fmla="*/ 2926 h 3591"/>
                          <a:gd name="T24" fmla="*/ 2623 w 3226"/>
                          <a:gd name="T25" fmla="*/ 3038 h 3591"/>
                          <a:gd name="T26" fmla="*/ 2573 w 3226"/>
                          <a:gd name="T27" fmla="*/ 3179 h 3591"/>
                          <a:gd name="T28" fmla="*/ 2442 w 3226"/>
                          <a:gd name="T29" fmla="*/ 3273 h 3591"/>
                          <a:gd name="T30" fmla="*/ 2429 w 3226"/>
                          <a:gd name="T31" fmla="*/ 3413 h 3591"/>
                          <a:gd name="T32" fmla="*/ 2267 w 3226"/>
                          <a:gd name="T33" fmla="*/ 3473 h 3591"/>
                          <a:gd name="T34" fmla="*/ 2111 w 3226"/>
                          <a:gd name="T35" fmla="*/ 3497 h 3591"/>
                          <a:gd name="T36" fmla="*/ 1973 w 3226"/>
                          <a:gd name="T37" fmla="*/ 3591 h 3591"/>
                          <a:gd name="T38" fmla="*/ 1755 w 3226"/>
                          <a:gd name="T39" fmla="*/ 3460 h 3591"/>
                          <a:gd name="T40" fmla="*/ 1611 w 3226"/>
                          <a:gd name="T41" fmla="*/ 3332 h 3591"/>
                          <a:gd name="T42" fmla="*/ 1393 w 3226"/>
                          <a:gd name="T43" fmla="*/ 3341 h 3591"/>
                          <a:gd name="T44" fmla="*/ 1224 w 3226"/>
                          <a:gd name="T45" fmla="*/ 3238 h 3591"/>
                          <a:gd name="T46" fmla="*/ 1255 w 3226"/>
                          <a:gd name="T47" fmla="*/ 3079 h 3591"/>
                          <a:gd name="T48" fmla="*/ 1062 w 3226"/>
                          <a:gd name="T49" fmla="*/ 3051 h 3591"/>
                          <a:gd name="T50" fmla="*/ 1033 w 3226"/>
                          <a:gd name="T51" fmla="*/ 2864 h 3591"/>
                          <a:gd name="T52" fmla="*/ 1030 w 3226"/>
                          <a:gd name="T53" fmla="*/ 2620 h 3591"/>
                          <a:gd name="T54" fmla="*/ 1108 w 3226"/>
                          <a:gd name="T55" fmla="*/ 2501 h 3591"/>
                          <a:gd name="T56" fmla="*/ 1102 w 3226"/>
                          <a:gd name="T57" fmla="*/ 2398 h 3591"/>
                          <a:gd name="T58" fmla="*/ 940 w 3226"/>
                          <a:gd name="T59" fmla="*/ 2314 h 3591"/>
                          <a:gd name="T60" fmla="*/ 840 w 3226"/>
                          <a:gd name="T61" fmla="*/ 2149 h 3591"/>
                          <a:gd name="T62" fmla="*/ 706 w 3226"/>
                          <a:gd name="T63" fmla="*/ 1986 h 3591"/>
                          <a:gd name="T64" fmla="*/ 443 w 3226"/>
                          <a:gd name="T65" fmla="*/ 1942 h 3591"/>
                          <a:gd name="T66" fmla="*/ 231 w 3226"/>
                          <a:gd name="T67" fmla="*/ 2039 h 3591"/>
                          <a:gd name="T68" fmla="*/ 222 w 3226"/>
                          <a:gd name="T69" fmla="*/ 1793 h 3591"/>
                          <a:gd name="T70" fmla="*/ 25 w 3226"/>
                          <a:gd name="T71" fmla="*/ 1708 h 3591"/>
                          <a:gd name="T72" fmla="*/ 153 w 3226"/>
                          <a:gd name="T73" fmla="*/ 1521 h 3591"/>
                          <a:gd name="T74" fmla="*/ 293 w 3226"/>
                          <a:gd name="T75" fmla="*/ 1399 h 3591"/>
                          <a:gd name="T76" fmla="*/ 387 w 3226"/>
                          <a:gd name="T77" fmla="*/ 1227 h 3591"/>
                          <a:gd name="T78" fmla="*/ 431 w 3226"/>
                          <a:gd name="T79" fmla="*/ 996 h 3591"/>
                          <a:gd name="T80" fmla="*/ 306 w 3226"/>
                          <a:gd name="T81" fmla="*/ 800 h 3591"/>
                          <a:gd name="T82" fmla="*/ 306 w 3226"/>
                          <a:gd name="T83" fmla="*/ 528 h 3591"/>
                          <a:gd name="T84" fmla="*/ 478 w 3226"/>
                          <a:gd name="T85" fmla="*/ 409 h 3591"/>
                          <a:gd name="T86" fmla="*/ 677 w 3226"/>
                          <a:gd name="T87" fmla="*/ 253 h 3591"/>
                          <a:gd name="T88" fmla="*/ 880 w 3226"/>
                          <a:gd name="T89" fmla="*/ 188 h 3591"/>
                          <a:gd name="T90" fmla="*/ 993 w 3226"/>
                          <a:gd name="T91" fmla="*/ 172 h 3591"/>
                          <a:gd name="T92" fmla="*/ 1143 w 3226"/>
                          <a:gd name="T93" fmla="*/ 166 h 3591"/>
                          <a:gd name="T94" fmla="*/ 1274 w 3226"/>
                          <a:gd name="T95" fmla="*/ 181 h 3591"/>
                          <a:gd name="T96" fmla="*/ 1449 w 3226"/>
                          <a:gd name="T97" fmla="*/ 166 h 3591"/>
                          <a:gd name="T98" fmla="*/ 1592 w 3226"/>
                          <a:gd name="T99" fmla="*/ 72 h 3591"/>
                          <a:gd name="T100" fmla="*/ 1733 w 3226"/>
                          <a:gd name="T101" fmla="*/ 172 h 3591"/>
                          <a:gd name="T102" fmla="*/ 1833 w 3226"/>
                          <a:gd name="T103" fmla="*/ 106 h 3591"/>
                          <a:gd name="T104" fmla="*/ 1870 w 3226"/>
                          <a:gd name="T105" fmla="*/ 44 h 3591"/>
                          <a:gd name="T106" fmla="*/ 2039 w 3226"/>
                          <a:gd name="T107" fmla="*/ 56 h 3591"/>
                          <a:gd name="T108" fmla="*/ 2364 w 3226"/>
                          <a:gd name="T109" fmla="*/ 69 h 3591"/>
                          <a:gd name="T110" fmla="*/ 2610 w 3226"/>
                          <a:gd name="T111" fmla="*/ 81 h 3591"/>
                          <a:gd name="T112" fmla="*/ 2704 w 3226"/>
                          <a:gd name="T113" fmla="*/ 75 h 3591"/>
                          <a:gd name="T114" fmla="*/ 2851 w 3226"/>
                          <a:gd name="T115" fmla="*/ 272 h 3591"/>
                          <a:gd name="T116" fmla="*/ 2970 w 3226"/>
                          <a:gd name="T117" fmla="*/ 387 h 3591"/>
                          <a:gd name="T118" fmla="*/ 3123 w 3226"/>
                          <a:gd name="T119" fmla="*/ 581 h 3591"/>
                          <a:gd name="T120" fmla="*/ 3201 w 3226"/>
                          <a:gd name="T121" fmla="*/ 899 h 35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3226" h="3591">
                            <a:moveTo>
                              <a:pt x="3226" y="981"/>
                            </a:moveTo>
                            <a:lnTo>
                              <a:pt x="3226" y="999"/>
                            </a:lnTo>
                            <a:lnTo>
                              <a:pt x="3219" y="1021"/>
                            </a:lnTo>
                            <a:lnTo>
                              <a:pt x="3213" y="1046"/>
                            </a:lnTo>
                            <a:lnTo>
                              <a:pt x="3210" y="1065"/>
                            </a:lnTo>
                            <a:lnTo>
                              <a:pt x="3213" y="1090"/>
                            </a:lnTo>
                            <a:lnTo>
                              <a:pt x="3219" y="1118"/>
                            </a:lnTo>
                            <a:lnTo>
                              <a:pt x="3222" y="1140"/>
                            </a:lnTo>
                            <a:lnTo>
                              <a:pt x="3216" y="1165"/>
                            </a:lnTo>
                            <a:lnTo>
                              <a:pt x="3204" y="1196"/>
                            </a:lnTo>
                            <a:lnTo>
                              <a:pt x="3194" y="1218"/>
                            </a:lnTo>
                            <a:lnTo>
                              <a:pt x="3188" y="1246"/>
                            </a:lnTo>
                            <a:lnTo>
                              <a:pt x="3182" y="1277"/>
                            </a:lnTo>
                            <a:lnTo>
                              <a:pt x="3172" y="1309"/>
                            </a:lnTo>
                            <a:lnTo>
                              <a:pt x="3157" y="1330"/>
                            </a:lnTo>
                            <a:lnTo>
                              <a:pt x="3144" y="1334"/>
                            </a:lnTo>
                            <a:lnTo>
                              <a:pt x="3126" y="1337"/>
                            </a:lnTo>
                            <a:lnTo>
                              <a:pt x="3107" y="1340"/>
                            </a:lnTo>
                            <a:lnTo>
                              <a:pt x="3094" y="1343"/>
                            </a:lnTo>
                            <a:lnTo>
                              <a:pt x="3076" y="1352"/>
                            </a:lnTo>
                            <a:lnTo>
                              <a:pt x="3054" y="1365"/>
                            </a:lnTo>
                            <a:lnTo>
                              <a:pt x="3035" y="1374"/>
                            </a:lnTo>
                            <a:lnTo>
                              <a:pt x="3026" y="1374"/>
                            </a:lnTo>
                            <a:lnTo>
                              <a:pt x="3016" y="1374"/>
                            </a:lnTo>
                            <a:lnTo>
                              <a:pt x="3007" y="1371"/>
                            </a:lnTo>
                            <a:lnTo>
                              <a:pt x="2998" y="1371"/>
                            </a:lnTo>
                            <a:lnTo>
                              <a:pt x="2988" y="1374"/>
                            </a:lnTo>
                            <a:lnTo>
                              <a:pt x="2970" y="1383"/>
                            </a:lnTo>
                            <a:lnTo>
                              <a:pt x="2951" y="1396"/>
                            </a:lnTo>
                            <a:lnTo>
                              <a:pt x="2935" y="1412"/>
                            </a:lnTo>
                            <a:lnTo>
                              <a:pt x="2920" y="1437"/>
                            </a:lnTo>
                            <a:lnTo>
                              <a:pt x="2907" y="1471"/>
                            </a:lnTo>
                            <a:lnTo>
                              <a:pt x="2901" y="1499"/>
                            </a:lnTo>
                            <a:lnTo>
                              <a:pt x="2901" y="1518"/>
                            </a:lnTo>
                            <a:lnTo>
                              <a:pt x="2901" y="1540"/>
                            </a:lnTo>
                            <a:lnTo>
                              <a:pt x="2904" y="1561"/>
                            </a:lnTo>
                            <a:lnTo>
                              <a:pt x="2913" y="1577"/>
                            </a:lnTo>
                            <a:lnTo>
                              <a:pt x="2926" y="1583"/>
                            </a:lnTo>
                            <a:lnTo>
                              <a:pt x="2941" y="1583"/>
                            </a:lnTo>
                            <a:lnTo>
                              <a:pt x="2960" y="1583"/>
                            </a:lnTo>
                            <a:lnTo>
                              <a:pt x="2976" y="1586"/>
                            </a:lnTo>
                            <a:lnTo>
                              <a:pt x="2995" y="1599"/>
                            </a:lnTo>
                            <a:lnTo>
                              <a:pt x="3016" y="1615"/>
                            </a:lnTo>
                            <a:lnTo>
                              <a:pt x="3038" y="1633"/>
                            </a:lnTo>
                            <a:lnTo>
                              <a:pt x="3054" y="1652"/>
                            </a:lnTo>
                            <a:lnTo>
                              <a:pt x="3069" y="1677"/>
                            </a:lnTo>
                            <a:lnTo>
                              <a:pt x="3085" y="1705"/>
                            </a:lnTo>
                            <a:lnTo>
                              <a:pt x="3098" y="1733"/>
                            </a:lnTo>
                            <a:lnTo>
                              <a:pt x="3107" y="1749"/>
                            </a:lnTo>
                            <a:lnTo>
                              <a:pt x="3116" y="1771"/>
                            </a:lnTo>
                            <a:lnTo>
                              <a:pt x="3123" y="1789"/>
                            </a:lnTo>
                            <a:lnTo>
                              <a:pt x="3129" y="1814"/>
                            </a:lnTo>
                            <a:lnTo>
                              <a:pt x="3129" y="1846"/>
                            </a:lnTo>
                            <a:lnTo>
                              <a:pt x="3126" y="1877"/>
                            </a:lnTo>
                            <a:lnTo>
                              <a:pt x="3119" y="1902"/>
                            </a:lnTo>
                            <a:lnTo>
                              <a:pt x="3113" y="1908"/>
                            </a:lnTo>
                            <a:lnTo>
                              <a:pt x="3104" y="1914"/>
                            </a:lnTo>
                            <a:lnTo>
                              <a:pt x="3094" y="1921"/>
                            </a:lnTo>
                            <a:lnTo>
                              <a:pt x="3085" y="1927"/>
                            </a:lnTo>
                            <a:lnTo>
                              <a:pt x="3076" y="1933"/>
                            </a:lnTo>
                            <a:lnTo>
                              <a:pt x="3069" y="1936"/>
                            </a:lnTo>
                            <a:lnTo>
                              <a:pt x="3057" y="1958"/>
                            </a:lnTo>
                            <a:lnTo>
                              <a:pt x="3044" y="1983"/>
                            </a:lnTo>
                            <a:lnTo>
                              <a:pt x="3032" y="2011"/>
                            </a:lnTo>
                            <a:lnTo>
                              <a:pt x="3026" y="2036"/>
                            </a:lnTo>
                            <a:lnTo>
                              <a:pt x="3029" y="2061"/>
                            </a:lnTo>
                            <a:lnTo>
                              <a:pt x="3035" y="2092"/>
                            </a:lnTo>
                            <a:lnTo>
                              <a:pt x="3044" y="2124"/>
                            </a:lnTo>
                            <a:lnTo>
                              <a:pt x="3054" y="2149"/>
                            </a:lnTo>
                            <a:lnTo>
                              <a:pt x="3063" y="2167"/>
                            </a:lnTo>
                            <a:lnTo>
                              <a:pt x="3082" y="2189"/>
                            </a:lnTo>
                            <a:lnTo>
                              <a:pt x="3094" y="2208"/>
                            </a:lnTo>
                            <a:lnTo>
                              <a:pt x="3104" y="2233"/>
                            </a:lnTo>
                            <a:lnTo>
                              <a:pt x="3116" y="2261"/>
                            </a:lnTo>
                            <a:lnTo>
                              <a:pt x="3126" y="2292"/>
                            </a:lnTo>
                            <a:lnTo>
                              <a:pt x="3126" y="2317"/>
                            </a:lnTo>
                            <a:lnTo>
                              <a:pt x="3119" y="2336"/>
                            </a:lnTo>
                            <a:lnTo>
                              <a:pt x="3104" y="2351"/>
                            </a:lnTo>
                            <a:lnTo>
                              <a:pt x="3094" y="2370"/>
                            </a:lnTo>
                            <a:lnTo>
                              <a:pt x="3091" y="2389"/>
                            </a:lnTo>
                            <a:lnTo>
                              <a:pt x="3094" y="2414"/>
                            </a:lnTo>
                            <a:lnTo>
                              <a:pt x="3098" y="2439"/>
                            </a:lnTo>
                            <a:lnTo>
                              <a:pt x="3098" y="2464"/>
                            </a:lnTo>
                            <a:lnTo>
                              <a:pt x="3094" y="2483"/>
                            </a:lnTo>
                            <a:lnTo>
                              <a:pt x="3079" y="2501"/>
                            </a:lnTo>
                            <a:lnTo>
                              <a:pt x="3057" y="2517"/>
                            </a:lnTo>
                            <a:lnTo>
                              <a:pt x="3038" y="2526"/>
                            </a:lnTo>
                            <a:lnTo>
                              <a:pt x="3010" y="2526"/>
                            </a:lnTo>
                            <a:lnTo>
                              <a:pt x="2976" y="2520"/>
                            </a:lnTo>
                            <a:lnTo>
                              <a:pt x="2948" y="2508"/>
                            </a:lnTo>
                            <a:lnTo>
                              <a:pt x="2926" y="2492"/>
                            </a:lnTo>
                            <a:lnTo>
                              <a:pt x="2920" y="2480"/>
                            </a:lnTo>
                            <a:lnTo>
                              <a:pt x="2920" y="2464"/>
                            </a:lnTo>
                            <a:lnTo>
                              <a:pt x="2920" y="2448"/>
                            </a:lnTo>
                            <a:lnTo>
                              <a:pt x="2916" y="2436"/>
                            </a:lnTo>
                            <a:lnTo>
                              <a:pt x="2904" y="2426"/>
                            </a:lnTo>
                            <a:lnTo>
                              <a:pt x="2888" y="2420"/>
                            </a:lnTo>
                            <a:lnTo>
                              <a:pt x="2870" y="2417"/>
                            </a:lnTo>
                            <a:lnTo>
                              <a:pt x="2857" y="2417"/>
                            </a:lnTo>
                            <a:lnTo>
                              <a:pt x="2851" y="2423"/>
                            </a:lnTo>
                            <a:lnTo>
                              <a:pt x="2848" y="2430"/>
                            </a:lnTo>
                            <a:lnTo>
                              <a:pt x="2845" y="2439"/>
                            </a:lnTo>
                            <a:lnTo>
                              <a:pt x="2841" y="2448"/>
                            </a:lnTo>
                            <a:lnTo>
                              <a:pt x="2841" y="2458"/>
                            </a:lnTo>
                            <a:lnTo>
                              <a:pt x="2841" y="2464"/>
                            </a:lnTo>
                            <a:lnTo>
                              <a:pt x="2845" y="2486"/>
                            </a:lnTo>
                            <a:lnTo>
                              <a:pt x="2851" y="2514"/>
                            </a:lnTo>
                            <a:lnTo>
                              <a:pt x="2857" y="2539"/>
                            </a:lnTo>
                            <a:lnTo>
                              <a:pt x="2857" y="2561"/>
                            </a:lnTo>
                            <a:lnTo>
                              <a:pt x="2860" y="2586"/>
                            </a:lnTo>
                            <a:lnTo>
                              <a:pt x="2860" y="2611"/>
                            </a:lnTo>
                            <a:lnTo>
                              <a:pt x="2854" y="2629"/>
                            </a:lnTo>
                            <a:lnTo>
                              <a:pt x="2848" y="2633"/>
                            </a:lnTo>
                            <a:lnTo>
                              <a:pt x="2841" y="2636"/>
                            </a:lnTo>
                            <a:lnTo>
                              <a:pt x="2832" y="2639"/>
                            </a:lnTo>
                            <a:lnTo>
                              <a:pt x="2823" y="2642"/>
                            </a:lnTo>
                            <a:lnTo>
                              <a:pt x="2817" y="2645"/>
                            </a:lnTo>
                            <a:lnTo>
                              <a:pt x="2807" y="2664"/>
                            </a:lnTo>
                            <a:lnTo>
                              <a:pt x="2801" y="2689"/>
                            </a:lnTo>
                            <a:lnTo>
                              <a:pt x="2792" y="2711"/>
                            </a:lnTo>
                            <a:lnTo>
                              <a:pt x="2785" y="2717"/>
                            </a:lnTo>
                            <a:lnTo>
                              <a:pt x="2776" y="2723"/>
                            </a:lnTo>
                            <a:lnTo>
                              <a:pt x="2767" y="2732"/>
                            </a:lnTo>
                            <a:lnTo>
                              <a:pt x="2757" y="2739"/>
                            </a:lnTo>
                            <a:lnTo>
                              <a:pt x="2748" y="2742"/>
                            </a:lnTo>
                            <a:lnTo>
                              <a:pt x="2729" y="2751"/>
                            </a:lnTo>
                            <a:lnTo>
                              <a:pt x="2701" y="2757"/>
                            </a:lnTo>
                            <a:lnTo>
                              <a:pt x="2682" y="2767"/>
                            </a:lnTo>
                            <a:lnTo>
                              <a:pt x="2660" y="2786"/>
                            </a:lnTo>
                            <a:lnTo>
                              <a:pt x="2642" y="2811"/>
                            </a:lnTo>
                            <a:lnTo>
                              <a:pt x="2626" y="2835"/>
                            </a:lnTo>
                            <a:lnTo>
                              <a:pt x="2623" y="2842"/>
                            </a:lnTo>
                            <a:lnTo>
                              <a:pt x="2620" y="2851"/>
                            </a:lnTo>
                            <a:lnTo>
                              <a:pt x="2617" y="2860"/>
                            </a:lnTo>
                            <a:lnTo>
                              <a:pt x="2614" y="2870"/>
                            </a:lnTo>
                            <a:lnTo>
                              <a:pt x="2610" y="2876"/>
                            </a:lnTo>
                            <a:lnTo>
                              <a:pt x="2604" y="2882"/>
                            </a:lnTo>
                            <a:lnTo>
                              <a:pt x="2595" y="2885"/>
                            </a:lnTo>
                            <a:lnTo>
                              <a:pt x="2585" y="2892"/>
                            </a:lnTo>
                            <a:lnTo>
                              <a:pt x="2576" y="2898"/>
                            </a:lnTo>
                            <a:lnTo>
                              <a:pt x="2573" y="2904"/>
                            </a:lnTo>
                            <a:lnTo>
                              <a:pt x="2570" y="2910"/>
                            </a:lnTo>
                            <a:lnTo>
                              <a:pt x="2570" y="2917"/>
                            </a:lnTo>
                            <a:lnTo>
                              <a:pt x="2570" y="2926"/>
                            </a:lnTo>
                            <a:lnTo>
                              <a:pt x="2570" y="2935"/>
                            </a:lnTo>
                            <a:lnTo>
                              <a:pt x="2573" y="2942"/>
                            </a:lnTo>
                            <a:lnTo>
                              <a:pt x="2573" y="2951"/>
                            </a:lnTo>
                            <a:lnTo>
                              <a:pt x="2576" y="2964"/>
                            </a:lnTo>
                            <a:lnTo>
                              <a:pt x="2579" y="2973"/>
                            </a:lnTo>
                            <a:lnTo>
                              <a:pt x="2585" y="2982"/>
                            </a:lnTo>
                            <a:lnTo>
                              <a:pt x="2592" y="2989"/>
                            </a:lnTo>
                            <a:lnTo>
                              <a:pt x="2598" y="2995"/>
                            </a:lnTo>
                            <a:lnTo>
                              <a:pt x="2607" y="3001"/>
                            </a:lnTo>
                            <a:lnTo>
                              <a:pt x="2617" y="3010"/>
                            </a:lnTo>
                            <a:lnTo>
                              <a:pt x="2620" y="3017"/>
                            </a:lnTo>
                            <a:lnTo>
                              <a:pt x="2623" y="3038"/>
                            </a:lnTo>
                            <a:lnTo>
                              <a:pt x="2617" y="3063"/>
                            </a:lnTo>
                            <a:lnTo>
                              <a:pt x="2607" y="3088"/>
                            </a:lnTo>
                            <a:lnTo>
                              <a:pt x="2595" y="3104"/>
                            </a:lnTo>
                            <a:lnTo>
                              <a:pt x="2592" y="3107"/>
                            </a:lnTo>
                            <a:lnTo>
                              <a:pt x="2585" y="3104"/>
                            </a:lnTo>
                            <a:lnTo>
                              <a:pt x="2579" y="3104"/>
                            </a:lnTo>
                            <a:lnTo>
                              <a:pt x="2576" y="3104"/>
                            </a:lnTo>
                            <a:lnTo>
                              <a:pt x="2573" y="3104"/>
                            </a:lnTo>
                            <a:lnTo>
                              <a:pt x="2567" y="3120"/>
                            </a:lnTo>
                            <a:lnTo>
                              <a:pt x="2570" y="3142"/>
                            </a:lnTo>
                            <a:lnTo>
                              <a:pt x="2573" y="3163"/>
                            </a:lnTo>
                            <a:lnTo>
                              <a:pt x="2573" y="3179"/>
                            </a:lnTo>
                            <a:lnTo>
                              <a:pt x="2557" y="3198"/>
                            </a:lnTo>
                            <a:lnTo>
                              <a:pt x="2535" y="3216"/>
                            </a:lnTo>
                            <a:lnTo>
                              <a:pt x="2514" y="3229"/>
                            </a:lnTo>
                            <a:lnTo>
                              <a:pt x="2507" y="3235"/>
                            </a:lnTo>
                            <a:lnTo>
                              <a:pt x="2498" y="3238"/>
                            </a:lnTo>
                            <a:lnTo>
                              <a:pt x="2492" y="3241"/>
                            </a:lnTo>
                            <a:lnTo>
                              <a:pt x="2482" y="3245"/>
                            </a:lnTo>
                            <a:lnTo>
                              <a:pt x="2473" y="3248"/>
                            </a:lnTo>
                            <a:lnTo>
                              <a:pt x="2464" y="3254"/>
                            </a:lnTo>
                            <a:lnTo>
                              <a:pt x="2454" y="3260"/>
                            </a:lnTo>
                            <a:lnTo>
                              <a:pt x="2445" y="3263"/>
                            </a:lnTo>
                            <a:lnTo>
                              <a:pt x="2442" y="3273"/>
                            </a:lnTo>
                            <a:lnTo>
                              <a:pt x="2445" y="3285"/>
                            </a:lnTo>
                            <a:lnTo>
                              <a:pt x="2451" y="3301"/>
                            </a:lnTo>
                            <a:lnTo>
                              <a:pt x="2461" y="3313"/>
                            </a:lnTo>
                            <a:lnTo>
                              <a:pt x="2467" y="3329"/>
                            </a:lnTo>
                            <a:lnTo>
                              <a:pt x="2470" y="3344"/>
                            </a:lnTo>
                            <a:lnTo>
                              <a:pt x="2470" y="3363"/>
                            </a:lnTo>
                            <a:lnTo>
                              <a:pt x="2467" y="3382"/>
                            </a:lnTo>
                            <a:lnTo>
                              <a:pt x="2464" y="3388"/>
                            </a:lnTo>
                            <a:lnTo>
                              <a:pt x="2454" y="3394"/>
                            </a:lnTo>
                            <a:lnTo>
                              <a:pt x="2445" y="3401"/>
                            </a:lnTo>
                            <a:lnTo>
                              <a:pt x="2436" y="3407"/>
                            </a:lnTo>
                            <a:lnTo>
                              <a:pt x="2429" y="3413"/>
                            </a:lnTo>
                            <a:lnTo>
                              <a:pt x="2414" y="3432"/>
                            </a:lnTo>
                            <a:lnTo>
                              <a:pt x="2401" y="3454"/>
                            </a:lnTo>
                            <a:lnTo>
                              <a:pt x="2392" y="3473"/>
                            </a:lnTo>
                            <a:lnTo>
                              <a:pt x="2389" y="3482"/>
                            </a:lnTo>
                            <a:lnTo>
                              <a:pt x="2373" y="3476"/>
                            </a:lnTo>
                            <a:lnTo>
                              <a:pt x="2361" y="3473"/>
                            </a:lnTo>
                            <a:lnTo>
                              <a:pt x="2351" y="3469"/>
                            </a:lnTo>
                            <a:lnTo>
                              <a:pt x="2332" y="3466"/>
                            </a:lnTo>
                            <a:lnTo>
                              <a:pt x="2311" y="3463"/>
                            </a:lnTo>
                            <a:lnTo>
                              <a:pt x="2289" y="3463"/>
                            </a:lnTo>
                            <a:lnTo>
                              <a:pt x="2273" y="3469"/>
                            </a:lnTo>
                            <a:lnTo>
                              <a:pt x="2267" y="3473"/>
                            </a:lnTo>
                            <a:lnTo>
                              <a:pt x="2261" y="3482"/>
                            </a:lnTo>
                            <a:lnTo>
                              <a:pt x="2258" y="3491"/>
                            </a:lnTo>
                            <a:lnTo>
                              <a:pt x="2251" y="3501"/>
                            </a:lnTo>
                            <a:lnTo>
                              <a:pt x="2248" y="3507"/>
                            </a:lnTo>
                            <a:lnTo>
                              <a:pt x="2242" y="3513"/>
                            </a:lnTo>
                            <a:lnTo>
                              <a:pt x="2226" y="3522"/>
                            </a:lnTo>
                            <a:lnTo>
                              <a:pt x="2208" y="3532"/>
                            </a:lnTo>
                            <a:lnTo>
                              <a:pt x="2189" y="3535"/>
                            </a:lnTo>
                            <a:lnTo>
                              <a:pt x="2170" y="3526"/>
                            </a:lnTo>
                            <a:lnTo>
                              <a:pt x="2148" y="3510"/>
                            </a:lnTo>
                            <a:lnTo>
                              <a:pt x="2126" y="3501"/>
                            </a:lnTo>
                            <a:lnTo>
                              <a:pt x="2111" y="3497"/>
                            </a:lnTo>
                            <a:lnTo>
                              <a:pt x="2092" y="3497"/>
                            </a:lnTo>
                            <a:lnTo>
                              <a:pt x="2076" y="3497"/>
                            </a:lnTo>
                            <a:lnTo>
                              <a:pt x="2061" y="3501"/>
                            </a:lnTo>
                            <a:lnTo>
                              <a:pt x="2058" y="3507"/>
                            </a:lnTo>
                            <a:lnTo>
                              <a:pt x="2055" y="3513"/>
                            </a:lnTo>
                            <a:lnTo>
                              <a:pt x="2051" y="3522"/>
                            </a:lnTo>
                            <a:lnTo>
                              <a:pt x="2051" y="3529"/>
                            </a:lnTo>
                            <a:lnTo>
                              <a:pt x="2048" y="3535"/>
                            </a:lnTo>
                            <a:lnTo>
                              <a:pt x="2033" y="3551"/>
                            </a:lnTo>
                            <a:lnTo>
                              <a:pt x="2014" y="3569"/>
                            </a:lnTo>
                            <a:lnTo>
                              <a:pt x="1992" y="3582"/>
                            </a:lnTo>
                            <a:lnTo>
                              <a:pt x="1973" y="3591"/>
                            </a:lnTo>
                            <a:lnTo>
                              <a:pt x="1958" y="3588"/>
                            </a:lnTo>
                            <a:lnTo>
                              <a:pt x="1936" y="3582"/>
                            </a:lnTo>
                            <a:lnTo>
                              <a:pt x="1917" y="3572"/>
                            </a:lnTo>
                            <a:lnTo>
                              <a:pt x="1902" y="3566"/>
                            </a:lnTo>
                            <a:lnTo>
                              <a:pt x="1873" y="3563"/>
                            </a:lnTo>
                            <a:lnTo>
                              <a:pt x="1845" y="3560"/>
                            </a:lnTo>
                            <a:lnTo>
                              <a:pt x="1820" y="3551"/>
                            </a:lnTo>
                            <a:lnTo>
                              <a:pt x="1808" y="3532"/>
                            </a:lnTo>
                            <a:lnTo>
                              <a:pt x="1795" y="3510"/>
                            </a:lnTo>
                            <a:lnTo>
                              <a:pt x="1783" y="3485"/>
                            </a:lnTo>
                            <a:lnTo>
                              <a:pt x="1770" y="3469"/>
                            </a:lnTo>
                            <a:lnTo>
                              <a:pt x="1755" y="3460"/>
                            </a:lnTo>
                            <a:lnTo>
                              <a:pt x="1730" y="3454"/>
                            </a:lnTo>
                            <a:lnTo>
                              <a:pt x="1708" y="3448"/>
                            </a:lnTo>
                            <a:lnTo>
                              <a:pt x="1686" y="3441"/>
                            </a:lnTo>
                            <a:lnTo>
                              <a:pt x="1674" y="3429"/>
                            </a:lnTo>
                            <a:lnTo>
                              <a:pt x="1670" y="3416"/>
                            </a:lnTo>
                            <a:lnTo>
                              <a:pt x="1670" y="3401"/>
                            </a:lnTo>
                            <a:lnTo>
                              <a:pt x="1674" y="3379"/>
                            </a:lnTo>
                            <a:lnTo>
                              <a:pt x="1677" y="3363"/>
                            </a:lnTo>
                            <a:lnTo>
                              <a:pt x="1674" y="3351"/>
                            </a:lnTo>
                            <a:lnTo>
                              <a:pt x="1658" y="3341"/>
                            </a:lnTo>
                            <a:lnTo>
                              <a:pt x="1636" y="3335"/>
                            </a:lnTo>
                            <a:lnTo>
                              <a:pt x="1611" y="3332"/>
                            </a:lnTo>
                            <a:lnTo>
                              <a:pt x="1592" y="3332"/>
                            </a:lnTo>
                            <a:lnTo>
                              <a:pt x="1574" y="3335"/>
                            </a:lnTo>
                            <a:lnTo>
                              <a:pt x="1549" y="3344"/>
                            </a:lnTo>
                            <a:lnTo>
                              <a:pt x="1527" y="3351"/>
                            </a:lnTo>
                            <a:lnTo>
                              <a:pt x="1508" y="3351"/>
                            </a:lnTo>
                            <a:lnTo>
                              <a:pt x="1492" y="3341"/>
                            </a:lnTo>
                            <a:lnTo>
                              <a:pt x="1474" y="3323"/>
                            </a:lnTo>
                            <a:lnTo>
                              <a:pt x="1458" y="3307"/>
                            </a:lnTo>
                            <a:lnTo>
                              <a:pt x="1443" y="3301"/>
                            </a:lnTo>
                            <a:lnTo>
                              <a:pt x="1427" y="3307"/>
                            </a:lnTo>
                            <a:lnTo>
                              <a:pt x="1408" y="3323"/>
                            </a:lnTo>
                            <a:lnTo>
                              <a:pt x="1393" y="3341"/>
                            </a:lnTo>
                            <a:lnTo>
                              <a:pt x="1377" y="3354"/>
                            </a:lnTo>
                            <a:lnTo>
                              <a:pt x="1368" y="3357"/>
                            </a:lnTo>
                            <a:lnTo>
                              <a:pt x="1358" y="3360"/>
                            </a:lnTo>
                            <a:lnTo>
                              <a:pt x="1349" y="3335"/>
                            </a:lnTo>
                            <a:lnTo>
                              <a:pt x="1339" y="3307"/>
                            </a:lnTo>
                            <a:lnTo>
                              <a:pt x="1327" y="3288"/>
                            </a:lnTo>
                            <a:lnTo>
                              <a:pt x="1311" y="3282"/>
                            </a:lnTo>
                            <a:lnTo>
                              <a:pt x="1290" y="3276"/>
                            </a:lnTo>
                            <a:lnTo>
                              <a:pt x="1265" y="3273"/>
                            </a:lnTo>
                            <a:lnTo>
                              <a:pt x="1243" y="3266"/>
                            </a:lnTo>
                            <a:lnTo>
                              <a:pt x="1227" y="3257"/>
                            </a:lnTo>
                            <a:lnTo>
                              <a:pt x="1224" y="3238"/>
                            </a:lnTo>
                            <a:lnTo>
                              <a:pt x="1224" y="3213"/>
                            </a:lnTo>
                            <a:lnTo>
                              <a:pt x="1227" y="3195"/>
                            </a:lnTo>
                            <a:lnTo>
                              <a:pt x="1233" y="3188"/>
                            </a:lnTo>
                            <a:lnTo>
                              <a:pt x="1240" y="3179"/>
                            </a:lnTo>
                            <a:lnTo>
                              <a:pt x="1249" y="3173"/>
                            </a:lnTo>
                            <a:lnTo>
                              <a:pt x="1258" y="3163"/>
                            </a:lnTo>
                            <a:lnTo>
                              <a:pt x="1265" y="3157"/>
                            </a:lnTo>
                            <a:lnTo>
                              <a:pt x="1268" y="3148"/>
                            </a:lnTo>
                            <a:lnTo>
                              <a:pt x="1271" y="3129"/>
                            </a:lnTo>
                            <a:lnTo>
                              <a:pt x="1268" y="3104"/>
                            </a:lnTo>
                            <a:lnTo>
                              <a:pt x="1261" y="3085"/>
                            </a:lnTo>
                            <a:lnTo>
                              <a:pt x="1255" y="3079"/>
                            </a:lnTo>
                            <a:lnTo>
                              <a:pt x="1246" y="3076"/>
                            </a:lnTo>
                            <a:lnTo>
                              <a:pt x="1236" y="3076"/>
                            </a:lnTo>
                            <a:lnTo>
                              <a:pt x="1227" y="3076"/>
                            </a:lnTo>
                            <a:lnTo>
                              <a:pt x="1208" y="3079"/>
                            </a:lnTo>
                            <a:lnTo>
                              <a:pt x="1183" y="3088"/>
                            </a:lnTo>
                            <a:lnTo>
                              <a:pt x="1158" y="3098"/>
                            </a:lnTo>
                            <a:lnTo>
                              <a:pt x="1140" y="3104"/>
                            </a:lnTo>
                            <a:lnTo>
                              <a:pt x="1121" y="3101"/>
                            </a:lnTo>
                            <a:lnTo>
                              <a:pt x="1099" y="3098"/>
                            </a:lnTo>
                            <a:lnTo>
                              <a:pt x="1083" y="3088"/>
                            </a:lnTo>
                            <a:lnTo>
                              <a:pt x="1071" y="3073"/>
                            </a:lnTo>
                            <a:lnTo>
                              <a:pt x="1062" y="3051"/>
                            </a:lnTo>
                            <a:lnTo>
                              <a:pt x="1052" y="3026"/>
                            </a:lnTo>
                            <a:lnTo>
                              <a:pt x="1043" y="3007"/>
                            </a:lnTo>
                            <a:lnTo>
                              <a:pt x="1037" y="3001"/>
                            </a:lnTo>
                            <a:lnTo>
                              <a:pt x="1030" y="2995"/>
                            </a:lnTo>
                            <a:lnTo>
                              <a:pt x="1021" y="2985"/>
                            </a:lnTo>
                            <a:lnTo>
                              <a:pt x="1012" y="2979"/>
                            </a:lnTo>
                            <a:lnTo>
                              <a:pt x="1005" y="2970"/>
                            </a:lnTo>
                            <a:lnTo>
                              <a:pt x="999" y="2964"/>
                            </a:lnTo>
                            <a:lnTo>
                              <a:pt x="1002" y="2939"/>
                            </a:lnTo>
                            <a:lnTo>
                              <a:pt x="1015" y="2914"/>
                            </a:lnTo>
                            <a:lnTo>
                              <a:pt x="1024" y="2889"/>
                            </a:lnTo>
                            <a:lnTo>
                              <a:pt x="1033" y="2864"/>
                            </a:lnTo>
                            <a:lnTo>
                              <a:pt x="1037" y="2845"/>
                            </a:lnTo>
                            <a:lnTo>
                              <a:pt x="1043" y="2823"/>
                            </a:lnTo>
                            <a:lnTo>
                              <a:pt x="1043" y="2798"/>
                            </a:lnTo>
                            <a:lnTo>
                              <a:pt x="1043" y="2779"/>
                            </a:lnTo>
                            <a:lnTo>
                              <a:pt x="1030" y="2761"/>
                            </a:lnTo>
                            <a:lnTo>
                              <a:pt x="1012" y="2739"/>
                            </a:lnTo>
                            <a:lnTo>
                              <a:pt x="999" y="2720"/>
                            </a:lnTo>
                            <a:lnTo>
                              <a:pt x="999" y="2698"/>
                            </a:lnTo>
                            <a:lnTo>
                              <a:pt x="999" y="2670"/>
                            </a:lnTo>
                            <a:lnTo>
                              <a:pt x="1005" y="2642"/>
                            </a:lnTo>
                            <a:lnTo>
                              <a:pt x="1015" y="2626"/>
                            </a:lnTo>
                            <a:lnTo>
                              <a:pt x="1030" y="2620"/>
                            </a:lnTo>
                            <a:lnTo>
                              <a:pt x="1049" y="2623"/>
                            </a:lnTo>
                            <a:lnTo>
                              <a:pt x="1071" y="2626"/>
                            </a:lnTo>
                            <a:lnTo>
                              <a:pt x="1087" y="2626"/>
                            </a:lnTo>
                            <a:lnTo>
                              <a:pt x="1108" y="2611"/>
                            </a:lnTo>
                            <a:lnTo>
                              <a:pt x="1133" y="2589"/>
                            </a:lnTo>
                            <a:lnTo>
                              <a:pt x="1146" y="2570"/>
                            </a:lnTo>
                            <a:lnTo>
                              <a:pt x="1149" y="2551"/>
                            </a:lnTo>
                            <a:lnTo>
                              <a:pt x="1152" y="2529"/>
                            </a:lnTo>
                            <a:lnTo>
                              <a:pt x="1149" y="2508"/>
                            </a:lnTo>
                            <a:lnTo>
                              <a:pt x="1140" y="2495"/>
                            </a:lnTo>
                            <a:lnTo>
                              <a:pt x="1127" y="2492"/>
                            </a:lnTo>
                            <a:lnTo>
                              <a:pt x="1108" y="2501"/>
                            </a:lnTo>
                            <a:lnTo>
                              <a:pt x="1087" y="2514"/>
                            </a:lnTo>
                            <a:lnTo>
                              <a:pt x="1068" y="2523"/>
                            </a:lnTo>
                            <a:lnTo>
                              <a:pt x="1052" y="2523"/>
                            </a:lnTo>
                            <a:lnTo>
                              <a:pt x="1043" y="2511"/>
                            </a:lnTo>
                            <a:lnTo>
                              <a:pt x="1033" y="2492"/>
                            </a:lnTo>
                            <a:lnTo>
                              <a:pt x="1030" y="2473"/>
                            </a:lnTo>
                            <a:lnTo>
                              <a:pt x="1030" y="2458"/>
                            </a:lnTo>
                            <a:lnTo>
                              <a:pt x="1040" y="2445"/>
                            </a:lnTo>
                            <a:lnTo>
                              <a:pt x="1058" y="2433"/>
                            </a:lnTo>
                            <a:lnTo>
                              <a:pt x="1080" y="2420"/>
                            </a:lnTo>
                            <a:lnTo>
                              <a:pt x="1096" y="2411"/>
                            </a:lnTo>
                            <a:lnTo>
                              <a:pt x="1102" y="2398"/>
                            </a:lnTo>
                            <a:lnTo>
                              <a:pt x="1102" y="2392"/>
                            </a:lnTo>
                            <a:lnTo>
                              <a:pt x="1096" y="2386"/>
                            </a:lnTo>
                            <a:lnTo>
                              <a:pt x="1090" y="2380"/>
                            </a:lnTo>
                            <a:lnTo>
                              <a:pt x="1083" y="2373"/>
                            </a:lnTo>
                            <a:lnTo>
                              <a:pt x="1077" y="2370"/>
                            </a:lnTo>
                            <a:lnTo>
                              <a:pt x="1071" y="2364"/>
                            </a:lnTo>
                            <a:lnTo>
                              <a:pt x="1055" y="2345"/>
                            </a:lnTo>
                            <a:lnTo>
                              <a:pt x="1037" y="2323"/>
                            </a:lnTo>
                            <a:lnTo>
                              <a:pt x="1015" y="2311"/>
                            </a:lnTo>
                            <a:lnTo>
                              <a:pt x="993" y="2308"/>
                            </a:lnTo>
                            <a:lnTo>
                              <a:pt x="965" y="2311"/>
                            </a:lnTo>
                            <a:lnTo>
                              <a:pt x="940" y="2314"/>
                            </a:lnTo>
                            <a:lnTo>
                              <a:pt x="915" y="2311"/>
                            </a:lnTo>
                            <a:lnTo>
                              <a:pt x="896" y="2302"/>
                            </a:lnTo>
                            <a:lnTo>
                              <a:pt x="874" y="2289"/>
                            </a:lnTo>
                            <a:lnTo>
                              <a:pt x="852" y="2273"/>
                            </a:lnTo>
                            <a:lnTo>
                              <a:pt x="843" y="2258"/>
                            </a:lnTo>
                            <a:lnTo>
                              <a:pt x="846" y="2242"/>
                            </a:lnTo>
                            <a:lnTo>
                              <a:pt x="862" y="2223"/>
                            </a:lnTo>
                            <a:lnTo>
                              <a:pt x="877" y="2205"/>
                            </a:lnTo>
                            <a:lnTo>
                              <a:pt x="884" y="2189"/>
                            </a:lnTo>
                            <a:lnTo>
                              <a:pt x="874" y="2177"/>
                            </a:lnTo>
                            <a:lnTo>
                              <a:pt x="859" y="2161"/>
                            </a:lnTo>
                            <a:lnTo>
                              <a:pt x="840" y="2149"/>
                            </a:lnTo>
                            <a:lnTo>
                              <a:pt x="824" y="2139"/>
                            </a:lnTo>
                            <a:lnTo>
                              <a:pt x="805" y="2139"/>
                            </a:lnTo>
                            <a:lnTo>
                              <a:pt x="784" y="2139"/>
                            </a:lnTo>
                            <a:lnTo>
                              <a:pt x="765" y="2139"/>
                            </a:lnTo>
                            <a:lnTo>
                              <a:pt x="746" y="2130"/>
                            </a:lnTo>
                            <a:lnTo>
                              <a:pt x="721" y="2117"/>
                            </a:lnTo>
                            <a:lnTo>
                              <a:pt x="706" y="2102"/>
                            </a:lnTo>
                            <a:lnTo>
                              <a:pt x="702" y="2083"/>
                            </a:lnTo>
                            <a:lnTo>
                              <a:pt x="706" y="2058"/>
                            </a:lnTo>
                            <a:lnTo>
                              <a:pt x="709" y="2030"/>
                            </a:lnTo>
                            <a:lnTo>
                              <a:pt x="712" y="2005"/>
                            </a:lnTo>
                            <a:lnTo>
                              <a:pt x="706" y="1986"/>
                            </a:lnTo>
                            <a:lnTo>
                              <a:pt x="690" y="1974"/>
                            </a:lnTo>
                            <a:lnTo>
                              <a:pt x="662" y="1964"/>
                            </a:lnTo>
                            <a:lnTo>
                              <a:pt x="640" y="1958"/>
                            </a:lnTo>
                            <a:lnTo>
                              <a:pt x="621" y="1958"/>
                            </a:lnTo>
                            <a:lnTo>
                              <a:pt x="599" y="1964"/>
                            </a:lnTo>
                            <a:lnTo>
                              <a:pt x="578" y="1967"/>
                            </a:lnTo>
                            <a:lnTo>
                              <a:pt x="559" y="1971"/>
                            </a:lnTo>
                            <a:lnTo>
                              <a:pt x="537" y="1967"/>
                            </a:lnTo>
                            <a:lnTo>
                              <a:pt x="512" y="1958"/>
                            </a:lnTo>
                            <a:lnTo>
                              <a:pt x="487" y="1952"/>
                            </a:lnTo>
                            <a:lnTo>
                              <a:pt x="465" y="1946"/>
                            </a:lnTo>
                            <a:lnTo>
                              <a:pt x="443" y="1942"/>
                            </a:lnTo>
                            <a:lnTo>
                              <a:pt x="418" y="1939"/>
                            </a:lnTo>
                            <a:lnTo>
                              <a:pt x="393" y="1939"/>
                            </a:lnTo>
                            <a:lnTo>
                              <a:pt x="375" y="1946"/>
                            </a:lnTo>
                            <a:lnTo>
                              <a:pt x="365" y="1958"/>
                            </a:lnTo>
                            <a:lnTo>
                              <a:pt x="362" y="1977"/>
                            </a:lnTo>
                            <a:lnTo>
                              <a:pt x="359" y="1999"/>
                            </a:lnTo>
                            <a:lnTo>
                              <a:pt x="356" y="2017"/>
                            </a:lnTo>
                            <a:lnTo>
                              <a:pt x="346" y="2030"/>
                            </a:lnTo>
                            <a:lnTo>
                              <a:pt x="325" y="2039"/>
                            </a:lnTo>
                            <a:lnTo>
                              <a:pt x="293" y="2045"/>
                            </a:lnTo>
                            <a:lnTo>
                              <a:pt x="259" y="2045"/>
                            </a:lnTo>
                            <a:lnTo>
                              <a:pt x="231" y="2039"/>
                            </a:lnTo>
                            <a:lnTo>
                              <a:pt x="209" y="2030"/>
                            </a:lnTo>
                            <a:lnTo>
                              <a:pt x="203" y="2014"/>
                            </a:lnTo>
                            <a:lnTo>
                              <a:pt x="203" y="1989"/>
                            </a:lnTo>
                            <a:lnTo>
                              <a:pt x="206" y="1964"/>
                            </a:lnTo>
                            <a:lnTo>
                              <a:pt x="209" y="1946"/>
                            </a:lnTo>
                            <a:lnTo>
                              <a:pt x="215" y="1924"/>
                            </a:lnTo>
                            <a:lnTo>
                              <a:pt x="228" y="1902"/>
                            </a:lnTo>
                            <a:lnTo>
                              <a:pt x="240" y="1877"/>
                            </a:lnTo>
                            <a:lnTo>
                              <a:pt x="243" y="1855"/>
                            </a:lnTo>
                            <a:lnTo>
                              <a:pt x="240" y="1836"/>
                            </a:lnTo>
                            <a:lnTo>
                              <a:pt x="231" y="1814"/>
                            </a:lnTo>
                            <a:lnTo>
                              <a:pt x="222" y="1793"/>
                            </a:lnTo>
                            <a:lnTo>
                              <a:pt x="209" y="1780"/>
                            </a:lnTo>
                            <a:lnTo>
                              <a:pt x="184" y="1768"/>
                            </a:lnTo>
                            <a:lnTo>
                              <a:pt x="153" y="1758"/>
                            </a:lnTo>
                            <a:lnTo>
                              <a:pt x="128" y="1752"/>
                            </a:lnTo>
                            <a:lnTo>
                              <a:pt x="100" y="1752"/>
                            </a:lnTo>
                            <a:lnTo>
                              <a:pt x="69" y="1749"/>
                            </a:lnTo>
                            <a:lnTo>
                              <a:pt x="37" y="1746"/>
                            </a:lnTo>
                            <a:lnTo>
                              <a:pt x="12" y="1739"/>
                            </a:lnTo>
                            <a:lnTo>
                              <a:pt x="0" y="1733"/>
                            </a:lnTo>
                            <a:lnTo>
                              <a:pt x="9" y="1727"/>
                            </a:lnTo>
                            <a:lnTo>
                              <a:pt x="19" y="1718"/>
                            </a:lnTo>
                            <a:lnTo>
                              <a:pt x="25" y="1708"/>
                            </a:lnTo>
                            <a:lnTo>
                              <a:pt x="31" y="1699"/>
                            </a:lnTo>
                            <a:lnTo>
                              <a:pt x="34" y="1683"/>
                            </a:lnTo>
                            <a:lnTo>
                              <a:pt x="34" y="1661"/>
                            </a:lnTo>
                            <a:lnTo>
                              <a:pt x="37" y="1646"/>
                            </a:lnTo>
                            <a:lnTo>
                              <a:pt x="53" y="1621"/>
                            </a:lnTo>
                            <a:lnTo>
                              <a:pt x="75" y="1596"/>
                            </a:lnTo>
                            <a:lnTo>
                              <a:pt x="94" y="1574"/>
                            </a:lnTo>
                            <a:lnTo>
                              <a:pt x="106" y="1555"/>
                            </a:lnTo>
                            <a:lnTo>
                              <a:pt x="122" y="1537"/>
                            </a:lnTo>
                            <a:lnTo>
                              <a:pt x="137" y="1521"/>
                            </a:lnTo>
                            <a:lnTo>
                              <a:pt x="143" y="1521"/>
                            </a:lnTo>
                            <a:lnTo>
                              <a:pt x="153" y="1521"/>
                            </a:lnTo>
                            <a:lnTo>
                              <a:pt x="162" y="1521"/>
                            </a:lnTo>
                            <a:lnTo>
                              <a:pt x="172" y="1521"/>
                            </a:lnTo>
                            <a:lnTo>
                              <a:pt x="190" y="1524"/>
                            </a:lnTo>
                            <a:lnTo>
                              <a:pt x="215" y="1530"/>
                            </a:lnTo>
                            <a:lnTo>
                              <a:pt x="237" y="1533"/>
                            </a:lnTo>
                            <a:lnTo>
                              <a:pt x="256" y="1530"/>
                            </a:lnTo>
                            <a:lnTo>
                              <a:pt x="278" y="1518"/>
                            </a:lnTo>
                            <a:lnTo>
                              <a:pt x="296" y="1499"/>
                            </a:lnTo>
                            <a:lnTo>
                              <a:pt x="309" y="1477"/>
                            </a:lnTo>
                            <a:lnTo>
                              <a:pt x="309" y="1455"/>
                            </a:lnTo>
                            <a:lnTo>
                              <a:pt x="303" y="1427"/>
                            </a:lnTo>
                            <a:lnTo>
                              <a:pt x="293" y="1399"/>
                            </a:lnTo>
                            <a:lnTo>
                              <a:pt x="287" y="1371"/>
                            </a:lnTo>
                            <a:lnTo>
                              <a:pt x="284" y="1349"/>
                            </a:lnTo>
                            <a:lnTo>
                              <a:pt x="284" y="1324"/>
                            </a:lnTo>
                            <a:lnTo>
                              <a:pt x="284" y="1296"/>
                            </a:lnTo>
                            <a:lnTo>
                              <a:pt x="287" y="1265"/>
                            </a:lnTo>
                            <a:lnTo>
                              <a:pt x="293" y="1237"/>
                            </a:lnTo>
                            <a:lnTo>
                              <a:pt x="309" y="1218"/>
                            </a:lnTo>
                            <a:lnTo>
                              <a:pt x="321" y="1218"/>
                            </a:lnTo>
                            <a:lnTo>
                              <a:pt x="337" y="1224"/>
                            </a:lnTo>
                            <a:lnTo>
                              <a:pt x="356" y="1234"/>
                            </a:lnTo>
                            <a:lnTo>
                              <a:pt x="368" y="1234"/>
                            </a:lnTo>
                            <a:lnTo>
                              <a:pt x="387" y="1227"/>
                            </a:lnTo>
                            <a:lnTo>
                              <a:pt x="409" y="1218"/>
                            </a:lnTo>
                            <a:lnTo>
                              <a:pt x="428" y="1202"/>
                            </a:lnTo>
                            <a:lnTo>
                              <a:pt x="443" y="1190"/>
                            </a:lnTo>
                            <a:lnTo>
                              <a:pt x="456" y="1171"/>
                            </a:lnTo>
                            <a:lnTo>
                              <a:pt x="471" y="1146"/>
                            </a:lnTo>
                            <a:lnTo>
                              <a:pt x="481" y="1124"/>
                            </a:lnTo>
                            <a:lnTo>
                              <a:pt x="487" y="1102"/>
                            </a:lnTo>
                            <a:lnTo>
                              <a:pt x="484" y="1074"/>
                            </a:lnTo>
                            <a:lnTo>
                              <a:pt x="478" y="1043"/>
                            </a:lnTo>
                            <a:lnTo>
                              <a:pt x="462" y="1015"/>
                            </a:lnTo>
                            <a:lnTo>
                              <a:pt x="446" y="996"/>
                            </a:lnTo>
                            <a:lnTo>
                              <a:pt x="431" y="996"/>
                            </a:lnTo>
                            <a:lnTo>
                              <a:pt x="415" y="1003"/>
                            </a:lnTo>
                            <a:lnTo>
                              <a:pt x="396" y="1009"/>
                            </a:lnTo>
                            <a:lnTo>
                              <a:pt x="381" y="1009"/>
                            </a:lnTo>
                            <a:lnTo>
                              <a:pt x="362" y="996"/>
                            </a:lnTo>
                            <a:lnTo>
                              <a:pt x="343" y="974"/>
                            </a:lnTo>
                            <a:lnTo>
                              <a:pt x="331" y="953"/>
                            </a:lnTo>
                            <a:lnTo>
                              <a:pt x="325" y="931"/>
                            </a:lnTo>
                            <a:lnTo>
                              <a:pt x="325" y="903"/>
                            </a:lnTo>
                            <a:lnTo>
                              <a:pt x="321" y="875"/>
                            </a:lnTo>
                            <a:lnTo>
                              <a:pt x="321" y="853"/>
                            </a:lnTo>
                            <a:lnTo>
                              <a:pt x="315" y="828"/>
                            </a:lnTo>
                            <a:lnTo>
                              <a:pt x="306" y="800"/>
                            </a:lnTo>
                            <a:lnTo>
                              <a:pt x="300" y="775"/>
                            </a:lnTo>
                            <a:lnTo>
                              <a:pt x="306" y="753"/>
                            </a:lnTo>
                            <a:lnTo>
                              <a:pt x="318" y="731"/>
                            </a:lnTo>
                            <a:lnTo>
                              <a:pt x="331" y="706"/>
                            </a:lnTo>
                            <a:lnTo>
                              <a:pt x="343" y="681"/>
                            </a:lnTo>
                            <a:lnTo>
                              <a:pt x="346" y="659"/>
                            </a:lnTo>
                            <a:lnTo>
                              <a:pt x="340" y="643"/>
                            </a:lnTo>
                            <a:lnTo>
                              <a:pt x="331" y="622"/>
                            </a:lnTo>
                            <a:lnTo>
                              <a:pt x="318" y="600"/>
                            </a:lnTo>
                            <a:lnTo>
                              <a:pt x="312" y="584"/>
                            </a:lnTo>
                            <a:lnTo>
                              <a:pt x="309" y="559"/>
                            </a:lnTo>
                            <a:lnTo>
                              <a:pt x="306" y="528"/>
                            </a:lnTo>
                            <a:lnTo>
                              <a:pt x="312" y="500"/>
                            </a:lnTo>
                            <a:lnTo>
                              <a:pt x="321" y="481"/>
                            </a:lnTo>
                            <a:lnTo>
                              <a:pt x="331" y="478"/>
                            </a:lnTo>
                            <a:lnTo>
                              <a:pt x="350" y="481"/>
                            </a:lnTo>
                            <a:lnTo>
                              <a:pt x="365" y="481"/>
                            </a:lnTo>
                            <a:lnTo>
                              <a:pt x="378" y="481"/>
                            </a:lnTo>
                            <a:lnTo>
                              <a:pt x="390" y="469"/>
                            </a:lnTo>
                            <a:lnTo>
                              <a:pt x="406" y="447"/>
                            </a:lnTo>
                            <a:lnTo>
                              <a:pt x="418" y="425"/>
                            </a:lnTo>
                            <a:lnTo>
                              <a:pt x="434" y="412"/>
                            </a:lnTo>
                            <a:lnTo>
                              <a:pt x="453" y="409"/>
                            </a:lnTo>
                            <a:lnTo>
                              <a:pt x="478" y="409"/>
                            </a:lnTo>
                            <a:lnTo>
                              <a:pt x="499" y="412"/>
                            </a:lnTo>
                            <a:lnTo>
                              <a:pt x="521" y="412"/>
                            </a:lnTo>
                            <a:lnTo>
                              <a:pt x="546" y="400"/>
                            </a:lnTo>
                            <a:lnTo>
                              <a:pt x="574" y="381"/>
                            </a:lnTo>
                            <a:lnTo>
                              <a:pt x="603" y="362"/>
                            </a:lnTo>
                            <a:lnTo>
                              <a:pt x="624" y="347"/>
                            </a:lnTo>
                            <a:lnTo>
                              <a:pt x="643" y="331"/>
                            </a:lnTo>
                            <a:lnTo>
                              <a:pt x="665" y="316"/>
                            </a:lnTo>
                            <a:lnTo>
                              <a:pt x="677" y="297"/>
                            </a:lnTo>
                            <a:lnTo>
                              <a:pt x="681" y="284"/>
                            </a:lnTo>
                            <a:lnTo>
                              <a:pt x="677" y="269"/>
                            </a:lnTo>
                            <a:lnTo>
                              <a:pt x="677" y="253"/>
                            </a:lnTo>
                            <a:lnTo>
                              <a:pt x="677" y="241"/>
                            </a:lnTo>
                            <a:lnTo>
                              <a:pt x="696" y="228"/>
                            </a:lnTo>
                            <a:lnTo>
                              <a:pt x="718" y="219"/>
                            </a:lnTo>
                            <a:lnTo>
                              <a:pt x="746" y="209"/>
                            </a:lnTo>
                            <a:lnTo>
                              <a:pt x="774" y="206"/>
                            </a:lnTo>
                            <a:lnTo>
                              <a:pt x="796" y="203"/>
                            </a:lnTo>
                            <a:lnTo>
                              <a:pt x="812" y="203"/>
                            </a:lnTo>
                            <a:lnTo>
                              <a:pt x="830" y="203"/>
                            </a:lnTo>
                            <a:lnTo>
                              <a:pt x="849" y="206"/>
                            </a:lnTo>
                            <a:lnTo>
                              <a:pt x="865" y="203"/>
                            </a:lnTo>
                            <a:lnTo>
                              <a:pt x="871" y="197"/>
                            </a:lnTo>
                            <a:lnTo>
                              <a:pt x="880" y="188"/>
                            </a:lnTo>
                            <a:lnTo>
                              <a:pt x="887" y="178"/>
                            </a:lnTo>
                            <a:lnTo>
                              <a:pt x="893" y="169"/>
                            </a:lnTo>
                            <a:lnTo>
                              <a:pt x="899" y="159"/>
                            </a:lnTo>
                            <a:lnTo>
                              <a:pt x="905" y="153"/>
                            </a:lnTo>
                            <a:lnTo>
                              <a:pt x="915" y="150"/>
                            </a:lnTo>
                            <a:lnTo>
                              <a:pt x="927" y="147"/>
                            </a:lnTo>
                            <a:lnTo>
                              <a:pt x="940" y="144"/>
                            </a:lnTo>
                            <a:lnTo>
                              <a:pt x="955" y="144"/>
                            </a:lnTo>
                            <a:lnTo>
                              <a:pt x="965" y="150"/>
                            </a:lnTo>
                            <a:lnTo>
                              <a:pt x="977" y="159"/>
                            </a:lnTo>
                            <a:lnTo>
                              <a:pt x="987" y="166"/>
                            </a:lnTo>
                            <a:lnTo>
                              <a:pt x="993" y="172"/>
                            </a:lnTo>
                            <a:lnTo>
                              <a:pt x="1002" y="181"/>
                            </a:lnTo>
                            <a:lnTo>
                              <a:pt x="1012" y="191"/>
                            </a:lnTo>
                            <a:lnTo>
                              <a:pt x="1024" y="200"/>
                            </a:lnTo>
                            <a:lnTo>
                              <a:pt x="1033" y="203"/>
                            </a:lnTo>
                            <a:lnTo>
                              <a:pt x="1055" y="209"/>
                            </a:lnTo>
                            <a:lnTo>
                              <a:pt x="1080" y="209"/>
                            </a:lnTo>
                            <a:lnTo>
                              <a:pt x="1108" y="206"/>
                            </a:lnTo>
                            <a:lnTo>
                              <a:pt x="1127" y="200"/>
                            </a:lnTo>
                            <a:lnTo>
                              <a:pt x="1133" y="194"/>
                            </a:lnTo>
                            <a:lnTo>
                              <a:pt x="1136" y="184"/>
                            </a:lnTo>
                            <a:lnTo>
                              <a:pt x="1140" y="175"/>
                            </a:lnTo>
                            <a:lnTo>
                              <a:pt x="1143" y="166"/>
                            </a:lnTo>
                            <a:lnTo>
                              <a:pt x="1146" y="156"/>
                            </a:lnTo>
                            <a:lnTo>
                              <a:pt x="1152" y="150"/>
                            </a:lnTo>
                            <a:lnTo>
                              <a:pt x="1158" y="144"/>
                            </a:lnTo>
                            <a:lnTo>
                              <a:pt x="1168" y="138"/>
                            </a:lnTo>
                            <a:lnTo>
                              <a:pt x="1177" y="131"/>
                            </a:lnTo>
                            <a:lnTo>
                              <a:pt x="1186" y="128"/>
                            </a:lnTo>
                            <a:lnTo>
                              <a:pt x="1193" y="125"/>
                            </a:lnTo>
                            <a:lnTo>
                              <a:pt x="1211" y="128"/>
                            </a:lnTo>
                            <a:lnTo>
                              <a:pt x="1233" y="141"/>
                            </a:lnTo>
                            <a:lnTo>
                              <a:pt x="1252" y="153"/>
                            </a:lnTo>
                            <a:lnTo>
                              <a:pt x="1268" y="166"/>
                            </a:lnTo>
                            <a:lnTo>
                              <a:pt x="1274" y="181"/>
                            </a:lnTo>
                            <a:lnTo>
                              <a:pt x="1277" y="206"/>
                            </a:lnTo>
                            <a:lnTo>
                              <a:pt x="1283" y="228"/>
                            </a:lnTo>
                            <a:lnTo>
                              <a:pt x="1293" y="241"/>
                            </a:lnTo>
                            <a:lnTo>
                              <a:pt x="1308" y="244"/>
                            </a:lnTo>
                            <a:lnTo>
                              <a:pt x="1327" y="238"/>
                            </a:lnTo>
                            <a:lnTo>
                              <a:pt x="1343" y="228"/>
                            </a:lnTo>
                            <a:lnTo>
                              <a:pt x="1358" y="219"/>
                            </a:lnTo>
                            <a:lnTo>
                              <a:pt x="1380" y="209"/>
                            </a:lnTo>
                            <a:lnTo>
                              <a:pt x="1405" y="200"/>
                            </a:lnTo>
                            <a:lnTo>
                              <a:pt x="1430" y="188"/>
                            </a:lnTo>
                            <a:lnTo>
                              <a:pt x="1446" y="172"/>
                            </a:lnTo>
                            <a:lnTo>
                              <a:pt x="1449" y="166"/>
                            </a:lnTo>
                            <a:lnTo>
                              <a:pt x="1449" y="159"/>
                            </a:lnTo>
                            <a:lnTo>
                              <a:pt x="1446" y="150"/>
                            </a:lnTo>
                            <a:lnTo>
                              <a:pt x="1446" y="141"/>
                            </a:lnTo>
                            <a:lnTo>
                              <a:pt x="1446" y="131"/>
                            </a:lnTo>
                            <a:lnTo>
                              <a:pt x="1446" y="125"/>
                            </a:lnTo>
                            <a:lnTo>
                              <a:pt x="1461" y="106"/>
                            </a:lnTo>
                            <a:lnTo>
                              <a:pt x="1483" y="88"/>
                            </a:lnTo>
                            <a:lnTo>
                              <a:pt x="1505" y="72"/>
                            </a:lnTo>
                            <a:lnTo>
                              <a:pt x="1524" y="69"/>
                            </a:lnTo>
                            <a:lnTo>
                              <a:pt x="1549" y="69"/>
                            </a:lnTo>
                            <a:lnTo>
                              <a:pt x="1571" y="72"/>
                            </a:lnTo>
                            <a:lnTo>
                              <a:pt x="1592" y="72"/>
                            </a:lnTo>
                            <a:lnTo>
                              <a:pt x="1611" y="75"/>
                            </a:lnTo>
                            <a:lnTo>
                              <a:pt x="1633" y="81"/>
                            </a:lnTo>
                            <a:lnTo>
                              <a:pt x="1649" y="91"/>
                            </a:lnTo>
                            <a:lnTo>
                              <a:pt x="1652" y="103"/>
                            </a:lnTo>
                            <a:lnTo>
                              <a:pt x="1652" y="122"/>
                            </a:lnTo>
                            <a:lnTo>
                              <a:pt x="1645" y="144"/>
                            </a:lnTo>
                            <a:lnTo>
                              <a:pt x="1645" y="159"/>
                            </a:lnTo>
                            <a:lnTo>
                              <a:pt x="1649" y="172"/>
                            </a:lnTo>
                            <a:lnTo>
                              <a:pt x="1667" y="181"/>
                            </a:lnTo>
                            <a:lnTo>
                              <a:pt x="1692" y="184"/>
                            </a:lnTo>
                            <a:lnTo>
                              <a:pt x="1717" y="181"/>
                            </a:lnTo>
                            <a:lnTo>
                              <a:pt x="1733" y="172"/>
                            </a:lnTo>
                            <a:lnTo>
                              <a:pt x="1736" y="169"/>
                            </a:lnTo>
                            <a:lnTo>
                              <a:pt x="1736" y="163"/>
                            </a:lnTo>
                            <a:lnTo>
                              <a:pt x="1736" y="153"/>
                            </a:lnTo>
                            <a:lnTo>
                              <a:pt x="1733" y="147"/>
                            </a:lnTo>
                            <a:lnTo>
                              <a:pt x="1733" y="138"/>
                            </a:lnTo>
                            <a:lnTo>
                              <a:pt x="1733" y="131"/>
                            </a:lnTo>
                            <a:lnTo>
                              <a:pt x="1733" y="125"/>
                            </a:lnTo>
                            <a:lnTo>
                              <a:pt x="1749" y="113"/>
                            </a:lnTo>
                            <a:lnTo>
                              <a:pt x="1774" y="103"/>
                            </a:lnTo>
                            <a:lnTo>
                              <a:pt x="1799" y="97"/>
                            </a:lnTo>
                            <a:lnTo>
                              <a:pt x="1820" y="97"/>
                            </a:lnTo>
                            <a:lnTo>
                              <a:pt x="1833" y="106"/>
                            </a:lnTo>
                            <a:lnTo>
                              <a:pt x="1842" y="128"/>
                            </a:lnTo>
                            <a:lnTo>
                              <a:pt x="1855" y="147"/>
                            </a:lnTo>
                            <a:lnTo>
                              <a:pt x="1867" y="153"/>
                            </a:lnTo>
                            <a:lnTo>
                              <a:pt x="1873" y="150"/>
                            </a:lnTo>
                            <a:lnTo>
                              <a:pt x="1880" y="144"/>
                            </a:lnTo>
                            <a:lnTo>
                              <a:pt x="1883" y="134"/>
                            </a:lnTo>
                            <a:lnTo>
                              <a:pt x="1886" y="125"/>
                            </a:lnTo>
                            <a:lnTo>
                              <a:pt x="1889" y="116"/>
                            </a:lnTo>
                            <a:lnTo>
                              <a:pt x="1892" y="106"/>
                            </a:lnTo>
                            <a:lnTo>
                              <a:pt x="1889" y="91"/>
                            </a:lnTo>
                            <a:lnTo>
                              <a:pt x="1880" y="69"/>
                            </a:lnTo>
                            <a:lnTo>
                              <a:pt x="1870" y="44"/>
                            </a:lnTo>
                            <a:lnTo>
                              <a:pt x="1864" y="25"/>
                            </a:lnTo>
                            <a:lnTo>
                              <a:pt x="1867" y="10"/>
                            </a:lnTo>
                            <a:lnTo>
                              <a:pt x="1880" y="3"/>
                            </a:lnTo>
                            <a:lnTo>
                              <a:pt x="1898" y="0"/>
                            </a:lnTo>
                            <a:lnTo>
                              <a:pt x="1917" y="3"/>
                            </a:lnTo>
                            <a:lnTo>
                              <a:pt x="1933" y="10"/>
                            </a:lnTo>
                            <a:lnTo>
                              <a:pt x="1948" y="22"/>
                            </a:lnTo>
                            <a:lnTo>
                              <a:pt x="1964" y="41"/>
                            </a:lnTo>
                            <a:lnTo>
                              <a:pt x="1983" y="63"/>
                            </a:lnTo>
                            <a:lnTo>
                              <a:pt x="1998" y="72"/>
                            </a:lnTo>
                            <a:lnTo>
                              <a:pt x="2017" y="69"/>
                            </a:lnTo>
                            <a:lnTo>
                              <a:pt x="2039" y="56"/>
                            </a:lnTo>
                            <a:lnTo>
                              <a:pt x="2061" y="44"/>
                            </a:lnTo>
                            <a:lnTo>
                              <a:pt x="2080" y="35"/>
                            </a:lnTo>
                            <a:lnTo>
                              <a:pt x="2108" y="31"/>
                            </a:lnTo>
                            <a:lnTo>
                              <a:pt x="2142" y="31"/>
                            </a:lnTo>
                            <a:lnTo>
                              <a:pt x="2170" y="35"/>
                            </a:lnTo>
                            <a:lnTo>
                              <a:pt x="2192" y="41"/>
                            </a:lnTo>
                            <a:lnTo>
                              <a:pt x="2220" y="53"/>
                            </a:lnTo>
                            <a:lnTo>
                              <a:pt x="2245" y="66"/>
                            </a:lnTo>
                            <a:lnTo>
                              <a:pt x="2267" y="72"/>
                            </a:lnTo>
                            <a:lnTo>
                              <a:pt x="2295" y="72"/>
                            </a:lnTo>
                            <a:lnTo>
                              <a:pt x="2329" y="69"/>
                            </a:lnTo>
                            <a:lnTo>
                              <a:pt x="2364" y="69"/>
                            </a:lnTo>
                            <a:lnTo>
                              <a:pt x="2389" y="72"/>
                            </a:lnTo>
                            <a:lnTo>
                              <a:pt x="2398" y="78"/>
                            </a:lnTo>
                            <a:lnTo>
                              <a:pt x="2404" y="85"/>
                            </a:lnTo>
                            <a:lnTo>
                              <a:pt x="2414" y="94"/>
                            </a:lnTo>
                            <a:lnTo>
                              <a:pt x="2420" y="103"/>
                            </a:lnTo>
                            <a:lnTo>
                              <a:pt x="2429" y="106"/>
                            </a:lnTo>
                            <a:lnTo>
                              <a:pt x="2457" y="113"/>
                            </a:lnTo>
                            <a:lnTo>
                              <a:pt x="2498" y="113"/>
                            </a:lnTo>
                            <a:lnTo>
                              <a:pt x="2539" y="106"/>
                            </a:lnTo>
                            <a:lnTo>
                              <a:pt x="2576" y="97"/>
                            </a:lnTo>
                            <a:lnTo>
                              <a:pt x="2604" y="85"/>
                            </a:lnTo>
                            <a:lnTo>
                              <a:pt x="2610" y="81"/>
                            </a:lnTo>
                            <a:lnTo>
                              <a:pt x="2614" y="72"/>
                            </a:lnTo>
                            <a:lnTo>
                              <a:pt x="2620" y="63"/>
                            </a:lnTo>
                            <a:lnTo>
                              <a:pt x="2623" y="53"/>
                            </a:lnTo>
                            <a:lnTo>
                              <a:pt x="2629" y="47"/>
                            </a:lnTo>
                            <a:lnTo>
                              <a:pt x="2632" y="38"/>
                            </a:lnTo>
                            <a:lnTo>
                              <a:pt x="2639" y="35"/>
                            </a:lnTo>
                            <a:lnTo>
                              <a:pt x="2660" y="31"/>
                            </a:lnTo>
                            <a:lnTo>
                              <a:pt x="2688" y="28"/>
                            </a:lnTo>
                            <a:lnTo>
                              <a:pt x="2720" y="31"/>
                            </a:lnTo>
                            <a:lnTo>
                              <a:pt x="2717" y="35"/>
                            </a:lnTo>
                            <a:lnTo>
                              <a:pt x="2710" y="53"/>
                            </a:lnTo>
                            <a:lnTo>
                              <a:pt x="2704" y="75"/>
                            </a:lnTo>
                            <a:lnTo>
                              <a:pt x="2701" y="94"/>
                            </a:lnTo>
                            <a:lnTo>
                              <a:pt x="2710" y="119"/>
                            </a:lnTo>
                            <a:lnTo>
                              <a:pt x="2723" y="144"/>
                            </a:lnTo>
                            <a:lnTo>
                              <a:pt x="2738" y="169"/>
                            </a:lnTo>
                            <a:lnTo>
                              <a:pt x="2748" y="191"/>
                            </a:lnTo>
                            <a:lnTo>
                              <a:pt x="2754" y="209"/>
                            </a:lnTo>
                            <a:lnTo>
                              <a:pt x="2763" y="231"/>
                            </a:lnTo>
                            <a:lnTo>
                              <a:pt x="2773" y="247"/>
                            </a:lnTo>
                            <a:lnTo>
                              <a:pt x="2788" y="253"/>
                            </a:lnTo>
                            <a:lnTo>
                              <a:pt x="2810" y="259"/>
                            </a:lnTo>
                            <a:lnTo>
                              <a:pt x="2832" y="266"/>
                            </a:lnTo>
                            <a:lnTo>
                              <a:pt x="2851" y="272"/>
                            </a:lnTo>
                            <a:lnTo>
                              <a:pt x="2870" y="284"/>
                            </a:lnTo>
                            <a:lnTo>
                              <a:pt x="2888" y="303"/>
                            </a:lnTo>
                            <a:lnTo>
                              <a:pt x="2901" y="319"/>
                            </a:lnTo>
                            <a:lnTo>
                              <a:pt x="2907" y="334"/>
                            </a:lnTo>
                            <a:lnTo>
                              <a:pt x="2913" y="356"/>
                            </a:lnTo>
                            <a:lnTo>
                              <a:pt x="2920" y="375"/>
                            </a:lnTo>
                            <a:lnTo>
                              <a:pt x="2926" y="391"/>
                            </a:lnTo>
                            <a:lnTo>
                              <a:pt x="2932" y="391"/>
                            </a:lnTo>
                            <a:lnTo>
                              <a:pt x="2941" y="391"/>
                            </a:lnTo>
                            <a:lnTo>
                              <a:pt x="2951" y="391"/>
                            </a:lnTo>
                            <a:lnTo>
                              <a:pt x="2960" y="387"/>
                            </a:lnTo>
                            <a:lnTo>
                              <a:pt x="2970" y="387"/>
                            </a:lnTo>
                            <a:lnTo>
                              <a:pt x="2976" y="391"/>
                            </a:lnTo>
                            <a:lnTo>
                              <a:pt x="3001" y="400"/>
                            </a:lnTo>
                            <a:lnTo>
                              <a:pt x="3026" y="419"/>
                            </a:lnTo>
                            <a:lnTo>
                              <a:pt x="3041" y="437"/>
                            </a:lnTo>
                            <a:lnTo>
                              <a:pt x="3044" y="456"/>
                            </a:lnTo>
                            <a:lnTo>
                              <a:pt x="3041" y="481"/>
                            </a:lnTo>
                            <a:lnTo>
                              <a:pt x="3038" y="503"/>
                            </a:lnTo>
                            <a:lnTo>
                              <a:pt x="3041" y="522"/>
                            </a:lnTo>
                            <a:lnTo>
                              <a:pt x="3057" y="537"/>
                            </a:lnTo>
                            <a:lnTo>
                              <a:pt x="3082" y="553"/>
                            </a:lnTo>
                            <a:lnTo>
                              <a:pt x="3107" y="565"/>
                            </a:lnTo>
                            <a:lnTo>
                              <a:pt x="3123" y="581"/>
                            </a:lnTo>
                            <a:lnTo>
                              <a:pt x="3138" y="603"/>
                            </a:lnTo>
                            <a:lnTo>
                              <a:pt x="3151" y="631"/>
                            </a:lnTo>
                            <a:lnTo>
                              <a:pt x="3163" y="662"/>
                            </a:lnTo>
                            <a:lnTo>
                              <a:pt x="3169" y="687"/>
                            </a:lnTo>
                            <a:lnTo>
                              <a:pt x="3172" y="709"/>
                            </a:lnTo>
                            <a:lnTo>
                              <a:pt x="3169" y="734"/>
                            </a:lnTo>
                            <a:lnTo>
                              <a:pt x="3166" y="762"/>
                            </a:lnTo>
                            <a:lnTo>
                              <a:pt x="3166" y="784"/>
                            </a:lnTo>
                            <a:lnTo>
                              <a:pt x="3172" y="812"/>
                            </a:lnTo>
                            <a:lnTo>
                              <a:pt x="3182" y="846"/>
                            </a:lnTo>
                            <a:lnTo>
                              <a:pt x="3191" y="875"/>
                            </a:lnTo>
                            <a:lnTo>
                              <a:pt x="3201" y="899"/>
                            </a:lnTo>
                            <a:lnTo>
                              <a:pt x="3210" y="928"/>
                            </a:lnTo>
                            <a:lnTo>
                              <a:pt x="3219" y="956"/>
                            </a:lnTo>
                            <a:lnTo>
                              <a:pt x="3226" y="981"/>
                            </a:lnTo>
                            <a:close/>
                          </a:path>
                        </a:pathLst>
                      </a:custGeom>
                      <a:grpFill/>
                      <a:ln w="6350" cap="rnd" cmpd="sng">
                        <a:solidFill>
                          <a:srgbClr val="808080">
                            <a:lumMod val="60000"/>
                            <a:lumOff val="4000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pPr defTabSz="1219170">
                          <a:defRPr/>
                        </a:pPr>
                        <a:endParaRPr lang="en-AU" sz="2400" kern="0">
                          <a:solidFill>
                            <a:srgbClr val="7EA2D1"/>
                          </a:solidFill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106" name="Freeform 29">
                        <a:extLst>
                          <a:ext uri="{FF2B5EF4-FFF2-40B4-BE49-F238E27FC236}">
                            <a16:creationId xmlns:a16="http://schemas.microsoft.com/office/drawing/2014/main" id="{0FA11527-453C-4A39-8480-34BE9B36C11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9264" y="3560046"/>
                        <a:ext cx="884089" cy="1052384"/>
                      </a:xfrm>
                      <a:custGeom>
                        <a:avLst/>
                        <a:gdLst>
                          <a:gd name="T0" fmla="*/ 2913 w 4066"/>
                          <a:gd name="T1" fmla="*/ 3619 h 4840"/>
                          <a:gd name="T2" fmla="*/ 2776 w 4066"/>
                          <a:gd name="T3" fmla="*/ 3897 h 4840"/>
                          <a:gd name="T4" fmla="*/ 2504 w 4066"/>
                          <a:gd name="T5" fmla="*/ 4084 h 4840"/>
                          <a:gd name="T6" fmla="*/ 2448 w 4066"/>
                          <a:gd name="T7" fmla="*/ 4397 h 4840"/>
                          <a:gd name="T8" fmla="*/ 2223 w 4066"/>
                          <a:gd name="T9" fmla="*/ 4574 h 4840"/>
                          <a:gd name="T10" fmla="*/ 2051 w 4066"/>
                          <a:gd name="T11" fmla="*/ 4631 h 4840"/>
                          <a:gd name="T12" fmla="*/ 1948 w 4066"/>
                          <a:gd name="T13" fmla="*/ 4802 h 4840"/>
                          <a:gd name="T14" fmla="*/ 1702 w 4066"/>
                          <a:gd name="T15" fmla="*/ 4837 h 4840"/>
                          <a:gd name="T16" fmla="*/ 1461 w 4066"/>
                          <a:gd name="T17" fmla="*/ 4684 h 4840"/>
                          <a:gd name="T18" fmla="*/ 1290 w 4066"/>
                          <a:gd name="T19" fmla="*/ 4550 h 4840"/>
                          <a:gd name="T20" fmla="*/ 1137 w 4066"/>
                          <a:gd name="T21" fmla="*/ 4381 h 4840"/>
                          <a:gd name="T22" fmla="*/ 999 w 4066"/>
                          <a:gd name="T23" fmla="*/ 4300 h 4840"/>
                          <a:gd name="T24" fmla="*/ 796 w 4066"/>
                          <a:gd name="T25" fmla="*/ 4047 h 4840"/>
                          <a:gd name="T26" fmla="*/ 456 w 4066"/>
                          <a:gd name="T27" fmla="*/ 3706 h 4840"/>
                          <a:gd name="T28" fmla="*/ 143 w 4066"/>
                          <a:gd name="T29" fmla="*/ 3416 h 4840"/>
                          <a:gd name="T30" fmla="*/ 47 w 4066"/>
                          <a:gd name="T31" fmla="*/ 3144 h 4840"/>
                          <a:gd name="T32" fmla="*/ 209 w 4066"/>
                          <a:gd name="T33" fmla="*/ 2957 h 4840"/>
                          <a:gd name="T34" fmla="*/ 268 w 4066"/>
                          <a:gd name="T35" fmla="*/ 2738 h 4840"/>
                          <a:gd name="T36" fmla="*/ 312 w 4066"/>
                          <a:gd name="T37" fmla="*/ 2667 h 4840"/>
                          <a:gd name="T38" fmla="*/ 306 w 4066"/>
                          <a:gd name="T39" fmla="*/ 2510 h 4840"/>
                          <a:gd name="T40" fmla="*/ 206 w 4066"/>
                          <a:gd name="T41" fmla="*/ 2364 h 4840"/>
                          <a:gd name="T42" fmla="*/ 184 w 4066"/>
                          <a:gd name="T43" fmla="*/ 2123 h 4840"/>
                          <a:gd name="T44" fmla="*/ 272 w 4066"/>
                          <a:gd name="T45" fmla="*/ 1945 h 4840"/>
                          <a:gd name="T46" fmla="*/ 543 w 4066"/>
                          <a:gd name="T47" fmla="*/ 1955 h 4840"/>
                          <a:gd name="T48" fmla="*/ 715 w 4066"/>
                          <a:gd name="T49" fmla="*/ 1936 h 4840"/>
                          <a:gd name="T50" fmla="*/ 949 w 4066"/>
                          <a:gd name="T51" fmla="*/ 1945 h 4840"/>
                          <a:gd name="T52" fmla="*/ 1190 w 4066"/>
                          <a:gd name="T53" fmla="*/ 1852 h 4840"/>
                          <a:gd name="T54" fmla="*/ 1074 w 4066"/>
                          <a:gd name="T55" fmla="*/ 1786 h 4840"/>
                          <a:gd name="T56" fmla="*/ 1087 w 4066"/>
                          <a:gd name="T57" fmla="*/ 1592 h 4840"/>
                          <a:gd name="T58" fmla="*/ 1055 w 4066"/>
                          <a:gd name="T59" fmla="*/ 1271 h 4840"/>
                          <a:gd name="T60" fmla="*/ 984 w 4066"/>
                          <a:gd name="T61" fmla="*/ 968 h 4840"/>
                          <a:gd name="T62" fmla="*/ 968 w 4066"/>
                          <a:gd name="T63" fmla="*/ 852 h 4840"/>
                          <a:gd name="T64" fmla="*/ 812 w 4066"/>
                          <a:gd name="T65" fmla="*/ 696 h 4840"/>
                          <a:gd name="T66" fmla="*/ 668 w 4066"/>
                          <a:gd name="T67" fmla="*/ 384 h 4840"/>
                          <a:gd name="T68" fmla="*/ 696 w 4066"/>
                          <a:gd name="T69" fmla="*/ 290 h 4840"/>
                          <a:gd name="T70" fmla="*/ 868 w 4066"/>
                          <a:gd name="T71" fmla="*/ 375 h 4840"/>
                          <a:gd name="T72" fmla="*/ 1161 w 4066"/>
                          <a:gd name="T73" fmla="*/ 340 h 4840"/>
                          <a:gd name="T74" fmla="*/ 1258 w 4066"/>
                          <a:gd name="T75" fmla="*/ 187 h 4840"/>
                          <a:gd name="T76" fmla="*/ 1558 w 4066"/>
                          <a:gd name="T77" fmla="*/ 140 h 4840"/>
                          <a:gd name="T78" fmla="*/ 1867 w 4066"/>
                          <a:gd name="T79" fmla="*/ 140 h 4840"/>
                          <a:gd name="T80" fmla="*/ 1973 w 4066"/>
                          <a:gd name="T81" fmla="*/ 265 h 4840"/>
                          <a:gd name="T82" fmla="*/ 2092 w 4066"/>
                          <a:gd name="T83" fmla="*/ 56 h 4840"/>
                          <a:gd name="T84" fmla="*/ 2283 w 4066"/>
                          <a:gd name="T85" fmla="*/ 28 h 4840"/>
                          <a:gd name="T86" fmla="*/ 2479 w 4066"/>
                          <a:gd name="T87" fmla="*/ 250 h 4840"/>
                          <a:gd name="T88" fmla="*/ 2604 w 4066"/>
                          <a:gd name="T89" fmla="*/ 453 h 4840"/>
                          <a:gd name="T90" fmla="*/ 2860 w 4066"/>
                          <a:gd name="T91" fmla="*/ 578 h 4840"/>
                          <a:gd name="T92" fmla="*/ 3023 w 4066"/>
                          <a:gd name="T93" fmla="*/ 515 h 4840"/>
                          <a:gd name="T94" fmla="*/ 3169 w 4066"/>
                          <a:gd name="T95" fmla="*/ 475 h 4840"/>
                          <a:gd name="T96" fmla="*/ 3419 w 4066"/>
                          <a:gd name="T97" fmla="*/ 831 h 4840"/>
                          <a:gd name="T98" fmla="*/ 3575 w 4066"/>
                          <a:gd name="T99" fmla="*/ 1199 h 4840"/>
                          <a:gd name="T100" fmla="*/ 3778 w 4066"/>
                          <a:gd name="T101" fmla="*/ 1546 h 4840"/>
                          <a:gd name="T102" fmla="*/ 3984 w 4066"/>
                          <a:gd name="T103" fmla="*/ 1627 h 4840"/>
                          <a:gd name="T104" fmla="*/ 4041 w 4066"/>
                          <a:gd name="T105" fmla="*/ 1824 h 4840"/>
                          <a:gd name="T106" fmla="*/ 3944 w 4066"/>
                          <a:gd name="T107" fmla="*/ 1942 h 4840"/>
                          <a:gd name="T108" fmla="*/ 3722 w 4066"/>
                          <a:gd name="T109" fmla="*/ 2070 h 4840"/>
                          <a:gd name="T110" fmla="*/ 3429 w 4066"/>
                          <a:gd name="T111" fmla="*/ 2220 h 4840"/>
                          <a:gd name="T112" fmla="*/ 3379 w 4066"/>
                          <a:gd name="T113" fmla="*/ 2514 h 4840"/>
                          <a:gd name="T114" fmla="*/ 3541 w 4066"/>
                          <a:gd name="T115" fmla="*/ 2754 h 4840"/>
                          <a:gd name="T116" fmla="*/ 3388 w 4066"/>
                          <a:gd name="T117" fmla="*/ 2957 h 4840"/>
                          <a:gd name="T118" fmla="*/ 3294 w 4066"/>
                          <a:gd name="T119" fmla="*/ 3269 h 4840"/>
                          <a:gd name="T120" fmla="*/ 3110 w 4066"/>
                          <a:gd name="T121" fmla="*/ 3438 h 4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4066" h="4840">
                            <a:moveTo>
                              <a:pt x="3079" y="3472"/>
                            </a:moveTo>
                            <a:lnTo>
                              <a:pt x="3069" y="3482"/>
                            </a:lnTo>
                            <a:lnTo>
                              <a:pt x="3060" y="3491"/>
                            </a:lnTo>
                            <a:lnTo>
                              <a:pt x="3051" y="3494"/>
                            </a:lnTo>
                            <a:lnTo>
                              <a:pt x="3032" y="3500"/>
                            </a:lnTo>
                            <a:lnTo>
                              <a:pt x="3013" y="3500"/>
                            </a:lnTo>
                            <a:lnTo>
                              <a:pt x="2998" y="3507"/>
                            </a:lnTo>
                            <a:lnTo>
                              <a:pt x="2991" y="3522"/>
                            </a:lnTo>
                            <a:lnTo>
                              <a:pt x="2991" y="3544"/>
                            </a:lnTo>
                            <a:lnTo>
                              <a:pt x="2991" y="3566"/>
                            </a:lnTo>
                            <a:lnTo>
                              <a:pt x="2985" y="3582"/>
                            </a:lnTo>
                            <a:lnTo>
                              <a:pt x="2966" y="3594"/>
                            </a:lnTo>
                            <a:lnTo>
                              <a:pt x="2941" y="3606"/>
                            </a:lnTo>
                            <a:lnTo>
                              <a:pt x="2920" y="3616"/>
                            </a:lnTo>
                            <a:lnTo>
                              <a:pt x="2913" y="3619"/>
                            </a:lnTo>
                            <a:lnTo>
                              <a:pt x="2904" y="3625"/>
                            </a:lnTo>
                            <a:lnTo>
                              <a:pt x="2895" y="3635"/>
                            </a:lnTo>
                            <a:lnTo>
                              <a:pt x="2888" y="3641"/>
                            </a:lnTo>
                            <a:lnTo>
                              <a:pt x="2885" y="3647"/>
                            </a:lnTo>
                            <a:lnTo>
                              <a:pt x="2882" y="3669"/>
                            </a:lnTo>
                            <a:lnTo>
                              <a:pt x="2888" y="3694"/>
                            </a:lnTo>
                            <a:lnTo>
                              <a:pt x="2895" y="3722"/>
                            </a:lnTo>
                            <a:lnTo>
                              <a:pt x="2898" y="3744"/>
                            </a:lnTo>
                            <a:lnTo>
                              <a:pt x="2891" y="3772"/>
                            </a:lnTo>
                            <a:lnTo>
                              <a:pt x="2879" y="3806"/>
                            </a:lnTo>
                            <a:lnTo>
                              <a:pt x="2866" y="3831"/>
                            </a:lnTo>
                            <a:lnTo>
                              <a:pt x="2848" y="3850"/>
                            </a:lnTo>
                            <a:lnTo>
                              <a:pt x="2823" y="3866"/>
                            </a:lnTo>
                            <a:lnTo>
                              <a:pt x="2798" y="3881"/>
                            </a:lnTo>
                            <a:lnTo>
                              <a:pt x="2776" y="3897"/>
                            </a:lnTo>
                            <a:lnTo>
                              <a:pt x="2757" y="3919"/>
                            </a:lnTo>
                            <a:lnTo>
                              <a:pt x="2735" y="3950"/>
                            </a:lnTo>
                            <a:lnTo>
                              <a:pt x="2717" y="3972"/>
                            </a:lnTo>
                            <a:lnTo>
                              <a:pt x="2695" y="3978"/>
                            </a:lnTo>
                            <a:lnTo>
                              <a:pt x="2670" y="3984"/>
                            </a:lnTo>
                            <a:lnTo>
                              <a:pt x="2648" y="3991"/>
                            </a:lnTo>
                            <a:lnTo>
                              <a:pt x="2626" y="4006"/>
                            </a:lnTo>
                            <a:lnTo>
                              <a:pt x="2601" y="4025"/>
                            </a:lnTo>
                            <a:lnTo>
                              <a:pt x="2573" y="4047"/>
                            </a:lnTo>
                            <a:lnTo>
                              <a:pt x="2551" y="4062"/>
                            </a:lnTo>
                            <a:lnTo>
                              <a:pt x="2542" y="4066"/>
                            </a:lnTo>
                            <a:lnTo>
                              <a:pt x="2532" y="4072"/>
                            </a:lnTo>
                            <a:lnTo>
                              <a:pt x="2523" y="4075"/>
                            </a:lnTo>
                            <a:lnTo>
                              <a:pt x="2514" y="4081"/>
                            </a:lnTo>
                            <a:lnTo>
                              <a:pt x="2504" y="4084"/>
                            </a:lnTo>
                            <a:lnTo>
                              <a:pt x="2498" y="4106"/>
                            </a:lnTo>
                            <a:lnTo>
                              <a:pt x="2495" y="4131"/>
                            </a:lnTo>
                            <a:lnTo>
                              <a:pt x="2492" y="4156"/>
                            </a:lnTo>
                            <a:lnTo>
                              <a:pt x="2489" y="4178"/>
                            </a:lnTo>
                            <a:lnTo>
                              <a:pt x="2476" y="4194"/>
                            </a:lnTo>
                            <a:lnTo>
                              <a:pt x="2461" y="4209"/>
                            </a:lnTo>
                            <a:lnTo>
                              <a:pt x="2442" y="4225"/>
                            </a:lnTo>
                            <a:lnTo>
                              <a:pt x="2432" y="4240"/>
                            </a:lnTo>
                            <a:lnTo>
                              <a:pt x="2436" y="4259"/>
                            </a:lnTo>
                            <a:lnTo>
                              <a:pt x="2442" y="4278"/>
                            </a:lnTo>
                            <a:lnTo>
                              <a:pt x="2448" y="4300"/>
                            </a:lnTo>
                            <a:lnTo>
                              <a:pt x="2451" y="4318"/>
                            </a:lnTo>
                            <a:lnTo>
                              <a:pt x="2451" y="4340"/>
                            </a:lnTo>
                            <a:lnTo>
                              <a:pt x="2451" y="4368"/>
                            </a:lnTo>
                            <a:lnTo>
                              <a:pt x="2448" y="4397"/>
                            </a:lnTo>
                            <a:lnTo>
                              <a:pt x="2439" y="4415"/>
                            </a:lnTo>
                            <a:lnTo>
                              <a:pt x="2436" y="4418"/>
                            </a:lnTo>
                            <a:lnTo>
                              <a:pt x="2426" y="4418"/>
                            </a:lnTo>
                            <a:lnTo>
                              <a:pt x="2420" y="4418"/>
                            </a:lnTo>
                            <a:lnTo>
                              <a:pt x="2411" y="4421"/>
                            </a:lnTo>
                            <a:lnTo>
                              <a:pt x="2404" y="4421"/>
                            </a:lnTo>
                            <a:lnTo>
                              <a:pt x="2398" y="4421"/>
                            </a:lnTo>
                            <a:lnTo>
                              <a:pt x="2376" y="4437"/>
                            </a:lnTo>
                            <a:lnTo>
                              <a:pt x="2354" y="4459"/>
                            </a:lnTo>
                            <a:lnTo>
                              <a:pt x="2336" y="4478"/>
                            </a:lnTo>
                            <a:lnTo>
                              <a:pt x="2317" y="4503"/>
                            </a:lnTo>
                            <a:lnTo>
                              <a:pt x="2292" y="4531"/>
                            </a:lnTo>
                            <a:lnTo>
                              <a:pt x="2270" y="4553"/>
                            </a:lnTo>
                            <a:lnTo>
                              <a:pt x="2248" y="4565"/>
                            </a:lnTo>
                            <a:lnTo>
                              <a:pt x="2223" y="4574"/>
                            </a:lnTo>
                            <a:lnTo>
                              <a:pt x="2198" y="4581"/>
                            </a:lnTo>
                            <a:lnTo>
                              <a:pt x="2183" y="4581"/>
                            </a:lnTo>
                            <a:lnTo>
                              <a:pt x="2164" y="4578"/>
                            </a:lnTo>
                            <a:lnTo>
                              <a:pt x="2142" y="4574"/>
                            </a:lnTo>
                            <a:lnTo>
                              <a:pt x="2123" y="4574"/>
                            </a:lnTo>
                            <a:lnTo>
                              <a:pt x="2111" y="4581"/>
                            </a:lnTo>
                            <a:lnTo>
                              <a:pt x="2108" y="4584"/>
                            </a:lnTo>
                            <a:lnTo>
                              <a:pt x="2108" y="4590"/>
                            </a:lnTo>
                            <a:lnTo>
                              <a:pt x="2111" y="4596"/>
                            </a:lnTo>
                            <a:lnTo>
                              <a:pt x="2111" y="4603"/>
                            </a:lnTo>
                            <a:lnTo>
                              <a:pt x="2111" y="4606"/>
                            </a:lnTo>
                            <a:lnTo>
                              <a:pt x="2098" y="4615"/>
                            </a:lnTo>
                            <a:lnTo>
                              <a:pt x="2083" y="4621"/>
                            </a:lnTo>
                            <a:lnTo>
                              <a:pt x="2064" y="4628"/>
                            </a:lnTo>
                            <a:lnTo>
                              <a:pt x="2051" y="4631"/>
                            </a:lnTo>
                            <a:lnTo>
                              <a:pt x="2042" y="4640"/>
                            </a:lnTo>
                            <a:lnTo>
                              <a:pt x="2030" y="4646"/>
                            </a:lnTo>
                            <a:lnTo>
                              <a:pt x="2020" y="4656"/>
                            </a:lnTo>
                            <a:lnTo>
                              <a:pt x="2011" y="4665"/>
                            </a:lnTo>
                            <a:lnTo>
                              <a:pt x="2005" y="4674"/>
                            </a:lnTo>
                            <a:lnTo>
                              <a:pt x="2002" y="4693"/>
                            </a:lnTo>
                            <a:lnTo>
                              <a:pt x="2005" y="4715"/>
                            </a:lnTo>
                            <a:lnTo>
                              <a:pt x="2008" y="4737"/>
                            </a:lnTo>
                            <a:lnTo>
                              <a:pt x="2005" y="4756"/>
                            </a:lnTo>
                            <a:lnTo>
                              <a:pt x="1998" y="4762"/>
                            </a:lnTo>
                            <a:lnTo>
                              <a:pt x="1989" y="4768"/>
                            </a:lnTo>
                            <a:lnTo>
                              <a:pt x="1980" y="4777"/>
                            </a:lnTo>
                            <a:lnTo>
                              <a:pt x="1970" y="4784"/>
                            </a:lnTo>
                            <a:lnTo>
                              <a:pt x="1961" y="4787"/>
                            </a:lnTo>
                            <a:lnTo>
                              <a:pt x="1948" y="4802"/>
                            </a:lnTo>
                            <a:lnTo>
                              <a:pt x="1933" y="4818"/>
                            </a:lnTo>
                            <a:lnTo>
                              <a:pt x="1914" y="4831"/>
                            </a:lnTo>
                            <a:lnTo>
                              <a:pt x="1898" y="4837"/>
                            </a:lnTo>
                            <a:lnTo>
                              <a:pt x="1889" y="4827"/>
                            </a:lnTo>
                            <a:lnTo>
                              <a:pt x="1880" y="4809"/>
                            </a:lnTo>
                            <a:lnTo>
                              <a:pt x="1873" y="4787"/>
                            </a:lnTo>
                            <a:lnTo>
                              <a:pt x="1861" y="4777"/>
                            </a:lnTo>
                            <a:lnTo>
                              <a:pt x="1845" y="4781"/>
                            </a:lnTo>
                            <a:lnTo>
                              <a:pt x="1827" y="4793"/>
                            </a:lnTo>
                            <a:lnTo>
                              <a:pt x="1808" y="4812"/>
                            </a:lnTo>
                            <a:lnTo>
                              <a:pt x="1792" y="4827"/>
                            </a:lnTo>
                            <a:lnTo>
                              <a:pt x="1774" y="4837"/>
                            </a:lnTo>
                            <a:lnTo>
                              <a:pt x="1755" y="4840"/>
                            </a:lnTo>
                            <a:lnTo>
                              <a:pt x="1727" y="4840"/>
                            </a:lnTo>
                            <a:lnTo>
                              <a:pt x="1702" y="4837"/>
                            </a:lnTo>
                            <a:lnTo>
                              <a:pt x="1680" y="4837"/>
                            </a:lnTo>
                            <a:lnTo>
                              <a:pt x="1664" y="4837"/>
                            </a:lnTo>
                            <a:lnTo>
                              <a:pt x="1642" y="4840"/>
                            </a:lnTo>
                            <a:lnTo>
                              <a:pt x="1627" y="4837"/>
                            </a:lnTo>
                            <a:lnTo>
                              <a:pt x="1614" y="4821"/>
                            </a:lnTo>
                            <a:lnTo>
                              <a:pt x="1605" y="4799"/>
                            </a:lnTo>
                            <a:lnTo>
                              <a:pt x="1592" y="4784"/>
                            </a:lnTo>
                            <a:lnTo>
                              <a:pt x="1577" y="4774"/>
                            </a:lnTo>
                            <a:lnTo>
                              <a:pt x="1555" y="4768"/>
                            </a:lnTo>
                            <a:lnTo>
                              <a:pt x="1536" y="4759"/>
                            </a:lnTo>
                            <a:lnTo>
                              <a:pt x="1530" y="4740"/>
                            </a:lnTo>
                            <a:lnTo>
                              <a:pt x="1524" y="4718"/>
                            </a:lnTo>
                            <a:lnTo>
                              <a:pt x="1514" y="4703"/>
                            </a:lnTo>
                            <a:lnTo>
                              <a:pt x="1493" y="4693"/>
                            </a:lnTo>
                            <a:lnTo>
                              <a:pt x="1461" y="4684"/>
                            </a:lnTo>
                            <a:lnTo>
                              <a:pt x="1436" y="4681"/>
                            </a:lnTo>
                            <a:lnTo>
                              <a:pt x="1421" y="4684"/>
                            </a:lnTo>
                            <a:lnTo>
                              <a:pt x="1402" y="4693"/>
                            </a:lnTo>
                            <a:lnTo>
                              <a:pt x="1380" y="4699"/>
                            </a:lnTo>
                            <a:lnTo>
                              <a:pt x="1361" y="4706"/>
                            </a:lnTo>
                            <a:lnTo>
                              <a:pt x="1349" y="4703"/>
                            </a:lnTo>
                            <a:lnTo>
                              <a:pt x="1339" y="4690"/>
                            </a:lnTo>
                            <a:lnTo>
                              <a:pt x="1336" y="4668"/>
                            </a:lnTo>
                            <a:lnTo>
                              <a:pt x="1333" y="4643"/>
                            </a:lnTo>
                            <a:lnTo>
                              <a:pt x="1330" y="4624"/>
                            </a:lnTo>
                            <a:lnTo>
                              <a:pt x="1321" y="4609"/>
                            </a:lnTo>
                            <a:lnTo>
                              <a:pt x="1305" y="4593"/>
                            </a:lnTo>
                            <a:lnTo>
                              <a:pt x="1290" y="4578"/>
                            </a:lnTo>
                            <a:lnTo>
                              <a:pt x="1283" y="4562"/>
                            </a:lnTo>
                            <a:lnTo>
                              <a:pt x="1290" y="4550"/>
                            </a:lnTo>
                            <a:lnTo>
                              <a:pt x="1305" y="4534"/>
                            </a:lnTo>
                            <a:lnTo>
                              <a:pt x="1321" y="4518"/>
                            </a:lnTo>
                            <a:lnTo>
                              <a:pt x="1330" y="4506"/>
                            </a:lnTo>
                            <a:lnTo>
                              <a:pt x="1333" y="4484"/>
                            </a:lnTo>
                            <a:lnTo>
                              <a:pt x="1333" y="4459"/>
                            </a:lnTo>
                            <a:lnTo>
                              <a:pt x="1330" y="4437"/>
                            </a:lnTo>
                            <a:lnTo>
                              <a:pt x="1318" y="4421"/>
                            </a:lnTo>
                            <a:lnTo>
                              <a:pt x="1299" y="4406"/>
                            </a:lnTo>
                            <a:lnTo>
                              <a:pt x="1280" y="4393"/>
                            </a:lnTo>
                            <a:lnTo>
                              <a:pt x="1261" y="4384"/>
                            </a:lnTo>
                            <a:lnTo>
                              <a:pt x="1236" y="4381"/>
                            </a:lnTo>
                            <a:lnTo>
                              <a:pt x="1208" y="4381"/>
                            </a:lnTo>
                            <a:lnTo>
                              <a:pt x="1180" y="4384"/>
                            </a:lnTo>
                            <a:lnTo>
                              <a:pt x="1155" y="4384"/>
                            </a:lnTo>
                            <a:lnTo>
                              <a:pt x="1137" y="4381"/>
                            </a:lnTo>
                            <a:lnTo>
                              <a:pt x="1112" y="4378"/>
                            </a:lnTo>
                            <a:lnTo>
                              <a:pt x="1090" y="4372"/>
                            </a:lnTo>
                            <a:lnTo>
                              <a:pt x="1074" y="4362"/>
                            </a:lnTo>
                            <a:lnTo>
                              <a:pt x="1071" y="4347"/>
                            </a:lnTo>
                            <a:lnTo>
                              <a:pt x="1074" y="4331"/>
                            </a:lnTo>
                            <a:lnTo>
                              <a:pt x="1077" y="4312"/>
                            </a:lnTo>
                            <a:lnTo>
                              <a:pt x="1074" y="4297"/>
                            </a:lnTo>
                            <a:lnTo>
                              <a:pt x="1071" y="4290"/>
                            </a:lnTo>
                            <a:lnTo>
                              <a:pt x="1065" y="4284"/>
                            </a:lnTo>
                            <a:lnTo>
                              <a:pt x="1055" y="4278"/>
                            </a:lnTo>
                            <a:lnTo>
                              <a:pt x="1049" y="4275"/>
                            </a:lnTo>
                            <a:lnTo>
                              <a:pt x="1043" y="4272"/>
                            </a:lnTo>
                            <a:lnTo>
                              <a:pt x="1027" y="4278"/>
                            </a:lnTo>
                            <a:lnTo>
                              <a:pt x="1015" y="4287"/>
                            </a:lnTo>
                            <a:lnTo>
                              <a:pt x="999" y="4300"/>
                            </a:lnTo>
                            <a:lnTo>
                              <a:pt x="987" y="4309"/>
                            </a:lnTo>
                            <a:lnTo>
                              <a:pt x="971" y="4306"/>
                            </a:lnTo>
                            <a:lnTo>
                              <a:pt x="949" y="4300"/>
                            </a:lnTo>
                            <a:lnTo>
                              <a:pt x="927" y="4293"/>
                            </a:lnTo>
                            <a:lnTo>
                              <a:pt x="912" y="4293"/>
                            </a:lnTo>
                            <a:lnTo>
                              <a:pt x="890" y="4297"/>
                            </a:lnTo>
                            <a:lnTo>
                              <a:pt x="862" y="4306"/>
                            </a:lnTo>
                            <a:lnTo>
                              <a:pt x="840" y="4318"/>
                            </a:lnTo>
                            <a:lnTo>
                              <a:pt x="827" y="4275"/>
                            </a:lnTo>
                            <a:lnTo>
                              <a:pt x="818" y="4231"/>
                            </a:lnTo>
                            <a:lnTo>
                              <a:pt x="812" y="4197"/>
                            </a:lnTo>
                            <a:lnTo>
                              <a:pt x="809" y="4162"/>
                            </a:lnTo>
                            <a:lnTo>
                              <a:pt x="806" y="4122"/>
                            </a:lnTo>
                            <a:lnTo>
                              <a:pt x="802" y="4081"/>
                            </a:lnTo>
                            <a:lnTo>
                              <a:pt x="796" y="4047"/>
                            </a:lnTo>
                            <a:lnTo>
                              <a:pt x="784" y="4019"/>
                            </a:lnTo>
                            <a:lnTo>
                              <a:pt x="768" y="3981"/>
                            </a:lnTo>
                            <a:lnTo>
                              <a:pt x="749" y="3947"/>
                            </a:lnTo>
                            <a:lnTo>
                              <a:pt x="734" y="3922"/>
                            </a:lnTo>
                            <a:lnTo>
                              <a:pt x="718" y="3891"/>
                            </a:lnTo>
                            <a:lnTo>
                              <a:pt x="699" y="3859"/>
                            </a:lnTo>
                            <a:lnTo>
                              <a:pt x="674" y="3825"/>
                            </a:lnTo>
                            <a:lnTo>
                              <a:pt x="656" y="3803"/>
                            </a:lnTo>
                            <a:lnTo>
                              <a:pt x="624" y="3784"/>
                            </a:lnTo>
                            <a:lnTo>
                              <a:pt x="590" y="3772"/>
                            </a:lnTo>
                            <a:lnTo>
                              <a:pt x="559" y="3760"/>
                            </a:lnTo>
                            <a:lnTo>
                              <a:pt x="534" y="3750"/>
                            </a:lnTo>
                            <a:lnTo>
                              <a:pt x="506" y="3735"/>
                            </a:lnTo>
                            <a:lnTo>
                              <a:pt x="478" y="3722"/>
                            </a:lnTo>
                            <a:lnTo>
                              <a:pt x="456" y="3706"/>
                            </a:lnTo>
                            <a:lnTo>
                              <a:pt x="437" y="3681"/>
                            </a:lnTo>
                            <a:lnTo>
                              <a:pt x="421" y="3650"/>
                            </a:lnTo>
                            <a:lnTo>
                              <a:pt x="406" y="3619"/>
                            </a:lnTo>
                            <a:lnTo>
                              <a:pt x="390" y="3594"/>
                            </a:lnTo>
                            <a:lnTo>
                              <a:pt x="368" y="3575"/>
                            </a:lnTo>
                            <a:lnTo>
                              <a:pt x="340" y="3557"/>
                            </a:lnTo>
                            <a:lnTo>
                              <a:pt x="318" y="3541"/>
                            </a:lnTo>
                            <a:lnTo>
                              <a:pt x="287" y="3525"/>
                            </a:lnTo>
                            <a:lnTo>
                              <a:pt x="250" y="3513"/>
                            </a:lnTo>
                            <a:lnTo>
                              <a:pt x="222" y="3494"/>
                            </a:lnTo>
                            <a:lnTo>
                              <a:pt x="206" y="3478"/>
                            </a:lnTo>
                            <a:lnTo>
                              <a:pt x="193" y="3453"/>
                            </a:lnTo>
                            <a:lnTo>
                              <a:pt x="178" y="3432"/>
                            </a:lnTo>
                            <a:lnTo>
                              <a:pt x="162" y="3419"/>
                            </a:lnTo>
                            <a:lnTo>
                              <a:pt x="143" y="3416"/>
                            </a:lnTo>
                            <a:lnTo>
                              <a:pt x="119" y="3419"/>
                            </a:lnTo>
                            <a:lnTo>
                              <a:pt x="94" y="3422"/>
                            </a:lnTo>
                            <a:lnTo>
                              <a:pt x="75" y="3419"/>
                            </a:lnTo>
                            <a:lnTo>
                              <a:pt x="53" y="3400"/>
                            </a:lnTo>
                            <a:lnTo>
                              <a:pt x="34" y="3375"/>
                            </a:lnTo>
                            <a:lnTo>
                              <a:pt x="19" y="3354"/>
                            </a:lnTo>
                            <a:lnTo>
                              <a:pt x="12" y="3335"/>
                            </a:lnTo>
                            <a:lnTo>
                              <a:pt x="9" y="3313"/>
                            </a:lnTo>
                            <a:lnTo>
                              <a:pt x="6" y="3294"/>
                            </a:lnTo>
                            <a:lnTo>
                              <a:pt x="3" y="3269"/>
                            </a:lnTo>
                            <a:lnTo>
                              <a:pt x="0" y="3238"/>
                            </a:lnTo>
                            <a:lnTo>
                              <a:pt x="0" y="3207"/>
                            </a:lnTo>
                            <a:lnTo>
                              <a:pt x="6" y="3182"/>
                            </a:lnTo>
                            <a:lnTo>
                              <a:pt x="22" y="3163"/>
                            </a:lnTo>
                            <a:lnTo>
                              <a:pt x="47" y="3144"/>
                            </a:lnTo>
                            <a:lnTo>
                              <a:pt x="72" y="3129"/>
                            </a:lnTo>
                            <a:lnTo>
                              <a:pt x="90" y="3113"/>
                            </a:lnTo>
                            <a:lnTo>
                              <a:pt x="97" y="3104"/>
                            </a:lnTo>
                            <a:lnTo>
                              <a:pt x="100" y="3091"/>
                            </a:lnTo>
                            <a:lnTo>
                              <a:pt x="103" y="3082"/>
                            </a:lnTo>
                            <a:lnTo>
                              <a:pt x="109" y="3069"/>
                            </a:lnTo>
                            <a:lnTo>
                              <a:pt x="112" y="3063"/>
                            </a:lnTo>
                            <a:lnTo>
                              <a:pt x="122" y="3054"/>
                            </a:lnTo>
                            <a:lnTo>
                              <a:pt x="131" y="3048"/>
                            </a:lnTo>
                            <a:lnTo>
                              <a:pt x="143" y="3041"/>
                            </a:lnTo>
                            <a:lnTo>
                              <a:pt x="150" y="3032"/>
                            </a:lnTo>
                            <a:lnTo>
                              <a:pt x="168" y="3013"/>
                            </a:lnTo>
                            <a:lnTo>
                              <a:pt x="187" y="2985"/>
                            </a:lnTo>
                            <a:lnTo>
                              <a:pt x="203" y="2963"/>
                            </a:lnTo>
                            <a:lnTo>
                              <a:pt x="209" y="2957"/>
                            </a:lnTo>
                            <a:lnTo>
                              <a:pt x="215" y="2948"/>
                            </a:lnTo>
                            <a:lnTo>
                              <a:pt x="225" y="2935"/>
                            </a:lnTo>
                            <a:lnTo>
                              <a:pt x="231" y="2926"/>
                            </a:lnTo>
                            <a:lnTo>
                              <a:pt x="237" y="2920"/>
                            </a:lnTo>
                            <a:lnTo>
                              <a:pt x="247" y="2916"/>
                            </a:lnTo>
                            <a:lnTo>
                              <a:pt x="256" y="2913"/>
                            </a:lnTo>
                            <a:lnTo>
                              <a:pt x="265" y="2907"/>
                            </a:lnTo>
                            <a:lnTo>
                              <a:pt x="272" y="2904"/>
                            </a:lnTo>
                            <a:lnTo>
                              <a:pt x="278" y="2898"/>
                            </a:lnTo>
                            <a:lnTo>
                              <a:pt x="284" y="2879"/>
                            </a:lnTo>
                            <a:lnTo>
                              <a:pt x="284" y="2851"/>
                            </a:lnTo>
                            <a:lnTo>
                              <a:pt x="284" y="2829"/>
                            </a:lnTo>
                            <a:lnTo>
                              <a:pt x="281" y="2801"/>
                            </a:lnTo>
                            <a:lnTo>
                              <a:pt x="275" y="2767"/>
                            </a:lnTo>
                            <a:lnTo>
                              <a:pt x="268" y="2738"/>
                            </a:lnTo>
                            <a:lnTo>
                              <a:pt x="265" y="2732"/>
                            </a:lnTo>
                            <a:lnTo>
                              <a:pt x="262" y="2723"/>
                            </a:lnTo>
                            <a:lnTo>
                              <a:pt x="259" y="2713"/>
                            </a:lnTo>
                            <a:lnTo>
                              <a:pt x="259" y="2704"/>
                            </a:lnTo>
                            <a:lnTo>
                              <a:pt x="256" y="2698"/>
                            </a:lnTo>
                            <a:lnTo>
                              <a:pt x="259" y="2692"/>
                            </a:lnTo>
                            <a:lnTo>
                              <a:pt x="262" y="2685"/>
                            </a:lnTo>
                            <a:lnTo>
                              <a:pt x="265" y="2676"/>
                            </a:lnTo>
                            <a:lnTo>
                              <a:pt x="272" y="2670"/>
                            </a:lnTo>
                            <a:lnTo>
                              <a:pt x="278" y="2667"/>
                            </a:lnTo>
                            <a:lnTo>
                              <a:pt x="281" y="2667"/>
                            </a:lnTo>
                            <a:lnTo>
                              <a:pt x="290" y="2667"/>
                            </a:lnTo>
                            <a:lnTo>
                              <a:pt x="297" y="2667"/>
                            </a:lnTo>
                            <a:lnTo>
                              <a:pt x="306" y="2670"/>
                            </a:lnTo>
                            <a:lnTo>
                              <a:pt x="312" y="2667"/>
                            </a:lnTo>
                            <a:lnTo>
                              <a:pt x="318" y="2663"/>
                            </a:lnTo>
                            <a:lnTo>
                              <a:pt x="325" y="2657"/>
                            </a:lnTo>
                            <a:lnTo>
                              <a:pt x="331" y="2648"/>
                            </a:lnTo>
                            <a:lnTo>
                              <a:pt x="334" y="2638"/>
                            </a:lnTo>
                            <a:lnTo>
                              <a:pt x="337" y="2632"/>
                            </a:lnTo>
                            <a:lnTo>
                              <a:pt x="343" y="2614"/>
                            </a:lnTo>
                            <a:lnTo>
                              <a:pt x="343" y="2589"/>
                            </a:lnTo>
                            <a:lnTo>
                              <a:pt x="340" y="2564"/>
                            </a:lnTo>
                            <a:lnTo>
                              <a:pt x="337" y="2548"/>
                            </a:lnTo>
                            <a:lnTo>
                              <a:pt x="331" y="2542"/>
                            </a:lnTo>
                            <a:lnTo>
                              <a:pt x="325" y="2539"/>
                            </a:lnTo>
                            <a:lnTo>
                              <a:pt x="318" y="2535"/>
                            </a:lnTo>
                            <a:lnTo>
                              <a:pt x="312" y="2529"/>
                            </a:lnTo>
                            <a:lnTo>
                              <a:pt x="306" y="2526"/>
                            </a:lnTo>
                            <a:lnTo>
                              <a:pt x="306" y="2510"/>
                            </a:lnTo>
                            <a:lnTo>
                              <a:pt x="309" y="2495"/>
                            </a:lnTo>
                            <a:lnTo>
                              <a:pt x="309" y="2476"/>
                            </a:lnTo>
                            <a:lnTo>
                              <a:pt x="306" y="2464"/>
                            </a:lnTo>
                            <a:lnTo>
                              <a:pt x="293" y="2451"/>
                            </a:lnTo>
                            <a:lnTo>
                              <a:pt x="247" y="2436"/>
                            </a:lnTo>
                            <a:lnTo>
                              <a:pt x="231" y="2426"/>
                            </a:lnTo>
                            <a:lnTo>
                              <a:pt x="228" y="2414"/>
                            </a:lnTo>
                            <a:lnTo>
                              <a:pt x="231" y="2395"/>
                            </a:lnTo>
                            <a:lnTo>
                              <a:pt x="234" y="2379"/>
                            </a:lnTo>
                            <a:lnTo>
                              <a:pt x="231" y="2367"/>
                            </a:lnTo>
                            <a:lnTo>
                              <a:pt x="228" y="2364"/>
                            </a:lnTo>
                            <a:lnTo>
                              <a:pt x="222" y="2364"/>
                            </a:lnTo>
                            <a:lnTo>
                              <a:pt x="215" y="2364"/>
                            </a:lnTo>
                            <a:lnTo>
                              <a:pt x="209" y="2364"/>
                            </a:lnTo>
                            <a:lnTo>
                              <a:pt x="206" y="2364"/>
                            </a:lnTo>
                            <a:lnTo>
                              <a:pt x="184" y="2357"/>
                            </a:lnTo>
                            <a:lnTo>
                              <a:pt x="156" y="2351"/>
                            </a:lnTo>
                            <a:lnTo>
                              <a:pt x="131" y="2342"/>
                            </a:lnTo>
                            <a:lnTo>
                              <a:pt x="112" y="2329"/>
                            </a:lnTo>
                            <a:lnTo>
                              <a:pt x="109" y="2317"/>
                            </a:lnTo>
                            <a:lnTo>
                              <a:pt x="106" y="2295"/>
                            </a:lnTo>
                            <a:lnTo>
                              <a:pt x="106" y="2276"/>
                            </a:lnTo>
                            <a:lnTo>
                              <a:pt x="106" y="2258"/>
                            </a:lnTo>
                            <a:lnTo>
                              <a:pt x="106" y="2236"/>
                            </a:lnTo>
                            <a:lnTo>
                              <a:pt x="109" y="2208"/>
                            </a:lnTo>
                            <a:lnTo>
                              <a:pt x="115" y="2179"/>
                            </a:lnTo>
                            <a:lnTo>
                              <a:pt x="125" y="2161"/>
                            </a:lnTo>
                            <a:lnTo>
                              <a:pt x="140" y="2145"/>
                            </a:lnTo>
                            <a:lnTo>
                              <a:pt x="162" y="2136"/>
                            </a:lnTo>
                            <a:lnTo>
                              <a:pt x="184" y="2123"/>
                            </a:lnTo>
                            <a:lnTo>
                              <a:pt x="200" y="2111"/>
                            </a:lnTo>
                            <a:lnTo>
                              <a:pt x="209" y="2095"/>
                            </a:lnTo>
                            <a:lnTo>
                              <a:pt x="218" y="2073"/>
                            </a:lnTo>
                            <a:lnTo>
                              <a:pt x="228" y="2058"/>
                            </a:lnTo>
                            <a:lnTo>
                              <a:pt x="234" y="2055"/>
                            </a:lnTo>
                            <a:lnTo>
                              <a:pt x="243" y="2051"/>
                            </a:lnTo>
                            <a:lnTo>
                              <a:pt x="253" y="2048"/>
                            </a:lnTo>
                            <a:lnTo>
                              <a:pt x="262" y="2045"/>
                            </a:lnTo>
                            <a:lnTo>
                              <a:pt x="268" y="2039"/>
                            </a:lnTo>
                            <a:lnTo>
                              <a:pt x="272" y="2033"/>
                            </a:lnTo>
                            <a:lnTo>
                              <a:pt x="275" y="2023"/>
                            </a:lnTo>
                            <a:lnTo>
                              <a:pt x="278" y="2011"/>
                            </a:lnTo>
                            <a:lnTo>
                              <a:pt x="278" y="2001"/>
                            </a:lnTo>
                            <a:lnTo>
                              <a:pt x="278" y="1977"/>
                            </a:lnTo>
                            <a:lnTo>
                              <a:pt x="272" y="1945"/>
                            </a:lnTo>
                            <a:lnTo>
                              <a:pt x="278" y="1933"/>
                            </a:lnTo>
                            <a:lnTo>
                              <a:pt x="287" y="1920"/>
                            </a:lnTo>
                            <a:lnTo>
                              <a:pt x="293" y="1914"/>
                            </a:lnTo>
                            <a:lnTo>
                              <a:pt x="309" y="1898"/>
                            </a:lnTo>
                            <a:lnTo>
                              <a:pt x="331" y="1883"/>
                            </a:lnTo>
                            <a:lnTo>
                              <a:pt x="350" y="1870"/>
                            </a:lnTo>
                            <a:lnTo>
                              <a:pt x="378" y="1864"/>
                            </a:lnTo>
                            <a:lnTo>
                              <a:pt x="412" y="1861"/>
                            </a:lnTo>
                            <a:lnTo>
                              <a:pt x="440" y="1864"/>
                            </a:lnTo>
                            <a:lnTo>
                              <a:pt x="459" y="1873"/>
                            </a:lnTo>
                            <a:lnTo>
                              <a:pt x="481" y="1886"/>
                            </a:lnTo>
                            <a:lnTo>
                              <a:pt x="496" y="1902"/>
                            </a:lnTo>
                            <a:lnTo>
                              <a:pt x="509" y="1917"/>
                            </a:lnTo>
                            <a:lnTo>
                              <a:pt x="528" y="1942"/>
                            </a:lnTo>
                            <a:lnTo>
                              <a:pt x="543" y="1955"/>
                            </a:lnTo>
                            <a:lnTo>
                              <a:pt x="549" y="1955"/>
                            </a:lnTo>
                            <a:lnTo>
                              <a:pt x="556" y="1952"/>
                            </a:lnTo>
                            <a:lnTo>
                              <a:pt x="562" y="1948"/>
                            </a:lnTo>
                            <a:lnTo>
                              <a:pt x="568" y="1945"/>
                            </a:lnTo>
                            <a:lnTo>
                              <a:pt x="574" y="1942"/>
                            </a:lnTo>
                            <a:lnTo>
                              <a:pt x="581" y="1939"/>
                            </a:lnTo>
                            <a:lnTo>
                              <a:pt x="587" y="1933"/>
                            </a:lnTo>
                            <a:lnTo>
                              <a:pt x="596" y="1927"/>
                            </a:lnTo>
                            <a:lnTo>
                              <a:pt x="603" y="1923"/>
                            </a:lnTo>
                            <a:lnTo>
                              <a:pt x="618" y="1920"/>
                            </a:lnTo>
                            <a:lnTo>
                              <a:pt x="637" y="1920"/>
                            </a:lnTo>
                            <a:lnTo>
                              <a:pt x="656" y="1920"/>
                            </a:lnTo>
                            <a:lnTo>
                              <a:pt x="674" y="1927"/>
                            </a:lnTo>
                            <a:lnTo>
                              <a:pt x="696" y="1933"/>
                            </a:lnTo>
                            <a:lnTo>
                              <a:pt x="715" y="1936"/>
                            </a:lnTo>
                            <a:lnTo>
                              <a:pt x="731" y="1936"/>
                            </a:lnTo>
                            <a:lnTo>
                              <a:pt x="752" y="1933"/>
                            </a:lnTo>
                            <a:lnTo>
                              <a:pt x="768" y="1936"/>
                            </a:lnTo>
                            <a:lnTo>
                              <a:pt x="774" y="1939"/>
                            </a:lnTo>
                            <a:lnTo>
                              <a:pt x="781" y="1948"/>
                            </a:lnTo>
                            <a:lnTo>
                              <a:pt x="787" y="1958"/>
                            </a:lnTo>
                            <a:lnTo>
                              <a:pt x="793" y="1967"/>
                            </a:lnTo>
                            <a:lnTo>
                              <a:pt x="802" y="1973"/>
                            </a:lnTo>
                            <a:lnTo>
                              <a:pt x="821" y="1977"/>
                            </a:lnTo>
                            <a:lnTo>
                              <a:pt x="849" y="1977"/>
                            </a:lnTo>
                            <a:lnTo>
                              <a:pt x="871" y="1973"/>
                            </a:lnTo>
                            <a:lnTo>
                              <a:pt x="887" y="1967"/>
                            </a:lnTo>
                            <a:lnTo>
                              <a:pt x="909" y="1955"/>
                            </a:lnTo>
                            <a:lnTo>
                              <a:pt x="924" y="1945"/>
                            </a:lnTo>
                            <a:lnTo>
                              <a:pt x="949" y="1945"/>
                            </a:lnTo>
                            <a:lnTo>
                              <a:pt x="974" y="1948"/>
                            </a:lnTo>
                            <a:lnTo>
                              <a:pt x="1002" y="1948"/>
                            </a:lnTo>
                            <a:lnTo>
                              <a:pt x="1024" y="1945"/>
                            </a:lnTo>
                            <a:lnTo>
                              <a:pt x="1033" y="1942"/>
                            </a:lnTo>
                            <a:lnTo>
                              <a:pt x="1040" y="1933"/>
                            </a:lnTo>
                            <a:lnTo>
                              <a:pt x="1049" y="1923"/>
                            </a:lnTo>
                            <a:lnTo>
                              <a:pt x="1055" y="1911"/>
                            </a:lnTo>
                            <a:lnTo>
                              <a:pt x="1065" y="1905"/>
                            </a:lnTo>
                            <a:lnTo>
                              <a:pt x="1071" y="1898"/>
                            </a:lnTo>
                            <a:lnTo>
                              <a:pt x="1090" y="1895"/>
                            </a:lnTo>
                            <a:lnTo>
                              <a:pt x="1112" y="1892"/>
                            </a:lnTo>
                            <a:lnTo>
                              <a:pt x="1133" y="1889"/>
                            </a:lnTo>
                            <a:lnTo>
                              <a:pt x="1152" y="1880"/>
                            </a:lnTo>
                            <a:lnTo>
                              <a:pt x="1174" y="1867"/>
                            </a:lnTo>
                            <a:lnTo>
                              <a:pt x="1190" y="1852"/>
                            </a:lnTo>
                            <a:lnTo>
                              <a:pt x="1186" y="1833"/>
                            </a:lnTo>
                            <a:lnTo>
                              <a:pt x="1180" y="1814"/>
                            </a:lnTo>
                            <a:lnTo>
                              <a:pt x="1171" y="1799"/>
                            </a:lnTo>
                            <a:lnTo>
                              <a:pt x="1165" y="1792"/>
                            </a:lnTo>
                            <a:lnTo>
                              <a:pt x="1155" y="1786"/>
                            </a:lnTo>
                            <a:lnTo>
                              <a:pt x="1146" y="1780"/>
                            </a:lnTo>
                            <a:lnTo>
                              <a:pt x="1137" y="1777"/>
                            </a:lnTo>
                            <a:lnTo>
                              <a:pt x="1130" y="1774"/>
                            </a:lnTo>
                            <a:lnTo>
                              <a:pt x="1121" y="1774"/>
                            </a:lnTo>
                            <a:lnTo>
                              <a:pt x="1115" y="1777"/>
                            </a:lnTo>
                            <a:lnTo>
                              <a:pt x="1105" y="1783"/>
                            </a:lnTo>
                            <a:lnTo>
                              <a:pt x="1096" y="1786"/>
                            </a:lnTo>
                            <a:lnTo>
                              <a:pt x="1087" y="1789"/>
                            </a:lnTo>
                            <a:lnTo>
                              <a:pt x="1080" y="1789"/>
                            </a:lnTo>
                            <a:lnTo>
                              <a:pt x="1074" y="1786"/>
                            </a:lnTo>
                            <a:lnTo>
                              <a:pt x="1065" y="1780"/>
                            </a:lnTo>
                            <a:lnTo>
                              <a:pt x="1055" y="1774"/>
                            </a:lnTo>
                            <a:lnTo>
                              <a:pt x="1049" y="1764"/>
                            </a:lnTo>
                            <a:lnTo>
                              <a:pt x="1043" y="1758"/>
                            </a:lnTo>
                            <a:lnTo>
                              <a:pt x="1037" y="1742"/>
                            </a:lnTo>
                            <a:lnTo>
                              <a:pt x="1030" y="1724"/>
                            </a:lnTo>
                            <a:lnTo>
                              <a:pt x="1030" y="1705"/>
                            </a:lnTo>
                            <a:lnTo>
                              <a:pt x="1033" y="1692"/>
                            </a:lnTo>
                            <a:lnTo>
                              <a:pt x="1043" y="1683"/>
                            </a:lnTo>
                            <a:lnTo>
                              <a:pt x="1058" y="1674"/>
                            </a:lnTo>
                            <a:lnTo>
                              <a:pt x="1077" y="1667"/>
                            </a:lnTo>
                            <a:lnTo>
                              <a:pt x="1087" y="1658"/>
                            </a:lnTo>
                            <a:lnTo>
                              <a:pt x="1093" y="1639"/>
                            </a:lnTo>
                            <a:lnTo>
                              <a:pt x="1090" y="1614"/>
                            </a:lnTo>
                            <a:lnTo>
                              <a:pt x="1087" y="1592"/>
                            </a:lnTo>
                            <a:lnTo>
                              <a:pt x="1074" y="1571"/>
                            </a:lnTo>
                            <a:lnTo>
                              <a:pt x="1058" y="1546"/>
                            </a:lnTo>
                            <a:lnTo>
                              <a:pt x="1046" y="1524"/>
                            </a:lnTo>
                            <a:lnTo>
                              <a:pt x="1043" y="1505"/>
                            </a:lnTo>
                            <a:lnTo>
                              <a:pt x="1043" y="1486"/>
                            </a:lnTo>
                            <a:lnTo>
                              <a:pt x="1046" y="1471"/>
                            </a:lnTo>
                            <a:lnTo>
                              <a:pt x="1062" y="1449"/>
                            </a:lnTo>
                            <a:lnTo>
                              <a:pt x="1083" y="1430"/>
                            </a:lnTo>
                            <a:lnTo>
                              <a:pt x="1099" y="1408"/>
                            </a:lnTo>
                            <a:lnTo>
                              <a:pt x="1102" y="1383"/>
                            </a:lnTo>
                            <a:lnTo>
                              <a:pt x="1102" y="1352"/>
                            </a:lnTo>
                            <a:lnTo>
                              <a:pt x="1099" y="1327"/>
                            </a:lnTo>
                            <a:lnTo>
                              <a:pt x="1087" y="1308"/>
                            </a:lnTo>
                            <a:lnTo>
                              <a:pt x="1068" y="1290"/>
                            </a:lnTo>
                            <a:lnTo>
                              <a:pt x="1055" y="1271"/>
                            </a:lnTo>
                            <a:lnTo>
                              <a:pt x="1049" y="1246"/>
                            </a:lnTo>
                            <a:lnTo>
                              <a:pt x="1052" y="1218"/>
                            </a:lnTo>
                            <a:lnTo>
                              <a:pt x="1052" y="1190"/>
                            </a:lnTo>
                            <a:lnTo>
                              <a:pt x="1055" y="1165"/>
                            </a:lnTo>
                            <a:lnTo>
                              <a:pt x="1058" y="1133"/>
                            </a:lnTo>
                            <a:lnTo>
                              <a:pt x="1055" y="1108"/>
                            </a:lnTo>
                            <a:lnTo>
                              <a:pt x="1046" y="1090"/>
                            </a:lnTo>
                            <a:lnTo>
                              <a:pt x="1030" y="1068"/>
                            </a:lnTo>
                            <a:lnTo>
                              <a:pt x="1021" y="1049"/>
                            </a:lnTo>
                            <a:lnTo>
                              <a:pt x="1015" y="1030"/>
                            </a:lnTo>
                            <a:lnTo>
                              <a:pt x="1008" y="1009"/>
                            </a:lnTo>
                            <a:lnTo>
                              <a:pt x="1002" y="990"/>
                            </a:lnTo>
                            <a:lnTo>
                              <a:pt x="993" y="974"/>
                            </a:lnTo>
                            <a:lnTo>
                              <a:pt x="990" y="971"/>
                            </a:lnTo>
                            <a:lnTo>
                              <a:pt x="984" y="968"/>
                            </a:lnTo>
                            <a:lnTo>
                              <a:pt x="974" y="965"/>
                            </a:lnTo>
                            <a:lnTo>
                              <a:pt x="968" y="962"/>
                            </a:lnTo>
                            <a:lnTo>
                              <a:pt x="959" y="959"/>
                            </a:lnTo>
                            <a:lnTo>
                              <a:pt x="955" y="955"/>
                            </a:lnTo>
                            <a:lnTo>
                              <a:pt x="952" y="952"/>
                            </a:lnTo>
                            <a:lnTo>
                              <a:pt x="949" y="946"/>
                            </a:lnTo>
                            <a:lnTo>
                              <a:pt x="940" y="927"/>
                            </a:lnTo>
                            <a:lnTo>
                              <a:pt x="934" y="905"/>
                            </a:lnTo>
                            <a:lnTo>
                              <a:pt x="930" y="890"/>
                            </a:lnTo>
                            <a:lnTo>
                              <a:pt x="934" y="884"/>
                            </a:lnTo>
                            <a:lnTo>
                              <a:pt x="940" y="877"/>
                            </a:lnTo>
                            <a:lnTo>
                              <a:pt x="949" y="871"/>
                            </a:lnTo>
                            <a:lnTo>
                              <a:pt x="959" y="865"/>
                            </a:lnTo>
                            <a:lnTo>
                              <a:pt x="965" y="859"/>
                            </a:lnTo>
                            <a:lnTo>
                              <a:pt x="968" y="852"/>
                            </a:lnTo>
                            <a:lnTo>
                              <a:pt x="971" y="834"/>
                            </a:lnTo>
                            <a:lnTo>
                              <a:pt x="968" y="809"/>
                            </a:lnTo>
                            <a:lnTo>
                              <a:pt x="962" y="787"/>
                            </a:lnTo>
                            <a:lnTo>
                              <a:pt x="952" y="768"/>
                            </a:lnTo>
                            <a:lnTo>
                              <a:pt x="940" y="746"/>
                            </a:lnTo>
                            <a:lnTo>
                              <a:pt x="927" y="734"/>
                            </a:lnTo>
                            <a:lnTo>
                              <a:pt x="912" y="731"/>
                            </a:lnTo>
                            <a:lnTo>
                              <a:pt x="890" y="734"/>
                            </a:lnTo>
                            <a:lnTo>
                              <a:pt x="871" y="737"/>
                            </a:lnTo>
                            <a:lnTo>
                              <a:pt x="855" y="734"/>
                            </a:lnTo>
                            <a:lnTo>
                              <a:pt x="846" y="731"/>
                            </a:lnTo>
                            <a:lnTo>
                              <a:pt x="837" y="721"/>
                            </a:lnTo>
                            <a:lnTo>
                              <a:pt x="824" y="712"/>
                            </a:lnTo>
                            <a:lnTo>
                              <a:pt x="818" y="706"/>
                            </a:lnTo>
                            <a:lnTo>
                              <a:pt x="812" y="696"/>
                            </a:lnTo>
                            <a:lnTo>
                              <a:pt x="809" y="674"/>
                            </a:lnTo>
                            <a:lnTo>
                              <a:pt x="809" y="649"/>
                            </a:lnTo>
                            <a:lnTo>
                              <a:pt x="806" y="628"/>
                            </a:lnTo>
                            <a:lnTo>
                              <a:pt x="799" y="618"/>
                            </a:lnTo>
                            <a:lnTo>
                              <a:pt x="793" y="609"/>
                            </a:lnTo>
                            <a:lnTo>
                              <a:pt x="787" y="599"/>
                            </a:lnTo>
                            <a:lnTo>
                              <a:pt x="781" y="590"/>
                            </a:lnTo>
                            <a:lnTo>
                              <a:pt x="774" y="581"/>
                            </a:lnTo>
                            <a:lnTo>
                              <a:pt x="759" y="546"/>
                            </a:lnTo>
                            <a:lnTo>
                              <a:pt x="743" y="503"/>
                            </a:lnTo>
                            <a:lnTo>
                              <a:pt x="727" y="465"/>
                            </a:lnTo>
                            <a:lnTo>
                              <a:pt x="715" y="443"/>
                            </a:lnTo>
                            <a:lnTo>
                              <a:pt x="699" y="418"/>
                            </a:lnTo>
                            <a:lnTo>
                              <a:pt x="687" y="400"/>
                            </a:lnTo>
                            <a:lnTo>
                              <a:pt x="668" y="384"/>
                            </a:lnTo>
                            <a:lnTo>
                              <a:pt x="649" y="365"/>
                            </a:lnTo>
                            <a:lnTo>
                              <a:pt x="634" y="350"/>
                            </a:lnTo>
                            <a:lnTo>
                              <a:pt x="628" y="337"/>
                            </a:lnTo>
                            <a:lnTo>
                              <a:pt x="624" y="322"/>
                            </a:lnTo>
                            <a:lnTo>
                              <a:pt x="621" y="303"/>
                            </a:lnTo>
                            <a:lnTo>
                              <a:pt x="624" y="293"/>
                            </a:lnTo>
                            <a:lnTo>
                              <a:pt x="628" y="287"/>
                            </a:lnTo>
                            <a:lnTo>
                              <a:pt x="637" y="284"/>
                            </a:lnTo>
                            <a:lnTo>
                              <a:pt x="646" y="281"/>
                            </a:lnTo>
                            <a:lnTo>
                              <a:pt x="656" y="278"/>
                            </a:lnTo>
                            <a:lnTo>
                              <a:pt x="665" y="278"/>
                            </a:lnTo>
                            <a:lnTo>
                              <a:pt x="671" y="278"/>
                            </a:lnTo>
                            <a:lnTo>
                              <a:pt x="681" y="281"/>
                            </a:lnTo>
                            <a:lnTo>
                              <a:pt x="687" y="284"/>
                            </a:lnTo>
                            <a:lnTo>
                              <a:pt x="696" y="290"/>
                            </a:lnTo>
                            <a:lnTo>
                              <a:pt x="702" y="297"/>
                            </a:lnTo>
                            <a:lnTo>
                              <a:pt x="709" y="300"/>
                            </a:lnTo>
                            <a:lnTo>
                              <a:pt x="727" y="312"/>
                            </a:lnTo>
                            <a:lnTo>
                              <a:pt x="749" y="325"/>
                            </a:lnTo>
                            <a:lnTo>
                              <a:pt x="765" y="340"/>
                            </a:lnTo>
                            <a:lnTo>
                              <a:pt x="768" y="347"/>
                            </a:lnTo>
                            <a:lnTo>
                              <a:pt x="774" y="356"/>
                            </a:lnTo>
                            <a:lnTo>
                              <a:pt x="777" y="365"/>
                            </a:lnTo>
                            <a:lnTo>
                              <a:pt x="784" y="375"/>
                            </a:lnTo>
                            <a:lnTo>
                              <a:pt x="790" y="381"/>
                            </a:lnTo>
                            <a:lnTo>
                              <a:pt x="809" y="384"/>
                            </a:lnTo>
                            <a:lnTo>
                              <a:pt x="830" y="384"/>
                            </a:lnTo>
                            <a:lnTo>
                              <a:pt x="849" y="381"/>
                            </a:lnTo>
                            <a:lnTo>
                              <a:pt x="859" y="378"/>
                            </a:lnTo>
                            <a:lnTo>
                              <a:pt x="868" y="375"/>
                            </a:lnTo>
                            <a:lnTo>
                              <a:pt x="880" y="368"/>
                            </a:lnTo>
                            <a:lnTo>
                              <a:pt x="890" y="365"/>
                            </a:lnTo>
                            <a:lnTo>
                              <a:pt x="899" y="365"/>
                            </a:lnTo>
                            <a:lnTo>
                              <a:pt x="918" y="368"/>
                            </a:lnTo>
                            <a:lnTo>
                              <a:pt x="940" y="375"/>
                            </a:lnTo>
                            <a:lnTo>
                              <a:pt x="965" y="384"/>
                            </a:lnTo>
                            <a:lnTo>
                              <a:pt x="984" y="387"/>
                            </a:lnTo>
                            <a:lnTo>
                              <a:pt x="1005" y="390"/>
                            </a:lnTo>
                            <a:lnTo>
                              <a:pt x="1033" y="390"/>
                            </a:lnTo>
                            <a:lnTo>
                              <a:pt x="1062" y="390"/>
                            </a:lnTo>
                            <a:lnTo>
                              <a:pt x="1083" y="387"/>
                            </a:lnTo>
                            <a:lnTo>
                              <a:pt x="1102" y="378"/>
                            </a:lnTo>
                            <a:lnTo>
                              <a:pt x="1124" y="365"/>
                            </a:lnTo>
                            <a:lnTo>
                              <a:pt x="1143" y="350"/>
                            </a:lnTo>
                            <a:lnTo>
                              <a:pt x="1161" y="340"/>
                            </a:lnTo>
                            <a:lnTo>
                              <a:pt x="1177" y="334"/>
                            </a:lnTo>
                            <a:lnTo>
                              <a:pt x="1199" y="334"/>
                            </a:lnTo>
                            <a:lnTo>
                              <a:pt x="1221" y="331"/>
                            </a:lnTo>
                            <a:lnTo>
                              <a:pt x="1240" y="325"/>
                            </a:lnTo>
                            <a:lnTo>
                              <a:pt x="1252" y="315"/>
                            </a:lnTo>
                            <a:lnTo>
                              <a:pt x="1255" y="300"/>
                            </a:lnTo>
                            <a:lnTo>
                              <a:pt x="1252" y="281"/>
                            </a:lnTo>
                            <a:lnTo>
                              <a:pt x="1246" y="259"/>
                            </a:lnTo>
                            <a:lnTo>
                              <a:pt x="1240" y="240"/>
                            </a:lnTo>
                            <a:lnTo>
                              <a:pt x="1240" y="234"/>
                            </a:lnTo>
                            <a:lnTo>
                              <a:pt x="1240" y="225"/>
                            </a:lnTo>
                            <a:lnTo>
                              <a:pt x="1240" y="215"/>
                            </a:lnTo>
                            <a:lnTo>
                              <a:pt x="1240" y="209"/>
                            </a:lnTo>
                            <a:lnTo>
                              <a:pt x="1240" y="203"/>
                            </a:lnTo>
                            <a:lnTo>
                              <a:pt x="1258" y="187"/>
                            </a:lnTo>
                            <a:lnTo>
                              <a:pt x="1283" y="175"/>
                            </a:lnTo>
                            <a:lnTo>
                              <a:pt x="1311" y="169"/>
                            </a:lnTo>
                            <a:lnTo>
                              <a:pt x="1333" y="169"/>
                            </a:lnTo>
                            <a:lnTo>
                              <a:pt x="1352" y="181"/>
                            </a:lnTo>
                            <a:lnTo>
                              <a:pt x="1368" y="203"/>
                            </a:lnTo>
                            <a:lnTo>
                              <a:pt x="1386" y="215"/>
                            </a:lnTo>
                            <a:lnTo>
                              <a:pt x="1408" y="218"/>
                            </a:lnTo>
                            <a:lnTo>
                              <a:pt x="1436" y="218"/>
                            </a:lnTo>
                            <a:lnTo>
                              <a:pt x="1464" y="215"/>
                            </a:lnTo>
                            <a:lnTo>
                              <a:pt x="1483" y="209"/>
                            </a:lnTo>
                            <a:lnTo>
                              <a:pt x="1496" y="194"/>
                            </a:lnTo>
                            <a:lnTo>
                              <a:pt x="1505" y="172"/>
                            </a:lnTo>
                            <a:lnTo>
                              <a:pt x="1514" y="153"/>
                            </a:lnTo>
                            <a:lnTo>
                              <a:pt x="1533" y="147"/>
                            </a:lnTo>
                            <a:lnTo>
                              <a:pt x="1558" y="140"/>
                            </a:lnTo>
                            <a:lnTo>
                              <a:pt x="1577" y="140"/>
                            </a:lnTo>
                            <a:lnTo>
                              <a:pt x="1596" y="147"/>
                            </a:lnTo>
                            <a:lnTo>
                              <a:pt x="1621" y="159"/>
                            </a:lnTo>
                            <a:lnTo>
                              <a:pt x="1639" y="165"/>
                            </a:lnTo>
                            <a:lnTo>
                              <a:pt x="1658" y="165"/>
                            </a:lnTo>
                            <a:lnTo>
                              <a:pt x="1683" y="159"/>
                            </a:lnTo>
                            <a:lnTo>
                              <a:pt x="1708" y="156"/>
                            </a:lnTo>
                            <a:lnTo>
                              <a:pt x="1730" y="153"/>
                            </a:lnTo>
                            <a:lnTo>
                              <a:pt x="1745" y="156"/>
                            </a:lnTo>
                            <a:lnTo>
                              <a:pt x="1764" y="162"/>
                            </a:lnTo>
                            <a:lnTo>
                              <a:pt x="1780" y="165"/>
                            </a:lnTo>
                            <a:lnTo>
                              <a:pt x="1799" y="162"/>
                            </a:lnTo>
                            <a:lnTo>
                              <a:pt x="1820" y="153"/>
                            </a:lnTo>
                            <a:lnTo>
                              <a:pt x="1845" y="144"/>
                            </a:lnTo>
                            <a:lnTo>
                              <a:pt x="1867" y="140"/>
                            </a:lnTo>
                            <a:lnTo>
                              <a:pt x="1883" y="140"/>
                            </a:lnTo>
                            <a:lnTo>
                              <a:pt x="1898" y="156"/>
                            </a:lnTo>
                            <a:lnTo>
                              <a:pt x="1914" y="181"/>
                            </a:lnTo>
                            <a:lnTo>
                              <a:pt x="1920" y="203"/>
                            </a:lnTo>
                            <a:lnTo>
                              <a:pt x="1923" y="209"/>
                            </a:lnTo>
                            <a:lnTo>
                              <a:pt x="1920" y="218"/>
                            </a:lnTo>
                            <a:lnTo>
                              <a:pt x="1920" y="228"/>
                            </a:lnTo>
                            <a:lnTo>
                              <a:pt x="1920" y="234"/>
                            </a:lnTo>
                            <a:lnTo>
                              <a:pt x="1920" y="243"/>
                            </a:lnTo>
                            <a:lnTo>
                              <a:pt x="1927" y="247"/>
                            </a:lnTo>
                            <a:lnTo>
                              <a:pt x="1930" y="253"/>
                            </a:lnTo>
                            <a:lnTo>
                              <a:pt x="1939" y="259"/>
                            </a:lnTo>
                            <a:lnTo>
                              <a:pt x="1945" y="262"/>
                            </a:lnTo>
                            <a:lnTo>
                              <a:pt x="1952" y="265"/>
                            </a:lnTo>
                            <a:lnTo>
                              <a:pt x="1973" y="265"/>
                            </a:lnTo>
                            <a:lnTo>
                              <a:pt x="2002" y="256"/>
                            </a:lnTo>
                            <a:lnTo>
                              <a:pt x="2020" y="243"/>
                            </a:lnTo>
                            <a:lnTo>
                              <a:pt x="2023" y="231"/>
                            </a:lnTo>
                            <a:lnTo>
                              <a:pt x="2026" y="215"/>
                            </a:lnTo>
                            <a:lnTo>
                              <a:pt x="2026" y="197"/>
                            </a:lnTo>
                            <a:lnTo>
                              <a:pt x="2030" y="181"/>
                            </a:lnTo>
                            <a:lnTo>
                              <a:pt x="2042" y="172"/>
                            </a:lnTo>
                            <a:lnTo>
                              <a:pt x="2061" y="165"/>
                            </a:lnTo>
                            <a:lnTo>
                              <a:pt x="2080" y="156"/>
                            </a:lnTo>
                            <a:lnTo>
                              <a:pt x="2092" y="147"/>
                            </a:lnTo>
                            <a:lnTo>
                              <a:pt x="2092" y="131"/>
                            </a:lnTo>
                            <a:lnTo>
                              <a:pt x="2089" y="112"/>
                            </a:lnTo>
                            <a:lnTo>
                              <a:pt x="2083" y="90"/>
                            </a:lnTo>
                            <a:lnTo>
                              <a:pt x="2083" y="75"/>
                            </a:lnTo>
                            <a:lnTo>
                              <a:pt x="2092" y="56"/>
                            </a:lnTo>
                            <a:lnTo>
                              <a:pt x="2108" y="34"/>
                            </a:lnTo>
                            <a:lnTo>
                              <a:pt x="2126" y="16"/>
                            </a:lnTo>
                            <a:lnTo>
                              <a:pt x="2145" y="3"/>
                            </a:lnTo>
                            <a:lnTo>
                              <a:pt x="2161" y="0"/>
                            </a:lnTo>
                            <a:lnTo>
                              <a:pt x="2179" y="0"/>
                            </a:lnTo>
                            <a:lnTo>
                              <a:pt x="2195" y="3"/>
                            </a:lnTo>
                            <a:lnTo>
                              <a:pt x="2201" y="6"/>
                            </a:lnTo>
                            <a:lnTo>
                              <a:pt x="2204" y="16"/>
                            </a:lnTo>
                            <a:lnTo>
                              <a:pt x="2211" y="25"/>
                            </a:lnTo>
                            <a:lnTo>
                              <a:pt x="2217" y="31"/>
                            </a:lnTo>
                            <a:lnTo>
                              <a:pt x="2220" y="41"/>
                            </a:lnTo>
                            <a:lnTo>
                              <a:pt x="2226" y="44"/>
                            </a:lnTo>
                            <a:lnTo>
                              <a:pt x="2242" y="44"/>
                            </a:lnTo>
                            <a:lnTo>
                              <a:pt x="2261" y="37"/>
                            </a:lnTo>
                            <a:lnTo>
                              <a:pt x="2283" y="28"/>
                            </a:lnTo>
                            <a:lnTo>
                              <a:pt x="2289" y="34"/>
                            </a:lnTo>
                            <a:lnTo>
                              <a:pt x="2295" y="41"/>
                            </a:lnTo>
                            <a:lnTo>
                              <a:pt x="2301" y="47"/>
                            </a:lnTo>
                            <a:lnTo>
                              <a:pt x="2308" y="53"/>
                            </a:lnTo>
                            <a:lnTo>
                              <a:pt x="2320" y="78"/>
                            </a:lnTo>
                            <a:lnTo>
                              <a:pt x="2336" y="109"/>
                            </a:lnTo>
                            <a:lnTo>
                              <a:pt x="2351" y="137"/>
                            </a:lnTo>
                            <a:lnTo>
                              <a:pt x="2370" y="159"/>
                            </a:lnTo>
                            <a:lnTo>
                              <a:pt x="2389" y="169"/>
                            </a:lnTo>
                            <a:lnTo>
                              <a:pt x="2411" y="175"/>
                            </a:lnTo>
                            <a:lnTo>
                              <a:pt x="2436" y="181"/>
                            </a:lnTo>
                            <a:lnTo>
                              <a:pt x="2454" y="190"/>
                            </a:lnTo>
                            <a:lnTo>
                              <a:pt x="2464" y="206"/>
                            </a:lnTo>
                            <a:lnTo>
                              <a:pt x="2473" y="228"/>
                            </a:lnTo>
                            <a:lnTo>
                              <a:pt x="2479" y="250"/>
                            </a:lnTo>
                            <a:lnTo>
                              <a:pt x="2492" y="265"/>
                            </a:lnTo>
                            <a:lnTo>
                              <a:pt x="2504" y="265"/>
                            </a:lnTo>
                            <a:lnTo>
                              <a:pt x="2520" y="259"/>
                            </a:lnTo>
                            <a:lnTo>
                              <a:pt x="2535" y="256"/>
                            </a:lnTo>
                            <a:lnTo>
                              <a:pt x="2548" y="253"/>
                            </a:lnTo>
                            <a:lnTo>
                              <a:pt x="2567" y="262"/>
                            </a:lnTo>
                            <a:lnTo>
                              <a:pt x="2589" y="275"/>
                            </a:lnTo>
                            <a:lnTo>
                              <a:pt x="2604" y="287"/>
                            </a:lnTo>
                            <a:lnTo>
                              <a:pt x="2610" y="306"/>
                            </a:lnTo>
                            <a:lnTo>
                              <a:pt x="2617" y="334"/>
                            </a:lnTo>
                            <a:lnTo>
                              <a:pt x="2620" y="359"/>
                            </a:lnTo>
                            <a:lnTo>
                              <a:pt x="2620" y="384"/>
                            </a:lnTo>
                            <a:lnTo>
                              <a:pt x="2617" y="403"/>
                            </a:lnTo>
                            <a:lnTo>
                              <a:pt x="2610" y="428"/>
                            </a:lnTo>
                            <a:lnTo>
                              <a:pt x="2604" y="453"/>
                            </a:lnTo>
                            <a:lnTo>
                              <a:pt x="2604" y="471"/>
                            </a:lnTo>
                            <a:lnTo>
                              <a:pt x="2614" y="496"/>
                            </a:lnTo>
                            <a:lnTo>
                              <a:pt x="2629" y="525"/>
                            </a:lnTo>
                            <a:lnTo>
                              <a:pt x="2651" y="549"/>
                            </a:lnTo>
                            <a:lnTo>
                              <a:pt x="2670" y="562"/>
                            </a:lnTo>
                            <a:lnTo>
                              <a:pt x="2682" y="562"/>
                            </a:lnTo>
                            <a:lnTo>
                              <a:pt x="2698" y="556"/>
                            </a:lnTo>
                            <a:lnTo>
                              <a:pt x="2713" y="549"/>
                            </a:lnTo>
                            <a:lnTo>
                              <a:pt x="2726" y="546"/>
                            </a:lnTo>
                            <a:lnTo>
                              <a:pt x="2754" y="553"/>
                            </a:lnTo>
                            <a:lnTo>
                              <a:pt x="2785" y="562"/>
                            </a:lnTo>
                            <a:lnTo>
                              <a:pt x="2817" y="571"/>
                            </a:lnTo>
                            <a:lnTo>
                              <a:pt x="2842" y="578"/>
                            </a:lnTo>
                            <a:lnTo>
                              <a:pt x="2851" y="578"/>
                            </a:lnTo>
                            <a:lnTo>
                              <a:pt x="2860" y="578"/>
                            </a:lnTo>
                            <a:lnTo>
                              <a:pt x="2870" y="578"/>
                            </a:lnTo>
                            <a:lnTo>
                              <a:pt x="2879" y="578"/>
                            </a:lnTo>
                            <a:lnTo>
                              <a:pt x="2888" y="578"/>
                            </a:lnTo>
                            <a:lnTo>
                              <a:pt x="2891" y="571"/>
                            </a:lnTo>
                            <a:lnTo>
                              <a:pt x="2898" y="562"/>
                            </a:lnTo>
                            <a:lnTo>
                              <a:pt x="2904" y="553"/>
                            </a:lnTo>
                            <a:lnTo>
                              <a:pt x="2907" y="543"/>
                            </a:lnTo>
                            <a:lnTo>
                              <a:pt x="2913" y="537"/>
                            </a:lnTo>
                            <a:lnTo>
                              <a:pt x="2920" y="531"/>
                            </a:lnTo>
                            <a:lnTo>
                              <a:pt x="2938" y="528"/>
                            </a:lnTo>
                            <a:lnTo>
                              <a:pt x="2963" y="528"/>
                            </a:lnTo>
                            <a:lnTo>
                              <a:pt x="2988" y="531"/>
                            </a:lnTo>
                            <a:lnTo>
                              <a:pt x="3010" y="528"/>
                            </a:lnTo>
                            <a:lnTo>
                              <a:pt x="3016" y="521"/>
                            </a:lnTo>
                            <a:lnTo>
                              <a:pt x="3023" y="515"/>
                            </a:lnTo>
                            <a:lnTo>
                              <a:pt x="3029" y="506"/>
                            </a:lnTo>
                            <a:lnTo>
                              <a:pt x="3035" y="496"/>
                            </a:lnTo>
                            <a:lnTo>
                              <a:pt x="3035" y="484"/>
                            </a:lnTo>
                            <a:lnTo>
                              <a:pt x="3035" y="462"/>
                            </a:lnTo>
                            <a:lnTo>
                              <a:pt x="3032" y="443"/>
                            </a:lnTo>
                            <a:lnTo>
                              <a:pt x="3029" y="425"/>
                            </a:lnTo>
                            <a:lnTo>
                              <a:pt x="3035" y="412"/>
                            </a:lnTo>
                            <a:lnTo>
                              <a:pt x="3051" y="403"/>
                            </a:lnTo>
                            <a:lnTo>
                              <a:pt x="3069" y="400"/>
                            </a:lnTo>
                            <a:lnTo>
                              <a:pt x="3088" y="400"/>
                            </a:lnTo>
                            <a:lnTo>
                              <a:pt x="3104" y="412"/>
                            </a:lnTo>
                            <a:lnTo>
                              <a:pt x="3119" y="431"/>
                            </a:lnTo>
                            <a:lnTo>
                              <a:pt x="3135" y="450"/>
                            </a:lnTo>
                            <a:lnTo>
                              <a:pt x="3151" y="465"/>
                            </a:lnTo>
                            <a:lnTo>
                              <a:pt x="3169" y="475"/>
                            </a:lnTo>
                            <a:lnTo>
                              <a:pt x="3197" y="481"/>
                            </a:lnTo>
                            <a:lnTo>
                              <a:pt x="3216" y="490"/>
                            </a:lnTo>
                            <a:lnTo>
                              <a:pt x="3235" y="518"/>
                            </a:lnTo>
                            <a:lnTo>
                              <a:pt x="3251" y="553"/>
                            </a:lnTo>
                            <a:lnTo>
                              <a:pt x="3263" y="593"/>
                            </a:lnTo>
                            <a:lnTo>
                              <a:pt x="3276" y="624"/>
                            </a:lnTo>
                            <a:lnTo>
                              <a:pt x="3285" y="653"/>
                            </a:lnTo>
                            <a:lnTo>
                              <a:pt x="3294" y="684"/>
                            </a:lnTo>
                            <a:lnTo>
                              <a:pt x="3310" y="709"/>
                            </a:lnTo>
                            <a:lnTo>
                              <a:pt x="3329" y="724"/>
                            </a:lnTo>
                            <a:lnTo>
                              <a:pt x="3357" y="743"/>
                            </a:lnTo>
                            <a:lnTo>
                              <a:pt x="3388" y="759"/>
                            </a:lnTo>
                            <a:lnTo>
                              <a:pt x="3407" y="777"/>
                            </a:lnTo>
                            <a:lnTo>
                              <a:pt x="3416" y="799"/>
                            </a:lnTo>
                            <a:lnTo>
                              <a:pt x="3419" y="831"/>
                            </a:lnTo>
                            <a:lnTo>
                              <a:pt x="3422" y="862"/>
                            </a:lnTo>
                            <a:lnTo>
                              <a:pt x="3425" y="890"/>
                            </a:lnTo>
                            <a:lnTo>
                              <a:pt x="3435" y="915"/>
                            </a:lnTo>
                            <a:lnTo>
                              <a:pt x="3454" y="934"/>
                            </a:lnTo>
                            <a:lnTo>
                              <a:pt x="3479" y="952"/>
                            </a:lnTo>
                            <a:lnTo>
                              <a:pt x="3504" y="971"/>
                            </a:lnTo>
                            <a:lnTo>
                              <a:pt x="3522" y="987"/>
                            </a:lnTo>
                            <a:lnTo>
                              <a:pt x="3538" y="1005"/>
                            </a:lnTo>
                            <a:lnTo>
                              <a:pt x="3557" y="1030"/>
                            </a:lnTo>
                            <a:lnTo>
                              <a:pt x="3572" y="1058"/>
                            </a:lnTo>
                            <a:lnTo>
                              <a:pt x="3582" y="1080"/>
                            </a:lnTo>
                            <a:lnTo>
                              <a:pt x="3588" y="1112"/>
                            </a:lnTo>
                            <a:lnTo>
                              <a:pt x="3585" y="1146"/>
                            </a:lnTo>
                            <a:lnTo>
                              <a:pt x="3582" y="1177"/>
                            </a:lnTo>
                            <a:lnTo>
                              <a:pt x="3575" y="1199"/>
                            </a:lnTo>
                            <a:lnTo>
                              <a:pt x="3566" y="1224"/>
                            </a:lnTo>
                            <a:lnTo>
                              <a:pt x="3557" y="1249"/>
                            </a:lnTo>
                            <a:lnTo>
                              <a:pt x="3553" y="1271"/>
                            </a:lnTo>
                            <a:lnTo>
                              <a:pt x="3563" y="1302"/>
                            </a:lnTo>
                            <a:lnTo>
                              <a:pt x="3582" y="1336"/>
                            </a:lnTo>
                            <a:lnTo>
                              <a:pt x="3603" y="1368"/>
                            </a:lnTo>
                            <a:lnTo>
                              <a:pt x="3625" y="1389"/>
                            </a:lnTo>
                            <a:lnTo>
                              <a:pt x="3650" y="1405"/>
                            </a:lnTo>
                            <a:lnTo>
                              <a:pt x="3682" y="1414"/>
                            </a:lnTo>
                            <a:lnTo>
                              <a:pt x="3713" y="1427"/>
                            </a:lnTo>
                            <a:lnTo>
                              <a:pt x="3735" y="1439"/>
                            </a:lnTo>
                            <a:lnTo>
                              <a:pt x="3747" y="1461"/>
                            </a:lnTo>
                            <a:lnTo>
                              <a:pt x="3756" y="1489"/>
                            </a:lnTo>
                            <a:lnTo>
                              <a:pt x="3766" y="1517"/>
                            </a:lnTo>
                            <a:lnTo>
                              <a:pt x="3778" y="1546"/>
                            </a:lnTo>
                            <a:lnTo>
                              <a:pt x="3794" y="1558"/>
                            </a:lnTo>
                            <a:lnTo>
                              <a:pt x="3810" y="1561"/>
                            </a:lnTo>
                            <a:lnTo>
                              <a:pt x="3828" y="1555"/>
                            </a:lnTo>
                            <a:lnTo>
                              <a:pt x="3850" y="1542"/>
                            </a:lnTo>
                            <a:lnTo>
                              <a:pt x="3869" y="1533"/>
                            </a:lnTo>
                            <a:lnTo>
                              <a:pt x="3884" y="1530"/>
                            </a:lnTo>
                            <a:lnTo>
                              <a:pt x="3903" y="1527"/>
                            </a:lnTo>
                            <a:lnTo>
                              <a:pt x="3925" y="1524"/>
                            </a:lnTo>
                            <a:lnTo>
                              <a:pt x="3947" y="1524"/>
                            </a:lnTo>
                            <a:lnTo>
                              <a:pt x="3963" y="1530"/>
                            </a:lnTo>
                            <a:lnTo>
                              <a:pt x="3972" y="1542"/>
                            </a:lnTo>
                            <a:lnTo>
                              <a:pt x="3981" y="1564"/>
                            </a:lnTo>
                            <a:lnTo>
                              <a:pt x="3988" y="1589"/>
                            </a:lnTo>
                            <a:lnTo>
                              <a:pt x="3988" y="1608"/>
                            </a:lnTo>
                            <a:lnTo>
                              <a:pt x="3984" y="1627"/>
                            </a:lnTo>
                            <a:lnTo>
                              <a:pt x="3975" y="1652"/>
                            </a:lnTo>
                            <a:lnTo>
                              <a:pt x="3966" y="1674"/>
                            </a:lnTo>
                            <a:lnTo>
                              <a:pt x="3959" y="1695"/>
                            </a:lnTo>
                            <a:lnTo>
                              <a:pt x="3963" y="1714"/>
                            </a:lnTo>
                            <a:lnTo>
                              <a:pt x="3975" y="1724"/>
                            </a:lnTo>
                            <a:lnTo>
                              <a:pt x="3997" y="1733"/>
                            </a:lnTo>
                            <a:lnTo>
                              <a:pt x="4022" y="1739"/>
                            </a:lnTo>
                            <a:lnTo>
                              <a:pt x="4038" y="1749"/>
                            </a:lnTo>
                            <a:lnTo>
                              <a:pt x="4044" y="1752"/>
                            </a:lnTo>
                            <a:lnTo>
                              <a:pt x="4050" y="1761"/>
                            </a:lnTo>
                            <a:lnTo>
                              <a:pt x="4056" y="1770"/>
                            </a:lnTo>
                            <a:lnTo>
                              <a:pt x="4062" y="1777"/>
                            </a:lnTo>
                            <a:lnTo>
                              <a:pt x="4066" y="1786"/>
                            </a:lnTo>
                            <a:lnTo>
                              <a:pt x="4056" y="1805"/>
                            </a:lnTo>
                            <a:lnTo>
                              <a:pt x="4041" y="1824"/>
                            </a:lnTo>
                            <a:lnTo>
                              <a:pt x="4025" y="1845"/>
                            </a:lnTo>
                            <a:lnTo>
                              <a:pt x="4019" y="1864"/>
                            </a:lnTo>
                            <a:lnTo>
                              <a:pt x="4022" y="1870"/>
                            </a:lnTo>
                            <a:lnTo>
                              <a:pt x="4028" y="1877"/>
                            </a:lnTo>
                            <a:lnTo>
                              <a:pt x="4034" y="1883"/>
                            </a:lnTo>
                            <a:lnTo>
                              <a:pt x="4019" y="1883"/>
                            </a:lnTo>
                            <a:lnTo>
                              <a:pt x="4006" y="1886"/>
                            </a:lnTo>
                            <a:lnTo>
                              <a:pt x="3994" y="1889"/>
                            </a:lnTo>
                            <a:lnTo>
                              <a:pt x="3984" y="1892"/>
                            </a:lnTo>
                            <a:lnTo>
                              <a:pt x="3978" y="1898"/>
                            </a:lnTo>
                            <a:lnTo>
                              <a:pt x="3972" y="1908"/>
                            </a:lnTo>
                            <a:lnTo>
                              <a:pt x="3966" y="1917"/>
                            </a:lnTo>
                            <a:lnTo>
                              <a:pt x="3959" y="1927"/>
                            </a:lnTo>
                            <a:lnTo>
                              <a:pt x="3950" y="1936"/>
                            </a:lnTo>
                            <a:lnTo>
                              <a:pt x="3944" y="1942"/>
                            </a:lnTo>
                            <a:lnTo>
                              <a:pt x="3928" y="1945"/>
                            </a:lnTo>
                            <a:lnTo>
                              <a:pt x="3909" y="1942"/>
                            </a:lnTo>
                            <a:lnTo>
                              <a:pt x="3891" y="1942"/>
                            </a:lnTo>
                            <a:lnTo>
                              <a:pt x="3875" y="1942"/>
                            </a:lnTo>
                            <a:lnTo>
                              <a:pt x="3853" y="1945"/>
                            </a:lnTo>
                            <a:lnTo>
                              <a:pt x="3825" y="1948"/>
                            </a:lnTo>
                            <a:lnTo>
                              <a:pt x="3797" y="1958"/>
                            </a:lnTo>
                            <a:lnTo>
                              <a:pt x="3775" y="1967"/>
                            </a:lnTo>
                            <a:lnTo>
                              <a:pt x="3756" y="1980"/>
                            </a:lnTo>
                            <a:lnTo>
                              <a:pt x="3756" y="1992"/>
                            </a:lnTo>
                            <a:lnTo>
                              <a:pt x="3756" y="2008"/>
                            </a:lnTo>
                            <a:lnTo>
                              <a:pt x="3760" y="2023"/>
                            </a:lnTo>
                            <a:lnTo>
                              <a:pt x="3756" y="2036"/>
                            </a:lnTo>
                            <a:lnTo>
                              <a:pt x="3744" y="2055"/>
                            </a:lnTo>
                            <a:lnTo>
                              <a:pt x="3722" y="2070"/>
                            </a:lnTo>
                            <a:lnTo>
                              <a:pt x="3703" y="2086"/>
                            </a:lnTo>
                            <a:lnTo>
                              <a:pt x="3682" y="2101"/>
                            </a:lnTo>
                            <a:lnTo>
                              <a:pt x="3653" y="2120"/>
                            </a:lnTo>
                            <a:lnTo>
                              <a:pt x="3625" y="2139"/>
                            </a:lnTo>
                            <a:lnTo>
                              <a:pt x="3600" y="2151"/>
                            </a:lnTo>
                            <a:lnTo>
                              <a:pt x="3578" y="2151"/>
                            </a:lnTo>
                            <a:lnTo>
                              <a:pt x="3557" y="2148"/>
                            </a:lnTo>
                            <a:lnTo>
                              <a:pt x="3532" y="2148"/>
                            </a:lnTo>
                            <a:lnTo>
                              <a:pt x="3513" y="2151"/>
                            </a:lnTo>
                            <a:lnTo>
                              <a:pt x="3497" y="2164"/>
                            </a:lnTo>
                            <a:lnTo>
                              <a:pt x="3485" y="2186"/>
                            </a:lnTo>
                            <a:lnTo>
                              <a:pt x="3469" y="2208"/>
                            </a:lnTo>
                            <a:lnTo>
                              <a:pt x="3457" y="2220"/>
                            </a:lnTo>
                            <a:lnTo>
                              <a:pt x="3444" y="2220"/>
                            </a:lnTo>
                            <a:lnTo>
                              <a:pt x="3429" y="2220"/>
                            </a:lnTo>
                            <a:lnTo>
                              <a:pt x="3410" y="2217"/>
                            </a:lnTo>
                            <a:lnTo>
                              <a:pt x="3400" y="2220"/>
                            </a:lnTo>
                            <a:lnTo>
                              <a:pt x="3391" y="2239"/>
                            </a:lnTo>
                            <a:lnTo>
                              <a:pt x="3385" y="2267"/>
                            </a:lnTo>
                            <a:lnTo>
                              <a:pt x="3388" y="2298"/>
                            </a:lnTo>
                            <a:lnTo>
                              <a:pt x="3391" y="2323"/>
                            </a:lnTo>
                            <a:lnTo>
                              <a:pt x="3397" y="2339"/>
                            </a:lnTo>
                            <a:lnTo>
                              <a:pt x="3410" y="2361"/>
                            </a:lnTo>
                            <a:lnTo>
                              <a:pt x="3419" y="2382"/>
                            </a:lnTo>
                            <a:lnTo>
                              <a:pt x="3425" y="2398"/>
                            </a:lnTo>
                            <a:lnTo>
                              <a:pt x="3422" y="2420"/>
                            </a:lnTo>
                            <a:lnTo>
                              <a:pt x="3410" y="2445"/>
                            </a:lnTo>
                            <a:lnTo>
                              <a:pt x="3397" y="2470"/>
                            </a:lnTo>
                            <a:lnTo>
                              <a:pt x="3385" y="2492"/>
                            </a:lnTo>
                            <a:lnTo>
                              <a:pt x="3379" y="2514"/>
                            </a:lnTo>
                            <a:lnTo>
                              <a:pt x="3385" y="2539"/>
                            </a:lnTo>
                            <a:lnTo>
                              <a:pt x="3394" y="2567"/>
                            </a:lnTo>
                            <a:lnTo>
                              <a:pt x="3400" y="2592"/>
                            </a:lnTo>
                            <a:lnTo>
                              <a:pt x="3400" y="2614"/>
                            </a:lnTo>
                            <a:lnTo>
                              <a:pt x="3404" y="2642"/>
                            </a:lnTo>
                            <a:lnTo>
                              <a:pt x="3404" y="2670"/>
                            </a:lnTo>
                            <a:lnTo>
                              <a:pt x="3410" y="2692"/>
                            </a:lnTo>
                            <a:lnTo>
                              <a:pt x="3422" y="2713"/>
                            </a:lnTo>
                            <a:lnTo>
                              <a:pt x="3441" y="2735"/>
                            </a:lnTo>
                            <a:lnTo>
                              <a:pt x="3460" y="2748"/>
                            </a:lnTo>
                            <a:lnTo>
                              <a:pt x="3475" y="2748"/>
                            </a:lnTo>
                            <a:lnTo>
                              <a:pt x="3494" y="2742"/>
                            </a:lnTo>
                            <a:lnTo>
                              <a:pt x="3510" y="2735"/>
                            </a:lnTo>
                            <a:lnTo>
                              <a:pt x="3525" y="2735"/>
                            </a:lnTo>
                            <a:lnTo>
                              <a:pt x="3541" y="2754"/>
                            </a:lnTo>
                            <a:lnTo>
                              <a:pt x="3557" y="2782"/>
                            </a:lnTo>
                            <a:lnTo>
                              <a:pt x="3563" y="2813"/>
                            </a:lnTo>
                            <a:lnTo>
                              <a:pt x="3566" y="2841"/>
                            </a:lnTo>
                            <a:lnTo>
                              <a:pt x="3560" y="2863"/>
                            </a:lnTo>
                            <a:lnTo>
                              <a:pt x="3550" y="2885"/>
                            </a:lnTo>
                            <a:lnTo>
                              <a:pt x="3535" y="2910"/>
                            </a:lnTo>
                            <a:lnTo>
                              <a:pt x="3522" y="2929"/>
                            </a:lnTo>
                            <a:lnTo>
                              <a:pt x="3507" y="2941"/>
                            </a:lnTo>
                            <a:lnTo>
                              <a:pt x="3488" y="2957"/>
                            </a:lnTo>
                            <a:lnTo>
                              <a:pt x="3466" y="2966"/>
                            </a:lnTo>
                            <a:lnTo>
                              <a:pt x="3447" y="2973"/>
                            </a:lnTo>
                            <a:lnTo>
                              <a:pt x="3435" y="2973"/>
                            </a:lnTo>
                            <a:lnTo>
                              <a:pt x="3416" y="2963"/>
                            </a:lnTo>
                            <a:lnTo>
                              <a:pt x="3400" y="2957"/>
                            </a:lnTo>
                            <a:lnTo>
                              <a:pt x="3388" y="2957"/>
                            </a:lnTo>
                            <a:lnTo>
                              <a:pt x="3372" y="2976"/>
                            </a:lnTo>
                            <a:lnTo>
                              <a:pt x="3366" y="3004"/>
                            </a:lnTo>
                            <a:lnTo>
                              <a:pt x="3363" y="3035"/>
                            </a:lnTo>
                            <a:lnTo>
                              <a:pt x="3363" y="3063"/>
                            </a:lnTo>
                            <a:lnTo>
                              <a:pt x="3363" y="3088"/>
                            </a:lnTo>
                            <a:lnTo>
                              <a:pt x="3366" y="3110"/>
                            </a:lnTo>
                            <a:lnTo>
                              <a:pt x="3372" y="3138"/>
                            </a:lnTo>
                            <a:lnTo>
                              <a:pt x="3382" y="3166"/>
                            </a:lnTo>
                            <a:lnTo>
                              <a:pt x="3388" y="3194"/>
                            </a:lnTo>
                            <a:lnTo>
                              <a:pt x="3388" y="3216"/>
                            </a:lnTo>
                            <a:lnTo>
                              <a:pt x="3375" y="3238"/>
                            </a:lnTo>
                            <a:lnTo>
                              <a:pt x="3357" y="3257"/>
                            </a:lnTo>
                            <a:lnTo>
                              <a:pt x="3335" y="3269"/>
                            </a:lnTo>
                            <a:lnTo>
                              <a:pt x="3316" y="3272"/>
                            </a:lnTo>
                            <a:lnTo>
                              <a:pt x="3294" y="3269"/>
                            </a:lnTo>
                            <a:lnTo>
                              <a:pt x="3269" y="3263"/>
                            </a:lnTo>
                            <a:lnTo>
                              <a:pt x="3251" y="3260"/>
                            </a:lnTo>
                            <a:lnTo>
                              <a:pt x="3241" y="3260"/>
                            </a:lnTo>
                            <a:lnTo>
                              <a:pt x="3232" y="3260"/>
                            </a:lnTo>
                            <a:lnTo>
                              <a:pt x="3222" y="3260"/>
                            </a:lnTo>
                            <a:lnTo>
                              <a:pt x="3216" y="3260"/>
                            </a:lnTo>
                            <a:lnTo>
                              <a:pt x="3201" y="3276"/>
                            </a:lnTo>
                            <a:lnTo>
                              <a:pt x="3185" y="3294"/>
                            </a:lnTo>
                            <a:lnTo>
                              <a:pt x="3173" y="3313"/>
                            </a:lnTo>
                            <a:lnTo>
                              <a:pt x="3154" y="3335"/>
                            </a:lnTo>
                            <a:lnTo>
                              <a:pt x="3132" y="3360"/>
                            </a:lnTo>
                            <a:lnTo>
                              <a:pt x="3116" y="3385"/>
                            </a:lnTo>
                            <a:lnTo>
                              <a:pt x="3113" y="3400"/>
                            </a:lnTo>
                            <a:lnTo>
                              <a:pt x="3113" y="3422"/>
                            </a:lnTo>
                            <a:lnTo>
                              <a:pt x="3110" y="3438"/>
                            </a:lnTo>
                            <a:lnTo>
                              <a:pt x="3104" y="3447"/>
                            </a:lnTo>
                            <a:lnTo>
                              <a:pt x="3098" y="3457"/>
                            </a:lnTo>
                            <a:lnTo>
                              <a:pt x="3088" y="3466"/>
                            </a:lnTo>
                            <a:lnTo>
                              <a:pt x="3079" y="3472"/>
                            </a:lnTo>
                            <a:close/>
                          </a:path>
                        </a:pathLst>
                      </a:custGeom>
                      <a:grpFill/>
                      <a:ln w="6350" cap="rnd" cmpd="sng">
                        <a:solidFill>
                          <a:srgbClr val="808080">
                            <a:lumMod val="60000"/>
                            <a:lumOff val="4000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pPr defTabSz="1219170">
                          <a:defRPr/>
                        </a:pPr>
                        <a:endParaRPr lang="en-AU" sz="2400" kern="0">
                          <a:solidFill>
                            <a:srgbClr val="7EA2D1"/>
                          </a:solidFill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107" name="Freeform 33">
                        <a:extLst>
                          <a:ext uri="{FF2B5EF4-FFF2-40B4-BE49-F238E27FC236}">
                            <a16:creationId xmlns:a16="http://schemas.microsoft.com/office/drawing/2014/main" id="{53690ADA-8677-4F5F-9CF1-588ACC4CB11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33124" y="4314979"/>
                        <a:ext cx="1230897" cy="1480078"/>
                      </a:xfrm>
                      <a:custGeom>
                        <a:avLst/>
                        <a:gdLst>
                          <a:gd name="T0" fmla="*/ 5602 w 5661"/>
                          <a:gd name="T1" fmla="*/ 1883 h 6807"/>
                          <a:gd name="T2" fmla="*/ 5421 w 5661"/>
                          <a:gd name="T3" fmla="*/ 2133 h 6807"/>
                          <a:gd name="T4" fmla="*/ 5293 w 5661"/>
                          <a:gd name="T5" fmla="*/ 2342 h 6807"/>
                          <a:gd name="T6" fmla="*/ 5099 w 5661"/>
                          <a:gd name="T7" fmla="*/ 2567 h 6807"/>
                          <a:gd name="T8" fmla="*/ 4840 w 5661"/>
                          <a:gd name="T9" fmla="*/ 2817 h 6807"/>
                          <a:gd name="T10" fmla="*/ 4943 w 5661"/>
                          <a:gd name="T11" fmla="*/ 3151 h 6807"/>
                          <a:gd name="T12" fmla="*/ 4659 w 5661"/>
                          <a:gd name="T13" fmla="*/ 3307 h 6807"/>
                          <a:gd name="T14" fmla="*/ 4656 w 5661"/>
                          <a:gd name="T15" fmla="*/ 3585 h 6807"/>
                          <a:gd name="T16" fmla="*/ 4359 w 5661"/>
                          <a:gd name="T17" fmla="*/ 3888 h 6807"/>
                          <a:gd name="T18" fmla="*/ 3872 w 5661"/>
                          <a:gd name="T19" fmla="*/ 3910 h 6807"/>
                          <a:gd name="T20" fmla="*/ 3450 w 5661"/>
                          <a:gd name="T21" fmla="*/ 3994 h 6807"/>
                          <a:gd name="T22" fmla="*/ 3291 w 5661"/>
                          <a:gd name="T23" fmla="*/ 4063 h 6807"/>
                          <a:gd name="T24" fmla="*/ 3129 w 5661"/>
                          <a:gd name="T25" fmla="*/ 4047 h 6807"/>
                          <a:gd name="T26" fmla="*/ 2745 w 5661"/>
                          <a:gd name="T27" fmla="*/ 4175 h 6807"/>
                          <a:gd name="T28" fmla="*/ 2807 w 5661"/>
                          <a:gd name="T29" fmla="*/ 4634 h 6807"/>
                          <a:gd name="T30" fmla="*/ 2782 w 5661"/>
                          <a:gd name="T31" fmla="*/ 4940 h 6807"/>
                          <a:gd name="T32" fmla="*/ 3107 w 5661"/>
                          <a:gd name="T33" fmla="*/ 5305 h 6807"/>
                          <a:gd name="T34" fmla="*/ 3032 w 5661"/>
                          <a:gd name="T35" fmla="*/ 5671 h 6807"/>
                          <a:gd name="T36" fmla="*/ 2876 w 5661"/>
                          <a:gd name="T37" fmla="*/ 6049 h 6807"/>
                          <a:gd name="T38" fmla="*/ 2598 w 5661"/>
                          <a:gd name="T39" fmla="*/ 6358 h 6807"/>
                          <a:gd name="T40" fmla="*/ 2476 w 5661"/>
                          <a:gd name="T41" fmla="*/ 6695 h 6807"/>
                          <a:gd name="T42" fmla="*/ 2223 w 5661"/>
                          <a:gd name="T43" fmla="*/ 6726 h 6807"/>
                          <a:gd name="T44" fmla="*/ 1945 w 5661"/>
                          <a:gd name="T45" fmla="*/ 6601 h 6807"/>
                          <a:gd name="T46" fmla="*/ 1677 w 5661"/>
                          <a:gd name="T47" fmla="*/ 6361 h 6807"/>
                          <a:gd name="T48" fmla="*/ 1211 w 5661"/>
                          <a:gd name="T49" fmla="*/ 6273 h 6807"/>
                          <a:gd name="T50" fmla="*/ 890 w 5661"/>
                          <a:gd name="T51" fmla="*/ 5996 h 6807"/>
                          <a:gd name="T52" fmla="*/ 649 w 5661"/>
                          <a:gd name="T53" fmla="*/ 6139 h 6807"/>
                          <a:gd name="T54" fmla="*/ 674 w 5661"/>
                          <a:gd name="T55" fmla="*/ 5793 h 6807"/>
                          <a:gd name="T56" fmla="*/ 437 w 5661"/>
                          <a:gd name="T57" fmla="*/ 5537 h 6807"/>
                          <a:gd name="T58" fmla="*/ 156 w 5661"/>
                          <a:gd name="T59" fmla="*/ 5465 h 6807"/>
                          <a:gd name="T60" fmla="*/ 75 w 5661"/>
                          <a:gd name="T61" fmla="*/ 5302 h 6807"/>
                          <a:gd name="T62" fmla="*/ 587 w 5661"/>
                          <a:gd name="T63" fmla="*/ 4809 h 6807"/>
                          <a:gd name="T64" fmla="*/ 727 w 5661"/>
                          <a:gd name="T65" fmla="*/ 4222 h 6807"/>
                          <a:gd name="T66" fmla="*/ 968 w 5661"/>
                          <a:gd name="T67" fmla="*/ 3188 h 6807"/>
                          <a:gd name="T68" fmla="*/ 1152 w 5661"/>
                          <a:gd name="T69" fmla="*/ 2461 h 6807"/>
                          <a:gd name="T70" fmla="*/ 1405 w 5661"/>
                          <a:gd name="T71" fmla="*/ 2358 h 6807"/>
                          <a:gd name="T72" fmla="*/ 1186 w 5661"/>
                          <a:gd name="T73" fmla="*/ 2130 h 6807"/>
                          <a:gd name="T74" fmla="*/ 1071 w 5661"/>
                          <a:gd name="T75" fmla="*/ 2320 h 6807"/>
                          <a:gd name="T76" fmla="*/ 1211 w 5661"/>
                          <a:gd name="T77" fmla="*/ 1515 h 6807"/>
                          <a:gd name="T78" fmla="*/ 1355 w 5661"/>
                          <a:gd name="T79" fmla="*/ 422 h 6807"/>
                          <a:gd name="T80" fmla="*/ 1555 w 5661"/>
                          <a:gd name="T81" fmla="*/ 375 h 6807"/>
                          <a:gd name="T82" fmla="*/ 1911 w 5661"/>
                          <a:gd name="T83" fmla="*/ 706 h 6807"/>
                          <a:gd name="T84" fmla="*/ 2067 w 5661"/>
                          <a:gd name="T85" fmla="*/ 1387 h 6807"/>
                          <a:gd name="T86" fmla="*/ 2270 w 5661"/>
                          <a:gd name="T87" fmla="*/ 1871 h 6807"/>
                          <a:gd name="T88" fmla="*/ 2304 w 5661"/>
                          <a:gd name="T89" fmla="*/ 1568 h 6807"/>
                          <a:gd name="T90" fmla="*/ 2123 w 5661"/>
                          <a:gd name="T91" fmla="*/ 1187 h 6807"/>
                          <a:gd name="T92" fmla="*/ 2273 w 5661"/>
                          <a:gd name="T93" fmla="*/ 803 h 6807"/>
                          <a:gd name="T94" fmla="*/ 2554 w 5661"/>
                          <a:gd name="T95" fmla="*/ 1034 h 6807"/>
                          <a:gd name="T96" fmla="*/ 2760 w 5661"/>
                          <a:gd name="T97" fmla="*/ 1287 h 6807"/>
                          <a:gd name="T98" fmla="*/ 3138 w 5661"/>
                          <a:gd name="T99" fmla="*/ 1359 h 6807"/>
                          <a:gd name="T100" fmla="*/ 3335 w 5661"/>
                          <a:gd name="T101" fmla="*/ 1124 h 6807"/>
                          <a:gd name="T102" fmla="*/ 3663 w 5661"/>
                          <a:gd name="T103" fmla="*/ 943 h 6807"/>
                          <a:gd name="T104" fmla="*/ 3825 w 5661"/>
                          <a:gd name="T105" fmla="*/ 553 h 6807"/>
                          <a:gd name="T106" fmla="*/ 4137 w 5661"/>
                          <a:gd name="T107" fmla="*/ 147 h 6807"/>
                          <a:gd name="T108" fmla="*/ 4525 w 5661"/>
                          <a:gd name="T109" fmla="*/ 60 h 6807"/>
                          <a:gd name="T110" fmla="*/ 4721 w 5661"/>
                          <a:gd name="T111" fmla="*/ 206 h 6807"/>
                          <a:gd name="T112" fmla="*/ 5108 w 5661"/>
                          <a:gd name="T113" fmla="*/ 406 h 6807"/>
                          <a:gd name="T114" fmla="*/ 5393 w 5661"/>
                          <a:gd name="T115" fmla="*/ 647 h 6807"/>
                          <a:gd name="T116" fmla="*/ 5411 w 5661"/>
                          <a:gd name="T117" fmla="*/ 878 h 6807"/>
                          <a:gd name="T118" fmla="*/ 5324 w 5661"/>
                          <a:gd name="T119" fmla="*/ 1252 h 6807"/>
                          <a:gd name="T120" fmla="*/ 5561 w 5661"/>
                          <a:gd name="T121" fmla="*/ 1430 h 680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5661" h="6807">
                            <a:moveTo>
                              <a:pt x="5630" y="1555"/>
                            </a:moveTo>
                            <a:lnTo>
                              <a:pt x="5642" y="1574"/>
                            </a:lnTo>
                            <a:lnTo>
                              <a:pt x="5652" y="1602"/>
                            </a:lnTo>
                            <a:lnTo>
                              <a:pt x="5661" y="1627"/>
                            </a:lnTo>
                            <a:lnTo>
                              <a:pt x="5649" y="1630"/>
                            </a:lnTo>
                            <a:lnTo>
                              <a:pt x="5636" y="1633"/>
                            </a:lnTo>
                            <a:lnTo>
                              <a:pt x="5627" y="1636"/>
                            </a:lnTo>
                            <a:lnTo>
                              <a:pt x="5617" y="1640"/>
                            </a:lnTo>
                            <a:lnTo>
                              <a:pt x="5611" y="1646"/>
                            </a:lnTo>
                            <a:lnTo>
                              <a:pt x="5599" y="1665"/>
                            </a:lnTo>
                            <a:lnTo>
                              <a:pt x="5593" y="1690"/>
                            </a:lnTo>
                            <a:lnTo>
                              <a:pt x="5589" y="1711"/>
                            </a:lnTo>
                            <a:lnTo>
                              <a:pt x="5596" y="1730"/>
                            </a:lnTo>
                            <a:lnTo>
                              <a:pt x="5602" y="1752"/>
                            </a:lnTo>
                            <a:lnTo>
                              <a:pt x="5611" y="1768"/>
                            </a:lnTo>
                            <a:lnTo>
                              <a:pt x="5617" y="1789"/>
                            </a:lnTo>
                            <a:lnTo>
                              <a:pt x="5627" y="1814"/>
                            </a:lnTo>
                            <a:lnTo>
                              <a:pt x="5630" y="1836"/>
                            </a:lnTo>
                            <a:lnTo>
                              <a:pt x="5630" y="1858"/>
                            </a:lnTo>
                            <a:lnTo>
                              <a:pt x="5627" y="1864"/>
                            </a:lnTo>
                            <a:lnTo>
                              <a:pt x="5621" y="1871"/>
                            </a:lnTo>
                            <a:lnTo>
                              <a:pt x="5611" y="1877"/>
                            </a:lnTo>
                            <a:lnTo>
                              <a:pt x="5602" y="1883"/>
                            </a:lnTo>
                            <a:lnTo>
                              <a:pt x="5596" y="1889"/>
                            </a:lnTo>
                            <a:lnTo>
                              <a:pt x="5589" y="1896"/>
                            </a:lnTo>
                            <a:lnTo>
                              <a:pt x="5586" y="1914"/>
                            </a:lnTo>
                            <a:lnTo>
                              <a:pt x="5589" y="1936"/>
                            </a:lnTo>
                            <a:lnTo>
                              <a:pt x="5593" y="1958"/>
                            </a:lnTo>
                            <a:lnTo>
                              <a:pt x="5589" y="1974"/>
                            </a:lnTo>
                            <a:lnTo>
                              <a:pt x="5583" y="1983"/>
                            </a:lnTo>
                            <a:lnTo>
                              <a:pt x="5577" y="1992"/>
                            </a:lnTo>
                            <a:lnTo>
                              <a:pt x="5564" y="2002"/>
                            </a:lnTo>
                            <a:lnTo>
                              <a:pt x="5558" y="2011"/>
                            </a:lnTo>
                            <a:lnTo>
                              <a:pt x="5552" y="2017"/>
                            </a:lnTo>
                            <a:lnTo>
                              <a:pt x="5549" y="2036"/>
                            </a:lnTo>
                            <a:lnTo>
                              <a:pt x="5552" y="2055"/>
                            </a:lnTo>
                            <a:lnTo>
                              <a:pt x="5555" y="2077"/>
                            </a:lnTo>
                            <a:lnTo>
                              <a:pt x="5555" y="2099"/>
                            </a:lnTo>
                            <a:lnTo>
                              <a:pt x="5552" y="2114"/>
                            </a:lnTo>
                            <a:lnTo>
                              <a:pt x="5536" y="2124"/>
                            </a:lnTo>
                            <a:lnTo>
                              <a:pt x="5511" y="2130"/>
                            </a:lnTo>
                            <a:lnTo>
                              <a:pt x="5493" y="2133"/>
                            </a:lnTo>
                            <a:lnTo>
                              <a:pt x="5477" y="2133"/>
                            </a:lnTo>
                            <a:lnTo>
                              <a:pt x="5455" y="2130"/>
                            </a:lnTo>
                            <a:lnTo>
                              <a:pt x="5436" y="2130"/>
                            </a:lnTo>
                            <a:lnTo>
                              <a:pt x="5421" y="2133"/>
                            </a:lnTo>
                            <a:lnTo>
                              <a:pt x="5418" y="2139"/>
                            </a:lnTo>
                            <a:lnTo>
                              <a:pt x="5418" y="2142"/>
                            </a:lnTo>
                            <a:lnTo>
                              <a:pt x="5421" y="2152"/>
                            </a:lnTo>
                            <a:lnTo>
                              <a:pt x="5421" y="2158"/>
                            </a:lnTo>
                            <a:lnTo>
                              <a:pt x="5421" y="2164"/>
                            </a:lnTo>
                            <a:lnTo>
                              <a:pt x="5421" y="2170"/>
                            </a:lnTo>
                            <a:lnTo>
                              <a:pt x="5418" y="2177"/>
                            </a:lnTo>
                            <a:lnTo>
                              <a:pt x="5415" y="2186"/>
                            </a:lnTo>
                            <a:lnTo>
                              <a:pt x="5408" y="2195"/>
                            </a:lnTo>
                            <a:lnTo>
                              <a:pt x="5405" y="2205"/>
                            </a:lnTo>
                            <a:lnTo>
                              <a:pt x="5402" y="2214"/>
                            </a:lnTo>
                            <a:lnTo>
                              <a:pt x="5402" y="2230"/>
                            </a:lnTo>
                            <a:lnTo>
                              <a:pt x="5408" y="2245"/>
                            </a:lnTo>
                            <a:lnTo>
                              <a:pt x="5411" y="2264"/>
                            </a:lnTo>
                            <a:lnTo>
                              <a:pt x="5411" y="2277"/>
                            </a:lnTo>
                            <a:lnTo>
                              <a:pt x="5402" y="2295"/>
                            </a:lnTo>
                            <a:lnTo>
                              <a:pt x="5386" y="2314"/>
                            </a:lnTo>
                            <a:lnTo>
                              <a:pt x="5368" y="2330"/>
                            </a:lnTo>
                            <a:lnTo>
                              <a:pt x="5352" y="2342"/>
                            </a:lnTo>
                            <a:lnTo>
                              <a:pt x="5340" y="2342"/>
                            </a:lnTo>
                            <a:lnTo>
                              <a:pt x="5321" y="2342"/>
                            </a:lnTo>
                            <a:lnTo>
                              <a:pt x="5305" y="2339"/>
                            </a:lnTo>
                            <a:lnTo>
                              <a:pt x="5293" y="2342"/>
                            </a:lnTo>
                            <a:lnTo>
                              <a:pt x="5290" y="2345"/>
                            </a:lnTo>
                            <a:lnTo>
                              <a:pt x="5290" y="2355"/>
                            </a:lnTo>
                            <a:lnTo>
                              <a:pt x="5286" y="2361"/>
                            </a:lnTo>
                            <a:lnTo>
                              <a:pt x="5286" y="2370"/>
                            </a:lnTo>
                            <a:lnTo>
                              <a:pt x="5286" y="2380"/>
                            </a:lnTo>
                            <a:lnTo>
                              <a:pt x="5283" y="2386"/>
                            </a:lnTo>
                            <a:lnTo>
                              <a:pt x="5283" y="2392"/>
                            </a:lnTo>
                            <a:lnTo>
                              <a:pt x="5265" y="2401"/>
                            </a:lnTo>
                            <a:lnTo>
                              <a:pt x="5243" y="2405"/>
                            </a:lnTo>
                            <a:lnTo>
                              <a:pt x="5221" y="2411"/>
                            </a:lnTo>
                            <a:lnTo>
                              <a:pt x="5202" y="2417"/>
                            </a:lnTo>
                            <a:lnTo>
                              <a:pt x="5180" y="2430"/>
                            </a:lnTo>
                            <a:lnTo>
                              <a:pt x="5155" y="2445"/>
                            </a:lnTo>
                            <a:lnTo>
                              <a:pt x="5140" y="2464"/>
                            </a:lnTo>
                            <a:lnTo>
                              <a:pt x="5137" y="2480"/>
                            </a:lnTo>
                            <a:lnTo>
                              <a:pt x="5140" y="2498"/>
                            </a:lnTo>
                            <a:lnTo>
                              <a:pt x="5140" y="2517"/>
                            </a:lnTo>
                            <a:lnTo>
                              <a:pt x="5137" y="2523"/>
                            </a:lnTo>
                            <a:lnTo>
                              <a:pt x="5130" y="2536"/>
                            </a:lnTo>
                            <a:lnTo>
                              <a:pt x="5124" y="2545"/>
                            </a:lnTo>
                            <a:lnTo>
                              <a:pt x="5115" y="2554"/>
                            </a:lnTo>
                            <a:lnTo>
                              <a:pt x="5108" y="2561"/>
                            </a:lnTo>
                            <a:lnTo>
                              <a:pt x="5099" y="2567"/>
                            </a:lnTo>
                            <a:lnTo>
                              <a:pt x="5090" y="2573"/>
                            </a:lnTo>
                            <a:lnTo>
                              <a:pt x="5077" y="2579"/>
                            </a:lnTo>
                            <a:lnTo>
                              <a:pt x="5068" y="2586"/>
                            </a:lnTo>
                            <a:lnTo>
                              <a:pt x="5055" y="2604"/>
                            </a:lnTo>
                            <a:lnTo>
                              <a:pt x="5046" y="2633"/>
                            </a:lnTo>
                            <a:lnTo>
                              <a:pt x="5034" y="2658"/>
                            </a:lnTo>
                            <a:lnTo>
                              <a:pt x="5018" y="2676"/>
                            </a:lnTo>
                            <a:lnTo>
                              <a:pt x="5012" y="2676"/>
                            </a:lnTo>
                            <a:lnTo>
                              <a:pt x="5002" y="2676"/>
                            </a:lnTo>
                            <a:lnTo>
                              <a:pt x="4996" y="2676"/>
                            </a:lnTo>
                            <a:lnTo>
                              <a:pt x="4987" y="2676"/>
                            </a:lnTo>
                            <a:lnTo>
                              <a:pt x="4977" y="2676"/>
                            </a:lnTo>
                            <a:lnTo>
                              <a:pt x="4971" y="2676"/>
                            </a:lnTo>
                            <a:lnTo>
                              <a:pt x="4949" y="2683"/>
                            </a:lnTo>
                            <a:lnTo>
                              <a:pt x="4927" y="2698"/>
                            </a:lnTo>
                            <a:lnTo>
                              <a:pt x="4909" y="2708"/>
                            </a:lnTo>
                            <a:lnTo>
                              <a:pt x="4890" y="2717"/>
                            </a:lnTo>
                            <a:lnTo>
                              <a:pt x="4871" y="2726"/>
                            </a:lnTo>
                            <a:lnTo>
                              <a:pt x="4852" y="2736"/>
                            </a:lnTo>
                            <a:lnTo>
                              <a:pt x="4840" y="2748"/>
                            </a:lnTo>
                            <a:lnTo>
                              <a:pt x="4834" y="2767"/>
                            </a:lnTo>
                            <a:lnTo>
                              <a:pt x="4837" y="2792"/>
                            </a:lnTo>
                            <a:lnTo>
                              <a:pt x="4840" y="2817"/>
                            </a:lnTo>
                            <a:lnTo>
                              <a:pt x="4849" y="2836"/>
                            </a:lnTo>
                            <a:lnTo>
                              <a:pt x="4852" y="2839"/>
                            </a:lnTo>
                            <a:lnTo>
                              <a:pt x="4862" y="2842"/>
                            </a:lnTo>
                            <a:lnTo>
                              <a:pt x="4868" y="2842"/>
                            </a:lnTo>
                            <a:lnTo>
                              <a:pt x="4877" y="2845"/>
                            </a:lnTo>
                            <a:lnTo>
                              <a:pt x="4881" y="2848"/>
                            </a:lnTo>
                            <a:lnTo>
                              <a:pt x="4887" y="2861"/>
                            </a:lnTo>
                            <a:lnTo>
                              <a:pt x="4890" y="2879"/>
                            </a:lnTo>
                            <a:lnTo>
                              <a:pt x="4890" y="2895"/>
                            </a:lnTo>
                            <a:lnTo>
                              <a:pt x="4896" y="2910"/>
                            </a:lnTo>
                            <a:lnTo>
                              <a:pt x="4912" y="2926"/>
                            </a:lnTo>
                            <a:lnTo>
                              <a:pt x="4937" y="2942"/>
                            </a:lnTo>
                            <a:lnTo>
                              <a:pt x="4955" y="2957"/>
                            </a:lnTo>
                            <a:lnTo>
                              <a:pt x="4962" y="2976"/>
                            </a:lnTo>
                            <a:lnTo>
                              <a:pt x="4965" y="3001"/>
                            </a:lnTo>
                            <a:lnTo>
                              <a:pt x="4965" y="3020"/>
                            </a:lnTo>
                            <a:lnTo>
                              <a:pt x="4962" y="3038"/>
                            </a:lnTo>
                            <a:lnTo>
                              <a:pt x="4952" y="3060"/>
                            </a:lnTo>
                            <a:lnTo>
                              <a:pt x="4943" y="3085"/>
                            </a:lnTo>
                            <a:lnTo>
                              <a:pt x="4940" y="3104"/>
                            </a:lnTo>
                            <a:lnTo>
                              <a:pt x="4940" y="3117"/>
                            </a:lnTo>
                            <a:lnTo>
                              <a:pt x="4940" y="3135"/>
                            </a:lnTo>
                            <a:lnTo>
                              <a:pt x="4943" y="3151"/>
                            </a:lnTo>
                            <a:lnTo>
                              <a:pt x="4940" y="3163"/>
                            </a:lnTo>
                            <a:lnTo>
                              <a:pt x="4921" y="3179"/>
                            </a:lnTo>
                            <a:lnTo>
                              <a:pt x="4893" y="3192"/>
                            </a:lnTo>
                            <a:lnTo>
                              <a:pt x="4865" y="3201"/>
                            </a:lnTo>
                            <a:lnTo>
                              <a:pt x="4840" y="3201"/>
                            </a:lnTo>
                            <a:lnTo>
                              <a:pt x="4824" y="3188"/>
                            </a:lnTo>
                            <a:lnTo>
                              <a:pt x="4809" y="3167"/>
                            </a:lnTo>
                            <a:lnTo>
                              <a:pt x="4793" y="3148"/>
                            </a:lnTo>
                            <a:lnTo>
                              <a:pt x="4777" y="3142"/>
                            </a:lnTo>
                            <a:lnTo>
                              <a:pt x="4759" y="3132"/>
                            </a:lnTo>
                            <a:lnTo>
                              <a:pt x="4740" y="3126"/>
                            </a:lnTo>
                            <a:lnTo>
                              <a:pt x="4724" y="3126"/>
                            </a:lnTo>
                            <a:lnTo>
                              <a:pt x="4703" y="3135"/>
                            </a:lnTo>
                            <a:lnTo>
                              <a:pt x="4681" y="3157"/>
                            </a:lnTo>
                            <a:lnTo>
                              <a:pt x="4659" y="3179"/>
                            </a:lnTo>
                            <a:lnTo>
                              <a:pt x="4649" y="3201"/>
                            </a:lnTo>
                            <a:lnTo>
                              <a:pt x="4653" y="3216"/>
                            </a:lnTo>
                            <a:lnTo>
                              <a:pt x="4659" y="3232"/>
                            </a:lnTo>
                            <a:lnTo>
                              <a:pt x="4668" y="3248"/>
                            </a:lnTo>
                            <a:lnTo>
                              <a:pt x="4671" y="3263"/>
                            </a:lnTo>
                            <a:lnTo>
                              <a:pt x="4671" y="3276"/>
                            </a:lnTo>
                            <a:lnTo>
                              <a:pt x="4665" y="3291"/>
                            </a:lnTo>
                            <a:lnTo>
                              <a:pt x="4659" y="3307"/>
                            </a:lnTo>
                            <a:lnTo>
                              <a:pt x="4662" y="3320"/>
                            </a:lnTo>
                            <a:lnTo>
                              <a:pt x="4671" y="3326"/>
                            </a:lnTo>
                            <a:lnTo>
                              <a:pt x="4690" y="3329"/>
                            </a:lnTo>
                            <a:lnTo>
                              <a:pt x="4706" y="3329"/>
                            </a:lnTo>
                            <a:lnTo>
                              <a:pt x="4721" y="3335"/>
                            </a:lnTo>
                            <a:lnTo>
                              <a:pt x="4728" y="3341"/>
                            </a:lnTo>
                            <a:lnTo>
                              <a:pt x="4734" y="3348"/>
                            </a:lnTo>
                            <a:lnTo>
                              <a:pt x="4737" y="3357"/>
                            </a:lnTo>
                            <a:lnTo>
                              <a:pt x="4743" y="3366"/>
                            </a:lnTo>
                            <a:lnTo>
                              <a:pt x="4746" y="3376"/>
                            </a:lnTo>
                            <a:lnTo>
                              <a:pt x="4746" y="3385"/>
                            </a:lnTo>
                            <a:lnTo>
                              <a:pt x="4743" y="3401"/>
                            </a:lnTo>
                            <a:lnTo>
                              <a:pt x="4731" y="3419"/>
                            </a:lnTo>
                            <a:lnTo>
                              <a:pt x="4718" y="3435"/>
                            </a:lnTo>
                            <a:lnTo>
                              <a:pt x="4709" y="3451"/>
                            </a:lnTo>
                            <a:lnTo>
                              <a:pt x="4709" y="3473"/>
                            </a:lnTo>
                            <a:lnTo>
                              <a:pt x="4709" y="3498"/>
                            </a:lnTo>
                            <a:lnTo>
                              <a:pt x="4709" y="3519"/>
                            </a:lnTo>
                            <a:lnTo>
                              <a:pt x="4706" y="3541"/>
                            </a:lnTo>
                            <a:lnTo>
                              <a:pt x="4696" y="3566"/>
                            </a:lnTo>
                            <a:lnTo>
                              <a:pt x="4684" y="3585"/>
                            </a:lnTo>
                            <a:lnTo>
                              <a:pt x="4671" y="3588"/>
                            </a:lnTo>
                            <a:lnTo>
                              <a:pt x="4656" y="3585"/>
                            </a:lnTo>
                            <a:lnTo>
                              <a:pt x="4637" y="3582"/>
                            </a:lnTo>
                            <a:lnTo>
                              <a:pt x="4624" y="3585"/>
                            </a:lnTo>
                            <a:lnTo>
                              <a:pt x="4618" y="3601"/>
                            </a:lnTo>
                            <a:lnTo>
                              <a:pt x="4612" y="3622"/>
                            </a:lnTo>
                            <a:lnTo>
                              <a:pt x="4609" y="3641"/>
                            </a:lnTo>
                            <a:lnTo>
                              <a:pt x="4603" y="3657"/>
                            </a:lnTo>
                            <a:lnTo>
                              <a:pt x="4590" y="3660"/>
                            </a:lnTo>
                            <a:lnTo>
                              <a:pt x="4571" y="3657"/>
                            </a:lnTo>
                            <a:lnTo>
                              <a:pt x="4556" y="3654"/>
                            </a:lnTo>
                            <a:lnTo>
                              <a:pt x="4543" y="3657"/>
                            </a:lnTo>
                            <a:lnTo>
                              <a:pt x="4528" y="3672"/>
                            </a:lnTo>
                            <a:lnTo>
                              <a:pt x="4512" y="3697"/>
                            </a:lnTo>
                            <a:lnTo>
                              <a:pt x="4500" y="3725"/>
                            </a:lnTo>
                            <a:lnTo>
                              <a:pt x="4484" y="3744"/>
                            </a:lnTo>
                            <a:lnTo>
                              <a:pt x="4468" y="3754"/>
                            </a:lnTo>
                            <a:lnTo>
                              <a:pt x="4446" y="3763"/>
                            </a:lnTo>
                            <a:lnTo>
                              <a:pt x="4431" y="3772"/>
                            </a:lnTo>
                            <a:lnTo>
                              <a:pt x="4421" y="3788"/>
                            </a:lnTo>
                            <a:lnTo>
                              <a:pt x="4412" y="3813"/>
                            </a:lnTo>
                            <a:lnTo>
                              <a:pt x="4406" y="3838"/>
                            </a:lnTo>
                            <a:lnTo>
                              <a:pt x="4397" y="3857"/>
                            </a:lnTo>
                            <a:lnTo>
                              <a:pt x="4381" y="3872"/>
                            </a:lnTo>
                            <a:lnTo>
                              <a:pt x="4359" y="3888"/>
                            </a:lnTo>
                            <a:lnTo>
                              <a:pt x="4334" y="3903"/>
                            </a:lnTo>
                            <a:lnTo>
                              <a:pt x="4315" y="3913"/>
                            </a:lnTo>
                            <a:lnTo>
                              <a:pt x="4293" y="3919"/>
                            </a:lnTo>
                            <a:lnTo>
                              <a:pt x="4272" y="3925"/>
                            </a:lnTo>
                            <a:lnTo>
                              <a:pt x="4247" y="3928"/>
                            </a:lnTo>
                            <a:lnTo>
                              <a:pt x="4228" y="3925"/>
                            </a:lnTo>
                            <a:lnTo>
                              <a:pt x="4215" y="3910"/>
                            </a:lnTo>
                            <a:lnTo>
                              <a:pt x="4209" y="3888"/>
                            </a:lnTo>
                            <a:lnTo>
                              <a:pt x="4200" y="3863"/>
                            </a:lnTo>
                            <a:lnTo>
                              <a:pt x="4190" y="3847"/>
                            </a:lnTo>
                            <a:lnTo>
                              <a:pt x="4169" y="3838"/>
                            </a:lnTo>
                            <a:lnTo>
                              <a:pt x="4144" y="3838"/>
                            </a:lnTo>
                            <a:lnTo>
                              <a:pt x="4122" y="3838"/>
                            </a:lnTo>
                            <a:lnTo>
                              <a:pt x="4100" y="3850"/>
                            </a:lnTo>
                            <a:lnTo>
                              <a:pt x="4078" y="3866"/>
                            </a:lnTo>
                            <a:lnTo>
                              <a:pt x="4056" y="3878"/>
                            </a:lnTo>
                            <a:lnTo>
                              <a:pt x="4034" y="3878"/>
                            </a:lnTo>
                            <a:lnTo>
                              <a:pt x="4009" y="3875"/>
                            </a:lnTo>
                            <a:lnTo>
                              <a:pt x="3984" y="3872"/>
                            </a:lnTo>
                            <a:lnTo>
                              <a:pt x="3966" y="3872"/>
                            </a:lnTo>
                            <a:lnTo>
                              <a:pt x="3937" y="3882"/>
                            </a:lnTo>
                            <a:lnTo>
                              <a:pt x="3903" y="3894"/>
                            </a:lnTo>
                            <a:lnTo>
                              <a:pt x="3872" y="3910"/>
                            </a:lnTo>
                            <a:lnTo>
                              <a:pt x="3847" y="3925"/>
                            </a:lnTo>
                            <a:lnTo>
                              <a:pt x="3819" y="3941"/>
                            </a:lnTo>
                            <a:lnTo>
                              <a:pt x="3784" y="3963"/>
                            </a:lnTo>
                            <a:lnTo>
                              <a:pt x="3759" y="3982"/>
                            </a:lnTo>
                            <a:lnTo>
                              <a:pt x="3741" y="3994"/>
                            </a:lnTo>
                            <a:lnTo>
                              <a:pt x="3722" y="4010"/>
                            </a:lnTo>
                            <a:lnTo>
                              <a:pt x="3703" y="4025"/>
                            </a:lnTo>
                            <a:lnTo>
                              <a:pt x="3685" y="4031"/>
                            </a:lnTo>
                            <a:lnTo>
                              <a:pt x="3653" y="4031"/>
                            </a:lnTo>
                            <a:lnTo>
                              <a:pt x="3613" y="4022"/>
                            </a:lnTo>
                            <a:lnTo>
                              <a:pt x="3578" y="4010"/>
                            </a:lnTo>
                            <a:lnTo>
                              <a:pt x="3550" y="3991"/>
                            </a:lnTo>
                            <a:lnTo>
                              <a:pt x="3544" y="3975"/>
                            </a:lnTo>
                            <a:lnTo>
                              <a:pt x="3541" y="3953"/>
                            </a:lnTo>
                            <a:lnTo>
                              <a:pt x="3538" y="3932"/>
                            </a:lnTo>
                            <a:lnTo>
                              <a:pt x="3532" y="3919"/>
                            </a:lnTo>
                            <a:lnTo>
                              <a:pt x="3513" y="3916"/>
                            </a:lnTo>
                            <a:lnTo>
                              <a:pt x="3488" y="3919"/>
                            </a:lnTo>
                            <a:lnTo>
                              <a:pt x="3466" y="3932"/>
                            </a:lnTo>
                            <a:lnTo>
                              <a:pt x="3450" y="3941"/>
                            </a:lnTo>
                            <a:lnTo>
                              <a:pt x="3447" y="3957"/>
                            </a:lnTo>
                            <a:lnTo>
                              <a:pt x="3447" y="3975"/>
                            </a:lnTo>
                            <a:lnTo>
                              <a:pt x="3450" y="3994"/>
                            </a:lnTo>
                            <a:lnTo>
                              <a:pt x="3450" y="4010"/>
                            </a:lnTo>
                            <a:lnTo>
                              <a:pt x="3444" y="4016"/>
                            </a:lnTo>
                            <a:lnTo>
                              <a:pt x="3435" y="4025"/>
                            </a:lnTo>
                            <a:lnTo>
                              <a:pt x="3425" y="4035"/>
                            </a:lnTo>
                            <a:lnTo>
                              <a:pt x="3416" y="4041"/>
                            </a:lnTo>
                            <a:lnTo>
                              <a:pt x="3407" y="4044"/>
                            </a:lnTo>
                            <a:lnTo>
                              <a:pt x="3397" y="4047"/>
                            </a:lnTo>
                            <a:lnTo>
                              <a:pt x="3388" y="4047"/>
                            </a:lnTo>
                            <a:lnTo>
                              <a:pt x="3375" y="4047"/>
                            </a:lnTo>
                            <a:lnTo>
                              <a:pt x="3366" y="4044"/>
                            </a:lnTo>
                            <a:lnTo>
                              <a:pt x="3350" y="4031"/>
                            </a:lnTo>
                            <a:lnTo>
                              <a:pt x="3332" y="4010"/>
                            </a:lnTo>
                            <a:lnTo>
                              <a:pt x="3313" y="3991"/>
                            </a:lnTo>
                            <a:lnTo>
                              <a:pt x="3297" y="3982"/>
                            </a:lnTo>
                            <a:lnTo>
                              <a:pt x="3288" y="3985"/>
                            </a:lnTo>
                            <a:lnTo>
                              <a:pt x="3282" y="3988"/>
                            </a:lnTo>
                            <a:lnTo>
                              <a:pt x="3272" y="3994"/>
                            </a:lnTo>
                            <a:lnTo>
                              <a:pt x="3266" y="4000"/>
                            </a:lnTo>
                            <a:lnTo>
                              <a:pt x="3260" y="4006"/>
                            </a:lnTo>
                            <a:lnTo>
                              <a:pt x="3257" y="4013"/>
                            </a:lnTo>
                            <a:lnTo>
                              <a:pt x="3263" y="4028"/>
                            </a:lnTo>
                            <a:lnTo>
                              <a:pt x="3275" y="4047"/>
                            </a:lnTo>
                            <a:lnTo>
                              <a:pt x="3291" y="4063"/>
                            </a:lnTo>
                            <a:lnTo>
                              <a:pt x="3297" y="4078"/>
                            </a:lnTo>
                            <a:lnTo>
                              <a:pt x="3297" y="4100"/>
                            </a:lnTo>
                            <a:lnTo>
                              <a:pt x="3291" y="4125"/>
                            </a:lnTo>
                            <a:lnTo>
                              <a:pt x="3282" y="4153"/>
                            </a:lnTo>
                            <a:lnTo>
                              <a:pt x="3272" y="4172"/>
                            </a:lnTo>
                            <a:lnTo>
                              <a:pt x="3266" y="4178"/>
                            </a:lnTo>
                            <a:lnTo>
                              <a:pt x="3260" y="4188"/>
                            </a:lnTo>
                            <a:lnTo>
                              <a:pt x="3250" y="4197"/>
                            </a:lnTo>
                            <a:lnTo>
                              <a:pt x="3244" y="4203"/>
                            </a:lnTo>
                            <a:lnTo>
                              <a:pt x="3235" y="4209"/>
                            </a:lnTo>
                            <a:lnTo>
                              <a:pt x="3229" y="4213"/>
                            </a:lnTo>
                            <a:lnTo>
                              <a:pt x="3204" y="4213"/>
                            </a:lnTo>
                            <a:lnTo>
                              <a:pt x="3172" y="4206"/>
                            </a:lnTo>
                            <a:lnTo>
                              <a:pt x="3144" y="4197"/>
                            </a:lnTo>
                            <a:lnTo>
                              <a:pt x="3129" y="4178"/>
                            </a:lnTo>
                            <a:lnTo>
                              <a:pt x="3129" y="4166"/>
                            </a:lnTo>
                            <a:lnTo>
                              <a:pt x="3135" y="4150"/>
                            </a:lnTo>
                            <a:lnTo>
                              <a:pt x="3147" y="4135"/>
                            </a:lnTo>
                            <a:lnTo>
                              <a:pt x="3157" y="4119"/>
                            </a:lnTo>
                            <a:lnTo>
                              <a:pt x="3160" y="4106"/>
                            </a:lnTo>
                            <a:lnTo>
                              <a:pt x="3154" y="4085"/>
                            </a:lnTo>
                            <a:lnTo>
                              <a:pt x="3141" y="4063"/>
                            </a:lnTo>
                            <a:lnTo>
                              <a:pt x="3129" y="4047"/>
                            </a:lnTo>
                            <a:lnTo>
                              <a:pt x="3110" y="4041"/>
                            </a:lnTo>
                            <a:lnTo>
                              <a:pt x="3088" y="4038"/>
                            </a:lnTo>
                            <a:lnTo>
                              <a:pt x="3069" y="4038"/>
                            </a:lnTo>
                            <a:lnTo>
                              <a:pt x="3063" y="4041"/>
                            </a:lnTo>
                            <a:lnTo>
                              <a:pt x="3057" y="4044"/>
                            </a:lnTo>
                            <a:lnTo>
                              <a:pt x="3051" y="4050"/>
                            </a:lnTo>
                            <a:lnTo>
                              <a:pt x="3044" y="4056"/>
                            </a:lnTo>
                            <a:lnTo>
                              <a:pt x="3032" y="4075"/>
                            </a:lnTo>
                            <a:lnTo>
                              <a:pt x="3023" y="4103"/>
                            </a:lnTo>
                            <a:lnTo>
                              <a:pt x="3013" y="4135"/>
                            </a:lnTo>
                            <a:lnTo>
                              <a:pt x="2998" y="4156"/>
                            </a:lnTo>
                            <a:lnTo>
                              <a:pt x="2982" y="4169"/>
                            </a:lnTo>
                            <a:lnTo>
                              <a:pt x="2966" y="4166"/>
                            </a:lnTo>
                            <a:lnTo>
                              <a:pt x="2944" y="4150"/>
                            </a:lnTo>
                            <a:lnTo>
                              <a:pt x="2926" y="4135"/>
                            </a:lnTo>
                            <a:lnTo>
                              <a:pt x="2910" y="4125"/>
                            </a:lnTo>
                            <a:lnTo>
                              <a:pt x="2894" y="4122"/>
                            </a:lnTo>
                            <a:lnTo>
                              <a:pt x="2873" y="4122"/>
                            </a:lnTo>
                            <a:lnTo>
                              <a:pt x="2857" y="4122"/>
                            </a:lnTo>
                            <a:lnTo>
                              <a:pt x="2829" y="4128"/>
                            </a:lnTo>
                            <a:lnTo>
                              <a:pt x="2795" y="4141"/>
                            </a:lnTo>
                            <a:lnTo>
                              <a:pt x="2763" y="4156"/>
                            </a:lnTo>
                            <a:lnTo>
                              <a:pt x="2745" y="4175"/>
                            </a:lnTo>
                            <a:lnTo>
                              <a:pt x="2738" y="4194"/>
                            </a:lnTo>
                            <a:lnTo>
                              <a:pt x="2735" y="4216"/>
                            </a:lnTo>
                            <a:lnTo>
                              <a:pt x="2738" y="4238"/>
                            </a:lnTo>
                            <a:lnTo>
                              <a:pt x="2745" y="4253"/>
                            </a:lnTo>
                            <a:lnTo>
                              <a:pt x="2757" y="4259"/>
                            </a:lnTo>
                            <a:lnTo>
                              <a:pt x="2776" y="4266"/>
                            </a:lnTo>
                            <a:lnTo>
                              <a:pt x="2798" y="4272"/>
                            </a:lnTo>
                            <a:lnTo>
                              <a:pt x="2810" y="4278"/>
                            </a:lnTo>
                            <a:lnTo>
                              <a:pt x="2816" y="4300"/>
                            </a:lnTo>
                            <a:lnTo>
                              <a:pt x="2820" y="4328"/>
                            </a:lnTo>
                            <a:lnTo>
                              <a:pt x="2816" y="4356"/>
                            </a:lnTo>
                            <a:lnTo>
                              <a:pt x="2810" y="4378"/>
                            </a:lnTo>
                            <a:lnTo>
                              <a:pt x="2798" y="4397"/>
                            </a:lnTo>
                            <a:lnTo>
                              <a:pt x="2779" y="4416"/>
                            </a:lnTo>
                            <a:lnTo>
                              <a:pt x="2763" y="4434"/>
                            </a:lnTo>
                            <a:lnTo>
                              <a:pt x="2760" y="4459"/>
                            </a:lnTo>
                            <a:lnTo>
                              <a:pt x="2760" y="4490"/>
                            </a:lnTo>
                            <a:lnTo>
                              <a:pt x="2763" y="4519"/>
                            </a:lnTo>
                            <a:lnTo>
                              <a:pt x="2776" y="4537"/>
                            </a:lnTo>
                            <a:lnTo>
                              <a:pt x="2791" y="4562"/>
                            </a:lnTo>
                            <a:lnTo>
                              <a:pt x="2801" y="4581"/>
                            </a:lnTo>
                            <a:lnTo>
                              <a:pt x="2807" y="4606"/>
                            </a:lnTo>
                            <a:lnTo>
                              <a:pt x="2807" y="4634"/>
                            </a:lnTo>
                            <a:lnTo>
                              <a:pt x="2801" y="4659"/>
                            </a:lnTo>
                            <a:lnTo>
                              <a:pt x="2798" y="4668"/>
                            </a:lnTo>
                            <a:lnTo>
                              <a:pt x="2788" y="4675"/>
                            </a:lnTo>
                            <a:lnTo>
                              <a:pt x="2779" y="4684"/>
                            </a:lnTo>
                            <a:lnTo>
                              <a:pt x="2766" y="4690"/>
                            </a:lnTo>
                            <a:lnTo>
                              <a:pt x="2757" y="4693"/>
                            </a:lnTo>
                            <a:lnTo>
                              <a:pt x="2741" y="4693"/>
                            </a:lnTo>
                            <a:lnTo>
                              <a:pt x="2720" y="4687"/>
                            </a:lnTo>
                            <a:lnTo>
                              <a:pt x="2698" y="4681"/>
                            </a:lnTo>
                            <a:lnTo>
                              <a:pt x="2679" y="4678"/>
                            </a:lnTo>
                            <a:lnTo>
                              <a:pt x="2663" y="4681"/>
                            </a:lnTo>
                            <a:lnTo>
                              <a:pt x="2654" y="4697"/>
                            </a:lnTo>
                            <a:lnTo>
                              <a:pt x="2648" y="4718"/>
                            </a:lnTo>
                            <a:lnTo>
                              <a:pt x="2645" y="4743"/>
                            </a:lnTo>
                            <a:lnTo>
                              <a:pt x="2645" y="4772"/>
                            </a:lnTo>
                            <a:lnTo>
                              <a:pt x="2645" y="4790"/>
                            </a:lnTo>
                            <a:lnTo>
                              <a:pt x="2651" y="4818"/>
                            </a:lnTo>
                            <a:lnTo>
                              <a:pt x="2663" y="4853"/>
                            </a:lnTo>
                            <a:lnTo>
                              <a:pt x="2679" y="4884"/>
                            </a:lnTo>
                            <a:lnTo>
                              <a:pt x="2698" y="4909"/>
                            </a:lnTo>
                            <a:lnTo>
                              <a:pt x="2723" y="4921"/>
                            </a:lnTo>
                            <a:lnTo>
                              <a:pt x="2754" y="4934"/>
                            </a:lnTo>
                            <a:lnTo>
                              <a:pt x="2782" y="4940"/>
                            </a:lnTo>
                            <a:lnTo>
                              <a:pt x="2804" y="4940"/>
                            </a:lnTo>
                            <a:lnTo>
                              <a:pt x="2826" y="4937"/>
                            </a:lnTo>
                            <a:lnTo>
                              <a:pt x="2854" y="4937"/>
                            </a:lnTo>
                            <a:lnTo>
                              <a:pt x="2876" y="4934"/>
                            </a:lnTo>
                            <a:lnTo>
                              <a:pt x="2894" y="4940"/>
                            </a:lnTo>
                            <a:lnTo>
                              <a:pt x="2904" y="4956"/>
                            </a:lnTo>
                            <a:lnTo>
                              <a:pt x="2913" y="4974"/>
                            </a:lnTo>
                            <a:lnTo>
                              <a:pt x="2919" y="4996"/>
                            </a:lnTo>
                            <a:lnTo>
                              <a:pt x="2929" y="5012"/>
                            </a:lnTo>
                            <a:lnTo>
                              <a:pt x="2951" y="5031"/>
                            </a:lnTo>
                            <a:lnTo>
                              <a:pt x="2979" y="5043"/>
                            </a:lnTo>
                            <a:lnTo>
                              <a:pt x="3010" y="5059"/>
                            </a:lnTo>
                            <a:lnTo>
                              <a:pt x="3026" y="5078"/>
                            </a:lnTo>
                            <a:lnTo>
                              <a:pt x="3026" y="5096"/>
                            </a:lnTo>
                            <a:lnTo>
                              <a:pt x="3019" y="5118"/>
                            </a:lnTo>
                            <a:lnTo>
                              <a:pt x="3013" y="5140"/>
                            </a:lnTo>
                            <a:lnTo>
                              <a:pt x="3013" y="5159"/>
                            </a:lnTo>
                            <a:lnTo>
                              <a:pt x="3029" y="5177"/>
                            </a:lnTo>
                            <a:lnTo>
                              <a:pt x="3054" y="5193"/>
                            </a:lnTo>
                            <a:lnTo>
                              <a:pt x="3072" y="5209"/>
                            </a:lnTo>
                            <a:lnTo>
                              <a:pt x="3085" y="5237"/>
                            </a:lnTo>
                            <a:lnTo>
                              <a:pt x="3097" y="5268"/>
                            </a:lnTo>
                            <a:lnTo>
                              <a:pt x="3107" y="5305"/>
                            </a:lnTo>
                            <a:lnTo>
                              <a:pt x="3113" y="5334"/>
                            </a:lnTo>
                            <a:lnTo>
                              <a:pt x="3107" y="5352"/>
                            </a:lnTo>
                            <a:lnTo>
                              <a:pt x="3097" y="5377"/>
                            </a:lnTo>
                            <a:lnTo>
                              <a:pt x="3091" y="5399"/>
                            </a:lnTo>
                            <a:lnTo>
                              <a:pt x="3088" y="5421"/>
                            </a:lnTo>
                            <a:lnTo>
                              <a:pt x="3101" y="5434"/>
                            </a:lnTo>
                            <a:lnTo>
                              <a:pt x="3122" y="5449"/>
                            </a:lnTo>
                            <a:lnTo>
                              <a:pt x="3141" y="5462"/>
                            </a:lnTo>
                            <a:lnTo>
                              <a:pt x="3154" y="5477"/>
                            </a:lnTo>
                            <a:lnTo>
                              <a:pt x="3160" y="5499"/>
                            </a:lnTo>
                            <a:lnTo>
                              <a:pt x="3160" y="5524"/>
                            </a:lnTo>
                            <a:lnTo>
                              <a:pt x="3157" y="5552"/>
                            </a:lnTo>
                            <a:lnTo>
                              <a:pt x="3147" y="5568"/>
                            </a:lnTo>
                            <a:lnTo>
                              <a:pt x="3135" y="5574"/>
                            </a:lnTo>
                            <a:lnTo>
                              <a:pt x="3113" y="5571"/>
                            </a:lnTo>
                            <a:lnTo>
                              <a:pt x="3091" y="5568"/>
                            </a:lnTo>
                            <a:lnTo>
                              <a:pt x="3069" y="5565"/>
                            </a:lnTo>
                            <a:lnTo>
                              <a:pt x="3054" y="5568"/>
                            </a:lnTo>
                            <a:lnTo>
                              <a:pt x="3044" y="5583"/>
                            </a:lnTo>
                            <a:lnTo>
                              <a:pt x="3041" y="5605"/>
                            </a:lnTo>
                            <a:lnTo>
                              <a:pt x="3038" y="5624"/>
                            </a:lnTo>
                            <a:lnTo>
                              <a:pt x="3035" y="5646"/>
                            </a:lnTo>
                            <a:lnTo>
                              <a:pt x="3032" y="5671"/>
                            </a:lnTo>
                            <a:lnTo>
                              <a:pt x="3029" y="5693"/>
                            </a:lnTo>
                            <a:lnTo>
                              <a:pt x="3029" y="5715"/>
                            </a:lnTo>
                            <a:lnTo>
                              <a:pt x="3032" y="5743"/>
                            </a:lnTo>
                            <a:lnTo>
                              <a:pt x="3029" y="5761"/>
                            </a:lnTo>
                            <a:lnTo>
                              <a:pt x="3026" y="5768"/>
                            </a:lnTo>
                            <a:lnTo>
                              <a:pt x="3023" y="5774"/>
                            </a:lnTo>
                            <a:lnTo>
                              <a:pt x="3016" y="5780"/>
                            </a:lnTo>
                            <a:lnTo>
                              <a:pt x="3013" y="5786"/>
                            </a:lnTo>
                            <a:lnTo>
                              <a:pt x="3010" y="5808"/>
                            </a:lnTo>
                            <a:lnTo>
                              <a:pt x="3007" y="5833"/>
                            </a:lnTo>
                            <a:lnTo>
                              <a:pt x="3004" y="5858"/>
                            </a:lnTo>
                            <a:lnTo>
                              <a:pt x="2994" y="5880"/>
                            </a:lnTo>
                            <a:lnTo>
                              <a:pt x="2988" y="5886"/>
                            </a:lnTo>
                            <a:lnTo>
                              <a:pt x="2976" y="5893"/>
                            </a:lnTo>
                            <a:lnTo>
                              <a:pt x="2966" y="5902"/>
                            </a:lnTo>
                            <a:lnTo>
                              <a:pt x="2954" y="5908"/>
                            </a:lnTo>
                            <a:lnTo>
                              <a:pt x="2944" y="5914"/>
                            </a:lnTo>
                            <a:lnTo>
                              <a:pt x="2932" y="5936"/>
                            </a:lnTo>
                            <a:lnTo>
                              <a:pt x="2919" y="5961"/>
                            </a:lnTo>
                            <a:lnTo>
                              <a:pt x="2910" y="5986"/>
                            </a:lnTo>
                            <a:lnTo>
                              <a:pt x="2901" y="6008"/>
                            </a:lnTo>
                            <a:lnTo>
                              <a:pt x="2891" y="6033"/>
                            </a:lnTo>
                            <a:lnTo>
                              <a:pt x="2876" y="6049"/>
                            </a:lnTo>
                            <a:lnTo>
                              <a:pt x="2863" y="6052"/>
                            </a:lnTo>
                            <a:lnTo>
                              <a:pt x="2845" y="6052"/>
                            </a:lnTo>
                            <a:lnTo>
                              <a:pt x="2826" y="6049"/>
                            </a:lnTo>
                            <a:lnTo>
                              <a:pt x="2810" y="6049"/>
                            </a:lnTo>
                            <a:lnTo>
                              <a:pt x="2791" y="6064"/>
                            </a:lnTo>
                            <a:lnTo>
                              <a:pt x="2766" y="6083"/>
                            </a:lnTo>
                            <a:lnTo>
                              <a:pt x="2748" y="6108"/>
                            </a:lnTo>
                            <a:lnTo>
                              <a:pt x="2735" y="6130"/>
                            </a:lnTo>
                            <a:lnTo>
                              <a:pt x="2738" y="6145"/>
                            </a:lnTo>
                            <a:lnTo>
                              <a:pt x="2745" y="6170"/>
                            </a:lnTo>
                            <a:lnTo>
                              <a:pt x="2751" y="6192"/>
                            </a:lnTo>
                            <a:lnTo>
                              <a:pt x="2757" y="6214"/>
                            </a:lnTo>
                            <a:lnTo>
                              <a:pt x="2751" y="6230"/>
                            </a:lnTo>
                            <a:lnTo>
                              <a:pt x="2738" y="6239"/>
                            </a:lnTo>
                            <a:lnTo>
                              <a:pt x="2713" y="6239"/>
                            </a:lnTo>
                            <a:lnTo>
                              <a:pt x="2692" y="6239"/>
                            </a:lnTo>
                            <a:lnTo>
                              <a:pt x="2673" y="6242"/>
                            </a:lnTo>
                            <a:lnTo>
                              <a:pt x="2648" y="6255"/>
                            </a:lnTo>
                            <a:lnTo>
                              <a:pt x="2623" y="6273"/>
                            </a:lnTo>
                            <a:lnTo>
                              <a:pt x="2607" y="6292"/>
                            </a:lnTo>
                            <a:lnTo>
                              <a:pt x="2601" y="6311"/>
                            </a:lnTo>
                            <a:lnTo>
                              <a:pt x="2598" y="6333"/>
                            </a:lnTo>
                            <a:lnTo>
                              <a:pt x="2598" y="6358"/>
                            </a:lnTo>
                            <a:lnTo>
                              <a:pt x="2592" y="6377"/>
                            </a:lnTo>
                            <a:lnTo>
                              <a:pt x="2579" y="6386"/>
                            </a:lnTo>
                            <a:lnTo>
                              <a:pt x="2563" y="6392"/>
                            </a:lnTo>
                            <a:lnTo>
                              <a:pt x="2545" y="6402"/>
                            </a:lnTo>
                            <a:lnTo>
                              <a:pt x="2535" y="6411"/>
                            </a:lnTo>
                            <a:lnTo>
                              <a:pt x="2535" y="6430"/>
                            </a:lnTo>
                            <a:lnTo>
                              <a:pt x="2542" y="6451"/>
                            </a:lnTo>
                            <a:lnTo>
                              <a:pt x="2548" y="6473"/>
                            </a:lnTo>
                            <a:lnTo>
                              <a:pt x="2551" y="6492"/>
                            </a:lnTo>
                            <a:lnTo>
                              <a:pt x="2548" y="6498"/>
                            </a:lnTo>
                            <a:lnTo>
                              <a:pt x="2542" y="6505"/>
                            </a:lnTo>
                            <a:lnTo>
                              <a:pt x="2535" y="6511"/>
                            </a:lnTo>
                            <a:lnTo>
                              <a:pt x="2529" y="6517"/>
                            </a:lnTo>
                            <a:lnTo>
                              <a:pt x="2526" y="6520"/>
                            </a:lnTo>
                            <a:lnTo>
                              <a:pt x="2517" y="6551"/>
                            </a:lnTo>
                            <a:lnTo>
                              <a:pt x="2510" y="6592"/>
                            </a:lnTo>
                            <a:lnTo>
                              <a:pt x="2507" y="6623"/>
                            </a:lnTo>
                            <a:lnTo>
                              <a:pt x="2517" y="6651"/>
                            </a:lnTo>
                            <a:lnTo>
                              <a:pt x="2526" y="6683"/>
                            </a:lnTo>
                            <a:lnTo>
                              <a:pt x="2517" y="6683"/>
                            </a:lnTo>
                            <a:lnTo>
                              <a:pt x="2504" y="6683"/>
                            </a:lnTo>
                            <a:lnTo>
                              <a:pt x="2495" y="6686"/>
                            </a:lnTo>
                            <a:lnTo>
                              <a:pt x="2476" y="6695"/>
                            </a:lnTo>
                            <a:lnTo>
                              <a:pt x="2454" y="6714"/>
                            </a:lnTo>
                            <a:lnTo>
                              <a:pt x="2435" y="6733"/>
                            </a:lnTo>
                            <a:lnTo>
                              <a:pt x="2429" y="6748"/>
                            </a:lnTo>
                            <a:lnTo>
                              <a:pt x="2420" y="6767"/>
                            </a:lnTo>
                            <a:lnTo>
                              <a:pt x="2410" y="6786"/>
                            </a:lnTo>
                            <a:lnTo>
                              <a:pt x="2401" y="6795"/>
                            </a:lnTo>
                            <a:lnTo>
                              <a:pt x="2385" y="6792"/>
                            </a:lnTo>
                            <a:lnTo>
                              <a:pt x="2367" y="6782"/>
                            </a:lnTo>
                            <a:lnTo>
                              <a:pt x="2348" y="6770"/>
                            </a:lnTo>
                            <a:lnTo>
                              <a:pt x="2332" y="6767"/>
                            </a:lnTo>
                            <a:lnTo>
                              <a:pt x="2326" y="6770"/>
                            </a:lnTo>
                            <a:lnTo>
                              <a:pt x="2320" y="6776"/>
                            </a:lnTo>
                            <a:lnTo>
                              <a:pt x="2314" y="6782"/>
                            </a:lnTo>
                            <a:lnTo>
                              <a:pt x="2307" y="6789"/>
                            </a:lnTo>
                            <a:lnTo>
                              <a:pt x="2301" y="6795"/>
                            </a:lnTo>
                            <a:lnTo>
                              <a:pt x="2295" y="6801"/>
                            </a:lnTo>
                            <a:lnTo>
                              <a:pt x="2289" y="6801"/>
                            </a:lnTo>
                            <a:lnTo>
                              <a:pt x="2276" y="6795"/>
                            </a:lnTo>
                            <a:lnTo>
                              <a:pt x="2267" y="6779"/>
                            </a:lnTo>
                            <a:lnTo>
                              <a:pt x="2257" y="6761"/>
                            </a:lnTo>
                            <a:lnTo>
                              <a:pt x="2251" y="6742"/>
                            </a:lnTo>
                            <a:lnTo>
                              <a:pt x="2239" y="6729"/>
                            </a:lnTo>
                            <a:lnTo>
                              <a:pt x="2223" y="6726"/>
                            </a:lnTo>
                            <a:lnTo>
                              <a:pt x="2201" y="6726"/>
                            </a:lnTo>
                            <a:lnTo>
                              <a:pt x="2183" y="6729"/>
                            </a:lnTo>
                            <a:lnTo>
                              <a:pt x="2179" y="6736"/>
                            </a:lnTo>
                            <a:lnTo>
                              <a:pt x="2179" y="6742"/>
                            </a:lnTo>
                            <a:lnTo>
                              <a:pt x="2176" y="6748"/>
                            </a:lnTo>
                            <a:lnTo>
                              <a:pt x="2176" y="6754"/>
                            </a:lnTo>
                            <a:lnTo>
                              <a:pt x="2173" y="6757"/>
                            </a:lnTo>
                            <a:lnTo>
                              <a:pt x="2158" y="6773"/>
                            </a:lnTo>
                            <a:lnTo>
                              <a:pt x="2139" y="6792"/>
                            </a:lnTo>
                            <a:lnTo>
                              <a:pt x="2117" y="6804"/>
                            </a:lnTo>
                            <a:lnTo>
                              <a:pt x="2095" y="6807"/>
                            </a:lnTo>
                            <a:lnTo>
                              <a:pt x="2089" y="6804"/>
                            </a:lnTo>
                            <a:lnTo>
                              <a:pt x="2079" y="6798"/>
                            </a:lnTo>
                            <a:lnTo>
                              <a:pt x="2073" y="6792"/>
                            </a:lnTo>
                            <a:lnTo>
                              <a:pt x="2067" y="6782"/>
                            </a:lnTo>
                            <a:lnTo>
                              <a:pt x="2058" y="6773"/>
                            </a:lnTo>
                            <a:lnTo>
                              <a:pt x="2054" y="6767"/>
                            </a:lnTo>
                            <a:lnTo>
                              <a:pt x="2033" y="6742"/>
                            </a:lnTo>
                            <a:lnTo>
                              <a:pt x="2011" y="6711"/>
                            </a:lnTo>
                            <a:lnTo>
                              <a:pt x="1986" y="6679"/>
                            </a:lnTo>
                            <a:lnTo>
                              <a:pt x="1970" y="6651"/>
                            </a:lnTo>
                            <a:lnTo>
                              <a:pt x="1958" y="6629"/>
                            </a:lnTo>
                            <a:lnTo>
                              <a:pt x="1945" y="6601"/>
                            </a:lnTo>
                            <a:lnTo>
                              <a:pt x="1933" y="6576"/>
                            </a:lnTo>
                            <a:lnTo>
                              <a:pt x="1917" y="6561"/>
                            </a:lnTo>
                            <a:lnTo>
                              <a:pt x="1905" y="6555"/>
                            </a:lnTo>
                            <a:lnTo>
                              <a:pt x="1883" y="6558"/>
                            </a:lnTo>
                            <a:lnTo>
                              <a:pt x="1864" y="6558"/>
                            </a:lnTo>
                            <a:lnTo>
                              <a:pt x="1848" y="6558"/>
                            </a:lnTo>
                            <a:lnTo>
                              <a:pt x="1827" y="6548"/>
                            </a:lnTo>
                            <a:lnTo>
                              <a:pt x="1802" y="6539"/>
                            </a:lnTo>
                            <a:lnTo>
                              <a:pt x="1780" y="6523"/>
                            </a:lnTo>
                            <a:lnTo>
                              <a:pt x="1767" y="6505"/>
                            </a:lnTo>
                            <a:lnTo>
                              <a:pt x="1773" y="6489"/>
                            </a:lnTo>
                            <a:lnTo>
                              <a:pt x="1789" y="6470"/>
                            </a:lnTo>
                            <a:lnTo>
                              <a:pt x="1805" y="6455"/>
                            </a:lnTo>
                            <a:lnTo>
                              <a:pt x="1814" y="6436"/>
                            </a:lnTo>
                            <a:lnTo>
                              <a:pt x="1811" y="6420"/>
                            </a:lnTo>
                            <a:lnTo>
                              <a:pt x="1802" y="6398"/>
                            </a:lnTo>
                            <a:lnTo>
                              <a:pt x="1792" y="6380"/>
                            </a:lnTo>
                            <a:lnTo>
                              <a:pt x="1780" y="6364"/>
                            </a:lnTo>
                            <a:lnTo>
                              <a:pt x="1761" y="6355"/>
                            </a:lnTo>
                            <a:lnTo>
                              <a:pt x="1739" y="6348"/>
                            </a:lnTo>
                            <a:lnTo>
                              <a:pt x="1717" y="6345"/>
                            </a:lnTo>
                            <a:lnTo>
                              <a:pt x="1699" y="6352"/>
                            </a:lnTo>
                            <a:lnTo>
                              <a:pt x="1677" y="6361"/>
                            </a:lnTo>
                            <a:lnTo>
                              <a:pt x="1661" y="6370"/>
                            </a:lnTo>
                            <a:lnTo>
                              <a:pt x="1636" y="6380"/>
                            </a:lnTo>
                            <a:lnTo>
                              <a:pt x="1608" y="6392"/>
                            </a:lnTo>
                            <a:lnTo>
                              <a:pt x="1580" y="6402"/>
                            </a:lnTo>
                            <a:lnTo>
                              <a:pt x="1558" y="6405"/>
                            </a:lnTo>
                            <a:lnTo>
                              <a:pt x="1533" y="6395"/>
                            </a:lnTo>
                            <a:lnTo>
                              <a:pt x="1508" y="6383"/>
                            </a:lnTo>
                            <a:lnTo>
                              <a:pt x="1486" y="6370"/>
                            </a:lnTo>
                            <a:lnTo>
                              <a:pt x="1458" y="6358"/>
                            </a:lnTo>
                            <a:lnTo>
                              <a:pt x="1427" y="6342"/>
                            </a:lnTo>
                            <a:lnTo>
                              <a:pt x="1399" y="6330"/>
                            </a:lnTo>
                            <a:lnTo>
                              <a:pt x="1377" y="6327"/>
                            </a:lnTo>
                            <a:lnTo>
                              <a:pt x="1352" y="6323"/>
                            </a:lnTo>
                            <a:lnTo>
                              <a:pt x="1327" y="6317"/>
                            </a:lnTo>
                            <a:lnTo>
                              <a:pt x="1308" y="6311"/>
                            </a:lnTo>
                            <a:lnTo>
                              <a:pt x="1299" y="6305"/>
                            </a:lnTo>
                            <a:lnTo>
                              <a:pt x="1293" y="6295"/>
                            </a:lnTo>
                            <a:lnTo>
                              <a:pt x="1286" y="6286"/>
                            </a:lnTo>
                            <a:lnTo>
                              <a:pt x="1280" y="6280"/>
                            </a:lnTo>
                            <a:lnTo>
                              <a:pt x="1271" y="6273"/>
                            </a:lnTo>
                            <a:lnTo>
                              <a:pt x="1252" y="6270"/>
                            </a:lnTo>
                            <a:lnTo>
                              <a:pt x="1230" y="6273"/>
                            </a:lnTo>
                            <a:lnTo>
                              <a:pt x="1211" y="6273"/>
                            </a:lnTo>
                            <a:lnTo>
                              <a:pt x="1186" y="6267"/>
                            </a:lnTo>
                            <a:lnTo>
                              <a:pt x="1158" y="6255"/>
                            </a:lnTo>
                            <a:lnTo>
                              <a:pt x="1136" y="6239"/>
                            </a:lnTo>
                            <a:lnTo>
                              <a:pt x="1124" y="6220"/>
                            </a:lnTo>
                            <a:lnTo>
                              <a:pt x="1118" y="6195"/>
                            </a:lnTo>
                            <a:lnTo>
                              <a:pt x="1108" y="6174"/>
                            </a:lnTo>
                            <a:lnTo>
                              <a:pt x="1096" y="6155"/>
                            </a:lnTo>
                            <a:lnTo>
                              <a:pt x="1077" y="6149"/>
                            </a:lnTo>
                            <a:lnTo>
                              <a:pt x="1055" y="6149"/>
                            </a:lnTo>
                            <a:lnTo>
                              <a:pt x="1033" y="6149"/>
                            </a:lnTo>
                            <a:lnTo>
                              <a:pt x="1015" y="6149"/>
                            </a:lnTo>
                            <a:lnTo>
                              <a:pt x="990" y="6149"/>
                            </a:lnTo>
                            <a:lnTo>
                              <a:pt x="958" y="6149"/>
                            </a:lnTo>
                            <a:lnTo>
                              <a:pt x="930" y="6142"/>
                            </a:lnTo>
                            <a:lnTo>
                              <a:pt x="912" y="6130"/>
                            </a:lnTo>
                            <a:lnTo>
                              <a:pt x="890" y="6111"/>
                            </a:lnTo>
                            <a:lnTo>
                              <a:pt x="877" y="6095"/>
                            </a:lnTo>
                            <a:lnTo>
                              <a:pt x="874" y="6071"/>
                            </a:lnTo>
                            <a:lnTo>
                              <a:pt x="874" y="6042"/>
                            </a:lnTo>
                            <a:lnTo>
                              <a:pt x="877" y="6017"/>
                            </a:lnTo>
                            <a:lnTo>
                              <a:pt x="880" y="6011"/>
                            </a:lnTo>
                            <a:lnTo>
                              <a:pt x="887" y="6002"/>
                            </a:lnTo>
                            <a:lnTo>
                              <a:pt x="890" y="5996"/>
                            </a:lnTo>
                            <a:lnTo>
                              <a:pt x="893" y="5986"/>
                            </a:lnTo>
                            <a:lnTo>
                              <a:pt x="896" y="5980"/>
                            </a:lnTo>
                            <a:lnTo>
                              <a:pt x="890" y="5964"/>
                            </a:lnTo>
                            <a:lnTo>
                              <a:pt x="880" y="5942"/>
                            </a:lnTo>
                            <a:lnTo>
                              <a:pt x="868" y="5927"/>
                            </a:lnTo>
                            <a:lnTo>
                              <a:pt x="855" y="5918"/>
                            </a:lnTo>
                            <a:lnTo>
                              <a:pt x="837" y="5918"/>
                            </a:lnTo>
                            <a:lnTo>
                              <a:pt x="812" y="5924"/>
                            </a:lnTo>
                            <a:lnTo>
                              <a:pt x="790" y="5933"/>
                            </a:lnTo>
                            <a:lnTo>
                              <a:pt x="774" y="5942"/>
                            </a:lnTo>
                            <a:lnTo>
                              <a:pt x="765" y="5961"/>
                            </a:lnTo>
                            <a:lnTo>
                              <a:pt x="762" y="5986"/>
                            </a:lnTo>
                            <a:lnTo>
                              <a:pt x="759" y="6011"/>
                            </a:lnTo>
                            <a:lnTo>
                              <a:pt x="755" y="6033"/>
                            </a:lnTo>
                            <a:lnTo>
                              <a:pt x="755" y="6055"/>
                            </a:lnTo>
                            <a:lnTo>
                              <a:pt x="759" y="6077"/>
                            </a:lnTo>
                            <a:lnTo>
                              <a:pt x="755" y="6095"/>
                            </a:lnTo>
                            <a:lnTo>
                              <a:pt x="743" y="6114"/>
                            </a:lnTo>
                            <a:lnTo>
                              <a:pt x="724" y="6130"/>
                            </a:lnTo>
                            <a:lnTo>
                              <a:pt x="705" y="6139"/>
                            </a:lnTo>
                            <a:lnTo>
                              <a:pt x="687" y="6142"/>
                            </a:lnTo>
                            <a:lnTo>
                              <a:pt x="665" y="6142"/>
                            </a:lnTo>
                            <a:lnTo>
                              <a:pt x="649" y="6139"/>
                            </a:lnTo>
                            <a:lnTo>
                              <a:pt x="627" y="6130"/>
                            </a:lnTo>
                            <a:lnTo>
                              <a:pt x="602" y="6114"/>
                            </a:lnTo>
                            <a:lnTo>
                              <a:pt x="587" y="6099"/>
                            </a:lnTo>
                            <a:lnTo>
                              <a:pt x="574" y="6083"/>
                            </a:lnTo>
                            <a:lnTo>
                              <a:pt x="565" y="6061"/>
                            </a:lnTo>
                            <a:lnTo>
                              <a:pt x="559" y="6039"/>
                            </a:lnTo>
                            <a:lnTo>
                              <a:pt x="559" y="6021"/>
                            </a:lnTo>
                            <a:lnTo>
                              <a:pt x="562" y="5996"/>
                            </a:lnTo>
                            <a:lnTo>
                              <a:pt x="571" y="5971"/>
                            </a:lnTo>
                            <a:lnTo>
                              <a:pt x="581" y="5955"/>
                            </a:lnTo>
                            <a:lnTo>
                              <a:pt x="596" y="5946"/>
                            </a:lnTo>
                            <a:lnTo>
                              <a:pt x="615" y="5942"/>
                            </a:lnTo>
                            <a:lnTo>
                              <a:pt x="634" y="5939"/>
                            </a:lnTo>
                            <a:lnTo>
                              <a:pt x="649" y="5930"/>
                            </a:lnTo>
                            <a:lnTo>
                              <a:pt x="652" y="5914"/>
                            </a:lnTo>
                            <a:lnTo>
                              <a:pt x="652" y="5889"/>
                            </a:lnTo>
                            <a:lnTo>
                              <a:pt x="649" y="5864"/>
                            </a:lnTo>
                            <a:lnTo>
                              <a:pt x="646" y="5843"/>
                            </a:lnTo>
                            <a:lnTo>
                              <a:pt x="649" y="5824"/>
                            </a:lnTo>
                            <a:lnTo>
                              <a:pt x="652" y="5814"/>
                            </a:lnTo>
                            <a:lnTo>
                              <a:pt x="659" y="5808"/>
                            </a:lnTo>
                            <a:lnTo>
                              <a:pt x="668" y="5799"/>
                            </a:lnTo>
                            <a:lnTo>
                              <a:pt x="674" y="5793"/>
                            </a:lnTo>
                            <a:lnTo>
                              <a:pt x="681" y="5786"/>
                            </a:lnTo>
                            <a:lnTo>
                              <a:pt x="693" y="5761"/>
                            </a:lnTo>
                            <a:lnTo>
                              <a:pt x="702" y="5730"/>
                            </a:lnTo>
                            <a:lnTo>
                              <a:pt x="712" y="5699"/>
                            </a:lnTo>
                            <a:lnTo>
                              <a:pt x="718" y="5668"/>
                            </a:lnTo>
                            <a:lnTo>
                              <a:pt x="715" y="5643"/>
                            </a:lnTo>
                            <a:lnTo>
                              <a:pt x="712" y="5636"/>
                            </a:lnTo>
                            <a:lnTo>
                              <a:pt x="705" y="5630"/>
                            </a:lnTo>
                            <a:lnTo>
                              <a:pt x="699" y="5624"/>
                            </a:lnTo>
                            <a:lnTo>
                              <a:pt x="693" y="5621"/>
                            </a:lnTo>
                            <a:lnTo>
                              <a:pt x="687" y="5618"/>
                            </a:lnTo>
                            <a:lnTo>
                              <a:pt x="662" y="5605"/>
                            </a:lnTo>
                            <a:lnTo>
                              <a:pt x="634" y="5596"/>
                            </a:lnTo>
                            <a:lnTo>
                              <a:pt x="606" y="5590"/>
                            </a:lnTo>
                            <a:lnTo>
                              <a:pt x="587" y="5587"/>
                            </a:lnTo>
                            <a:lnTo>
                              <a:pt x="562" y="5587"/>
                            </a:lnTo>
                            <a:lnTo>
                              <a:pt x="540" y="5587"/>
                            </a:lnTo>
                            <a:lnTo>
                              <a:pt x="521" y="5577"/>
                            </a:lnTo>
                            <a:lnTo>
                              <a:pt x="496" y="5562"/>
                            </a:lnTo>
                            <a:lnTo>
                              <a:pt x="474" y="5549"/>
                            </a:lnTo>
                            <a:lnTo>
                              <a:pt x="453" y="5540"/>
                            </a:lnTo>
                            <a:lnTo>
                              <a:pt x="446" y="5540"/>
                            </a:lnTo>
                            <a:lnTo>
                              <a:pt x="437" y="5537"/>
                            </a:lnTo>
                            <a:lnTo>
                              <a:pt x="428" y="5540"/>
                            </a:lnTo>
                            <a:lnTo>
                              <a:pt x="418" y="5540"/>
                            </a:lnTo>
                            <a:lnTo>
                              <a:pt x="409" y="5543"/>
                            </a:lnTo>
                            <a:lnTo>
                              <a:pt x="403" y="5555"/>
                            </a:lnTo>
                            <a:lnTo>
                              <a:pt x="396" y="5574"/>
                            </a:lnTo>
                            <a:lnTo>
                              <a:pt x="390" y="5593"/>
                            </a:lnTo>
                            <a:lnTo>
                              <a:pt x="381" y="5602"/>
                            </a:lnTo>
                            <a:lnTo>
                              <a:pt x="362" y="5608"/>
                            </a:lnTo>
                            <a:lnTo>
                              <a:pt x="337" y="5608"/>
                            </a:lnTo>
                            <a:lnTo>
                              <a:pt x="315" y="5605"/>
                            </a:lnTo>
                            <a:lnTo>
                              <a:pt x="293" y="5596"/>
                            </a:lnTo>
                            <a:lnTo>
                              <a:pt x="268" y="5583"/>
                            </a:lnTo>
                            <a:lnTo>
                              <a:pt x="253" y="5565"/>
                            </a:lnTo>
                            <a:lnTo>
                              <a:pt x="250" y="5552"/>
                            </a:lnTo>
                            <a:lnTo>
                              <a:pt x="253" y="5533"/>
                            </a:lnTo>
                            <a:lnTo>
                              <a:pt x="259" y="5512"/>
                            </a:lnTo>
                            <a:lnTo>
                              <a:pt x="262" y="5496"/>
                            </a:lnTo>
                            <a:lnTo>
                              <a:pt x="259" y="5480"/>
                            </a:lnTo>
                            <a:lnTo>
                              <a:pt x="243" y="5468"/>
                            </a:lnTo>
                            <a:lnTo>
                              <a:pt x="221" y="5462"/>
                            </a:lnTo>
                            <a:lnTo>
                              <a:pt x="196" y="5455"/>
                            </a:lnTo>
                            <a:lnTo>
                              <a:pt x="178" y="5455"/>
                            </a:lnTo>
                            <a:lnTo>
                              <a:pt x="156" y="5465"/>
                            </a:lnTo>
                            <a:lnTo>
                              <a:pt x="134" y="5483"/>
                            </a:lnTo>
                            <a:lnTo>
                              <a:pt x="112" y="5505"/>
                            </a:lnTo>
                            <a:lnTo>
                              <a:pt x="87" y="5521"/>
                            </a:lnTo>
                            <a:lnTo>
                              <a:pt x="68" y="5524"/>
                            </a:lnTo>
                            <a:lnTo>
                              <a:pt x="53" y="5515"/>
                            </a:lnTo>
                            <a:lnTo>
                              <a:pt x="40" y="5493"/>
                            </a:lnTo>
                            <a:lnTo>
                              <a:pt x="31" y="5471"/>
                            </a:lnTo>
                            <a:lnTo>
                              <a:pt x="28" y="5449"/>
                            </a:lnTo>
                            <a:lnTo>
                              <a:pt x="28" y="5443"/>
                            </a:lnTo>
                            <a:lnTo>
                              <a:pt x="34" y="5437"/>
                            </a:lnTo>
                            <a:lnTo>
                              <a:pt x="40" y="5430"/>
                            </a:lnTo>
                            <a:lnTo>
                              <a:pt x="47" y="5424"/>
                            </a:lnTo>
                            <a:lnTo>
                              <a:pt x="53" y="5415"/>
                            </a:lnTo>
                            <a:lnTo>
                              <a:pt x="56" y="5409"/>
                            </a:lnTo>
                            <a:lnTo>
                              <a:pt x="50" y="5393"/>
                            </a:lnTo>
                            <a:lnTo>
                              <a:pt x="34" y="5374"/>
                            </a:lnTo>
                            <a:lnTo>
                              <a:pt x="15" y="5355"/>
                            </a:lnTo>
                            <a:lnTo>
                              <a:pt x="3" y="5337"/>
                            </a:lnTo>
                            <a:lnTo>
                              <a:pt x="0" y="5321"/>
                            </a:lnTo>
                            <a:lnTo>
                              <a:pt x="12" y="5312"/>
                            </a:lnTo>
                            <a:lnTo>
                              <a:pt x="31" y="5305"/>
                            </a:lnTo>
                            <a:lnTo>
                              <a:pt x="53" y="5302"/>
                            </a:lnTo>
                            <a:lnTo>
                              <a:pt x="75" y="5302"/>
                            </a:lnTo>
                            <a:lnTo>
                              <a:pt x="93" y="5302"/>
                            </a:lnTo>
                            <a:lnTo>
                              <a:pt x="128" y="5302"/>
                            </a:lnTo>
                            <a:lnTo>
                              <a:pt x="168" y="5302"/>
                            </a:lnTo>
                            <a:lnTo>
                              <a:pt x="209" y="5299"/>
                            </a:lnTo>
                            <a:lnTo>
                              <a:pt x="240" y="5293"/>
                            </a:lnTo>
                            <a:lnTo>
                              <a:pt x="268" y="5281"/>
                            </a:lnTo>
                            <a:lnTo>
                              <a:pt x="303" y="5256"/>
                            </a:lnTo>
                            <a:lnTo>
                              <a:pt x="331" y="5231"/>
                            </a:lnTo>
                            <a:lnTo>
                              <a:pt x="353" y="5209"/>
                            </a:lnTo>
                            <a:lnTo>
                              <a:pt x="378" y="5177"/>
                            </a:lnTo>
                            <a:lnTo>
                              <a:pt x="406" y="5137"/>
                            </a:lnTo>
                            <a:lnTo>
                              <a:pt x="431" y="5093"/>
                            </a:lnTo>
                            <a:lnTo>
                              <a:pt x="456" y="5049"/>
                            </a:lnTo>
                            <a:lnTo>
                              <a:pt x="478" y="5015"/>
                            </a:lnTo>
                            <a:lnTo>
                              <a:pt x="490" y="4996"/>
                            </a:lnTo>
                            <a:lnTo>
                              <a:pt x="509" y="4974"/>
                            </a:lnTo>
                            <a:lnTo>
                              <a:pt x="524" y="4950"/>
                            </a:lnTo>
                            <a:lnTo>
                              <a:pt x="537" y="4928"/>
                            </a:lnTo>
                            <a:lnTo>
                              <a:pt x="546" y="4906"/>
                            </a:lnTo>
                            <a:lnTo>
                              <a:pt x="549" y="4878"/>
                            </a:lnTo>
                            <a:lnTo>
                              <a:pt x="556" y="4850"/>
                            </a:lnTo>
                            <a:lnTo>
                              <a:pt x="565" y="4828"/>
                            </a:lnTo>
                            <a:lnTo>
                              <a:pt x="587" y="4809"/>
                            </a:lnTo>
                            <a:lnTo>
                              <a:pt x="618" y="4787"/>
                            </a:lnTo>
                            <a:lnTo>
                              <a:pt x="637" y="4768"/>
                            </a:lnTo>
                            <a:lnTo>
                              <a:pt x="646" y="4747"/>
                            </a:lnTo>
                            <a:lnTo>
                              <a:pt x="649" y="4718"/>
                            </a:lnTo>
                            <a:lnTo>
                              <a:pt x="652" y="4687"/>
                            </a:lnTo>
                            <a:lnTo>
                              <a:pt x="652" y="4662"/>
                            </a:lnTo>
                            <a:lnTo>
                              <a:pt x="652" y="4634"/>
                            </a:lnTo>
                            <a:lnTo>
                              <a:pt x="652" y="4603"/>
                            </a:lnTo>
                            <a:lnTo>
                              <a:pt x="652" y="4569"/>
                            </a:lnTo>
                            <a:lnTo>
                              <a:pt x="656" y="4540"/>
                            </a:lnTo>
                            <a:lnTo>
                              <a:pt x="665" y="4522"/>
                            </a:lnTo>
                            <a:lnTo>
                              <a:pt x="677" y="4500"/>
                            </a:lnTo>
                            <a:lnTo>
                              <a:pt x="693" y="4481"/>
                            </a:lnTo>
                            <a:lnTo>
                              <a:pt x="702" y="4462"/>
                            </a:lnTo>
                            <a:lnTo>
                              <a:pt x="702" y="4441"/>
                            </a:lnTo>
                            <a:lnTo>
                              <a:pt x="702" y="4416"/>
                            </a:lnTo>
                            <a:lnTo>
                              <a:pt x="702" y="4391"/>
                            </a:lnTo>
                            <a:lnTo>
                              <a:pt x="702" y="4369"/>
                            </a:lnTo>
                            <a:lnTo>
                              <a:pt x="702" y="4341"/>
                            </a:lnTo>
                            <a:lnTo>
                              <a:pt x="705" y="4306"/>
                            </a:lnTo>
                            <a:lnTo>
                              <a:pt x="709" y="4272"/>
                            </a:lnTo>
                            <a:lnTo>
                              <a:pt x="715" y="4244"/>
                            </a:lnTo>
                            <a:lnTo>
                              <a:pt x="727" y="4222"/>
                            </a:lnTo>
                            <a:lnTo>
                              <a:pt x="749" y="4200"/>
                            </a:lnTo>
                            <a:lnTo>
                              <a:pt x="771" y="4175"/>
                            </a:lnTo>
                            <a:lnTo>
                              <a:pt x="787" y="4156"/>
                            </a:lnTo>
                            <a:lnTo>
                              <a:pt x="796" y="4119"/>
                            </a:lnTo>
                            <a:lnTo>
                              <a:pt x="802" y="4075"/>
                            </a:lnTo>
                            <a:lnTo>
                              <a:pt x="805" y="4028"/>
                            </a:lnTo>
                            <a:lnTo>
                              <a:pt x="809" y="3982"/>
                            </a:lnTo>
                            <a:lnTo>
                              <a:pt x="812" y="3935"/>
                            </a:lnTo>
                            <a:lnTo>
                              <a:pt x="818" y="3900"/>
                            </a:lnTo>
                            <a:lnTo>
                              <a:pt x="827" y="3860"/>
                            </a:lnTo>
                            <a:lnTo>
                              <a:pt x="843" y="3810"/>
                            </a:lnTo>
                            <a:lnTo>
                              <a:pt x="862" y="3760"/>
                            </a:lnTo>
                            <a:lnTo>
                              <a:pt x="877" y="3710"/>
                            </a:lnTo>
                            <a:lnTo>
                              <a:pt x="890" y="3669"/>
                            </a:lnTo>
                            <a:lnTo>
                              <a:pt x="902" y="3622"/>
                            </a:lnTo>
                            <a:lnTo>
                              <a:pt x="912" y="3563"/>
                            </a:lnTo>
                            <a:lnTo>
                              <a:pt x="924" y="3501"/>
                            </a:lnTo>
                            <a:lnTo>
                              <a:pt x="933" y="3441"/>
                            </a:lnTo>
                            <a:lnTo>
                              <a:pt x="943" y="3394"/>
                            </a:lnTo>
                            <a:lnTo>
                              <a:pt x="946" y="3348"/>
                            </a:lnTo>
                            <a:lnTo>
                              <a:pt x="952" y="3291"/>
                            </a:lnTo>
                            <a:lnTo>
                              <a:pt x="958" y="3235"/>
                            </a:lnTo>
                            <a:lnTo>
                              <a:pt x="968" y="3188"/>
                            </a:lnTo>
                            <a:lnTo>
                              <a:pt x="977" y="3160"/>
                            </a:lnTo>
                            <a:lnTo>
                              <a:pt x="993" y="3123"/>
                            </a:lnTo>
                            <a:lnTo>
                              <a:pt x="1012" y="3088"/>
                            </a:lnTo>
                            <a:lnTo>
                              <a:pt x="1021" y="3057"/>
                            </a:lnTo>
                            <a:lnTo>
                              <a:pt x="1027" y="3029"/>
                            </a:lnTo>
                            <a:lnTo>
                              <a:pt x="1030" y="2992"/>
                            </a:lnTo>
                            <a:lnTo>
                              <a:pt x="1033" y="2957"/>
                            </a:lnTo>
                            <a:lnTo>
                              <a:pt x="1036" y="2926"/>
                            </a:lnTo>
                            <a:lnTo>
                              <a:pt x="1043" y="2889"/>
                            </a:lnTo>
                            <a:lnTo>
                              <a:pt x="1049" y="2842"/>
                            </a:lnTo>
                            <a:lnTo>
                              <a:pt x="1055" y="2798"/>
                            </a:lnTo>
                            <a:lnTo>
                              <a:pt x="1058" y="2761"/>
                            </a:lnTo>
                            <a:lnTo>
                              <a:pt x="1058" y="2729"/>
                            </a:lnTo>
                            <a:lnTo>
                              <a:pt x="1058" y="2695"/>
                            </a:lnTo>
                            <a:lnTo>
                              <a:pt x="1058" y="2658"/>
                            </a:lnTo>
                            <a:lnTo>
                              <a:pt x="1065" y="2629"/>
                            </a:lnTo>
                            <a:lnTo>
                              <a:pt x="1077" y="2604"/>
                            </a:lnTo>
                            <a:lnTo>
                              <a:pt x="1096" y="2579"/>
                            </a:lnTo>
                            <a:lnTo>
                              <a:pt x="1111" y="2558"/>
                            </a:lnTo>
                            <a:lnTo>
                              <a:pt x="1124" y="2536"/>
                            </a:lnTo>
                            <a:lnTo>
                              <a:pt x="1136" y="2514"/>
                            </a:lnTo>
                            <a:lnTo>
                              <a:pt x="1146" y="2492"/>
                            </a:lnTo>
                            <a:lnTo>
                              <a:pt x="1152" y="2461"/>
                            </a:lnTo>
                            <a:lnTo>
                              <a:pt x="1158" y="2423"/>
                            </a:lnTo>
                            <a:lnTo>
                              <a:pt x="1168" y="2395"/>
                            </a:lnTo>
                            <a:lnTo>
                              <a:pt x="1177" y="2373"/>
                            </a:lnTo>
                            <a:lnTo>
                              <a:pt x="1190" y="2348"/>
                            </a:lnTo>
                            <a:lnTo>
                              <a:pt x="1208" y="2333"/>
                            </a:lnTo>
                            <a:lnTo>
                              <a:pt x="1214" y="2333"/>
                            </a:lnTo>
                            <a:lnTo>
                              <a:pt x="1221" y="2336"/>
                            </a:lnTo>
                            <a:lnTo>
                              <a:pt x="1227" y="2339"/>
                            </a:lnTo>
                            <a:lnTo>
                              <a:pt x="1233" y="2342"/>
                            </a:lnTo>
                            <a:lnTo>
                              <a:pt x="1239" y="2345"/>
                            </a:lnTo>
                            <a:lnTo>
                              <a:pt x="1246" y="2348"/>
                            </a:lnTo>
                            <a:lnTo>
                              <a:pt x="1252" y="2352"/>
                            </a:lnTo>
                            <a:lnTo>
                              <a:pt x="1261" y="2355"/>
                            </a:lnTo>
                            <a:lnTo>
                              <a:pt x="1271" y="2361"/>
                            </a:lnTo>
                            <a:lnTo>
                              <a:pt x="1280" y="2364"/>
                            </a:lnTo>
                            <a:lnTo>
                              <a:pt x="1286" y="2367"/>
                            </a:lnTo>
                            <a:lnTo>
                              <a:pt x="1296" y="2370"/>
                            </a:lnTo>
                            <a:lnTo>
                              <a:pt x="1311" y="2358"/>
                            </a:lnTo>
                            <a:lnTo>
                              <a:pt x="1333" y="2342"/>
                            </a:lnTo>
                            <a:lnTo>
                              <a:pt x="1352" y="2333"/>
                            </a:lnTo>
                            <a:lnTo>
                              <a:pt x="1367" y="2336"/>
                            </a:lnTo>
                            <a:lnTo>
                              <a:pt x="1386" y="2345"/>
                            </a:lnTo>
                            <a:lnTo>
                              <a:pt x="1405" y="2358"/>
                            </a:lnTo>
                            <a:lnTo>
                              <a:pt x="1424" y="2364"/>
                            </a:lnTo>
                            <a:lnTo>
                              <a:pt x="1439" y="2364"/>
                            </a:lnTo>
                            <a:lnTo>
                              <a:pt x="1452" y="2348"/>
                            </a:lnTo>
                            <a:lnTo>
                              <a:pt x="1455" y="2327"/>
                            </a:lnTo>
                            <a:lnTo>
                              <a:pt x="1458" y="2302"/>
                            </a:lnTo>
                            <a:lnTo>
                              <a:pt x="1455" y="2283"/>
                            </a:lnTo>
                            <a:lnTo>
                              <a:pt x="1446" y="2261"/>
                            </a:lnTo>
                            <a:lnTo>
                              <a:pt x="1430" y="2236"/>
                            </a:lnTo>
                            <a:lnTo>
                              <a:pt x="1414" y="2217"/>
                            </a:lnTo>
                            <a:lnTo>
                              <a:pt x="1392" y="2199"/>
                            </a:lnTo>
                            <a:lnTo>
                              <a:pt x="1367" y="2180"/>
                            </a:lnTo>
                            <a:lnTo>
                              <a:pt x="1346" y="2158"/>
                            </a:lnTo>
                            <a:lnTo>
                              <a:pt x="1336" y="2142"/>
                            </a:lnTo>
                            <a:lnTo>
                              <a:pt x="1330" y="2124"/>
                            </a:lnTo>
                            <a:lnTo>
                              <a:pt x="1321" y="2102"/>
                            </a:lnTo>
                            <a:lnTo>
                              <a:pt x="1308" y="2089"/>
                            </a:lnTo>
                            <a:lnTo>
                              <a:pt x="1289" y="2077"/>
                            </a:lnTo>
                            <a:lnTo>
                              <a:pt x="1268" y="2070"/>
                            </a:lnTo>
                            <a:lnTo>
                              <a:pt x="1246" y="2070"/>
                            </a:lnTo>
                            <a:lnTo>
                              <a:pt x="1224" y="2080"/>
                            </a:lnTo>
                            <a:lnTo>
                              <a:pt x="1205" y="2092"/>
                            </a:lnTo>
                            <a:lnTo>
                              <a:pt x="1190" y="2111"/>
                            </a:lnTo>
                            <a:lnTo>
                              <a:pt x="1186" y="2130"/>
                            </a:lnTo>
                            <a:lnTo>
                              <a:pt x="1190" y="2152"/>
                            </a:lnTo>
                            <a:lnTo>
                              <a:pt x="1190" y="2174"/>
                            </a:lnTo>
                            <a:lnTo>
                              <a:pt x="1183" y="2189"/>
                            </a:lnTo>
                            <a:lnTo>
                              <a:pt x="1174" y="2208"/>
                            </a:lnTo>
                            <a:lnTo>
                              <a:pt x="1165" y="2224"/>
                            </a:lnTo>
                            <a:lnTo>
                              <a:pt x="1155" y="2242"/>
                            </a:lnTo>
                            <a:lnTo>
                              <a:pt x="1143" y="2261"/>
                            </a:lnTo>
                            <a:lnTo>
                              <a:pt x="1133" y="2280"/>
                            </a:lnTo>
                            <a:lnTo>
                              <a:pt x="1127" y="2298"/>
                            </a:lnTo>
                            <a:lnTo>
                              <a:pt x="1118" y="2320"/>
                            </a:lnTo>
                            <a:lnTo>
                              <a:pt x="1108" y="2339"/>
                            </a:lnTo>
                            <a:lnTo>
                              <a:pt x="1105" y="2342"/>
                            </a:lnTo>
                            <a:lnTo>
                              <a:pt x="1099" y="2348"/>
                            </a:lnTo>
                            <a:lnTo>
                              <a:pt x="1093" y="2355"/>
                            </a:lnTo>
                            <a:lnTo>
                              <a:pt x="1086" y="2358"/>
                            </a:lnTo>
                            <a:lnTo>
                              <a:pt x="1080" y="2361"/>
                            </a:lnTo>
                            <a:lnTo>
                              <a:pt x="1074" y="2361"/>
                            </a:lnTo>
                            <a:lnTo>
                              <a:pt x="1071" y="2358"/>
                            </a:lnTo>
                            <a:lnTo>
                              <a:pt x="1068" y="2352"/>
                            </a:lnTo>
                            <a:lnTo>
                              <a:pt x="1068" y="2342"/>
                            </a:lnTo>
                            <a:lnTo>
                              <a:pt x="1068" y="2336"/>
                            </a:lnTo>
                            <a:lnTo>
                              <a:pt x="1068" y="2327"/>
                            </a:lnTo>
                            <a:lnTo>
                              <a:pt x="1071" y="2320"/>
                            </a:lnTo>
                            <a:lnTo>
                              <a:pt x="1071" y="2314"/>
                            </a:lnTo>
                            <a:lnTo>
                              <a:pt x="1068" y="2289"/>
                            </a:lnTo>
                            <a:lnTo>
                              <a:pt x="1068" y="2261"/>
                            </a:lnTo>
                            <a:lnTo>
                              <a:pt x="1068" y="2236"/>
                            </a:lnTo>
                            <a:lnTo>
                              <a:pt x="1071" y="2205"/>
                            </a:lnTo>
                            <a:lnTo>
                              <a:pt x="1077" y="2170"/>
                            </a:lnTo>
                            <a:lnTo>
                              <a:pt x="1086" y="2133"/>
                            </a:lnTo>
                            <a:lnTo>
                              <a:pt x="1093" y="2102"/>
                            </a:lnTo>
                            <a:lnTo>
                              <a:pt x="1099" y="2074"/>
                            </a:lnTo>
                            <a:lnTo>
                              <a:pt x="1111" y="2042"/>
                            </a:lnTo>
                            <a:lnTo>
                              <a:pt x="1121" y="2008"/>
                            </a:lnTo>
                            <a:lnTo>
                              <a:pt x="1127" y="1980"/>
                            </a:lnTo>
                            <a:lnTo>
                              <a:pt x="1133" y="1946"/>
                            </a:lnTo>
                            <a:lnTo>
                              <a:pt x="1136" y="1905"/>
                            </a:lnTo>
                            <a:lnTo>
                              <a:pt x="1140" y="1861"/>
                            </a:lnTo>
                            <a:lnTo>
                              <a:pt x="1143" y="1827"/>
                            </a:lnTo>
                            <a:lnTo>
                              <a:pt x="1152" y="1793"/>
                            </a:lnTo>
                            <a:lnTo>
                              <a:pt x="1161" y="1752"/>
                            </a:lnTo>
                            <a:lnTo>
                              <a:pt x="1174" y="1708"/>
                            </a:lnTo>
                            <a:lnTo>
                              <a:pt x="1183" y="1668"/>
                            </a:lnTo>
                            <a:lnTo>
                              <a:pt x="1193" y="1633"/>
                            </a:lnTo>
                            <a:lnTo>
                              <a:pt x="1202" y="1580"/>
                            </a:lnTo>
                            <a:lnTo>
                              <a:pt x="1211" y="1515"/>
                            </a:lnTo>
                            <a:lnTo>
                              <a:pt x="1224" y="1446"/>
                            </a:lnTo>
                            <a:lnTo>
                              <a:pt x="1230" y="1380"/>
                            </a:lnTo>
                            <a:lnTo>
                              <a:pt x="1239" y="1327"/>
                            </a:lnTo>
                            <a:lnTo>
                              <a:pt x="1243" y="1284"/>
                            </a:lnTo>
                            <a:lnTo>
                              <a:pt x="1243" y="1231"/>
                            </a:lnTo>
                            <a:lnTo>
                              <a:pt x="1249" y="1181"/>
                            </a:lnTo>
                            <a:lnTo>
                              <a:pt x="1252" y="1137"/>
                            </a:lnTo>
                            <a:lnTo>
                              <a:pt x="1264" y="1099"/>
                            </a:lnTo>
                            <a:lnTo>
                              <a:pt x="1280" y="1056"/>
                            </a:lnTo>
                            <a:lnTo>
                              <a:pt x="1299" y="1009"/>
                            </a:lnTo>
                            <a:lnTo>
                              <a:pt x="1314" y="965"/>
                            </a:lnTo>
                            <a:lnTo>
                              <a:pt x="1324" y="928"/>
                            </a:lnTo>
                            <a:lnTo>
                              <a:pt x="1330" y="887"/>
                            </a:lnTo>
                            <a:lnTo>
                              <a:pt x="1333" y="834"/>
                            </a:lnTo>
                            <a:lnTo>
                              <a:pt x="1333" y="781"/>
                            </a:lnTo>
                            <a:lnTo>
                              <a:pt x="1333" y="731"/>
                            </a:lnTo>
                            <a:lnTo>
                              <a:pt x="1336" y="687"/>
                            </a:lnTo>
                            <a:lnTo>
                              <a:pt x="1336" y="640"/>
                            </a:lnTo>
                            <a:lnTo>
                              <a:pt x="1336" y="587"/>
                            </a:lnTo>
                            <a:lnTo>
                              <a:pt x="1336" y="531"/>
                            </a:lnTo>
                            <a:lnTo>
                              <a:pt x="1339" y="484"/>
                            </a:lnTo>
                            <a:lnTo>
                              <a:pt x="1346" y="456"/>
                            </a:lnTo>
                            <a:lnTo>
                              <a:pt x="1355" y="422"/>
                            </a:lnTo>
                            <a:lnTo>
                              <a:pt x="1367" y="387"/>
                            </a:lnTo>
                            <a:lnTo>
                              <a:pt x="1377" y="359"/>
                            </a:lnTo>
                            <a:lnTo>
                              <a:pt x="1386" y="331"/>
                            </a:lnTo>
                            <a:lnTo>
                              <a:pt x="1402" y="297"/>
                            </a:lnTo>
                            <a:lnTo>
                              <a:pt x="1417" y="269"/>
                            </a:lnTo>
                            <a:lnTo>
                              <a:pt x="1430" y="253"/>
                            </a:lnTo>
                            <a:lnTo>
                              <a:pt x="1446" y="238"/>
                            </a:lnTo>
                            <a:lnTo>
                              <a:pt x="1464" y="222"/>
                            </a:lnTo>
                            <a:lnTo>
                              <a:pt x="1483" y="209"/>
                            </a:lnTo>
                            <a:lnTo>
                              <a:pt x="1499" y="206"/>
                            </a:lnTo>
                            <a:lnTo>
                              <a:pt x="1505" y="209"/>
                            </a:lnTo>
                            <a:lnTo>
                              <a:pt x="1508" y="216"/>
                            </a:lnTo>
                            <a:lnTo>
                              <a:pt x="1514" y="225"/>
                            </a:lnTo>
                            <a:lnTo>
                              <a:pt x="1517" y="234"/>
                            </a:lnTo>
                            <a:lnTo>
                              <a:pt x="1517" y="241"/>
                            </a:lnTo>
                            <a:lnTo>
                              <a:pt x="1514" y="259"/>
                            </a:lnTo>
                            <a:lnTo>
                              <a:pt x="1505" y="278"/>
                            </a:lnTo>
                            <a:lnTo>
                              <a:pt x="1496" y="297"/>
                            </a:lnTo>
                            <a:lnTo>
                              <a:pt x="1496" y="316"/>
                            </a:lnTo>
                            <a:lnTo>
                              <a:pt x="1505" y="331"/>
                            </a:lnTo>
                            <a:lnTo>
                              <a:pt x="1524" y="347"/>
                            </a:lnTo>
                            <a:lnTo>
                              <a:pt x="1542" y="362"/>
                            </a:lnTo>
                            <a:lnTo>
                              <a:pt x="1555" y="375"/>
                            </a:lnTo>
                            <a:lnTo>
                              <a:pt x="1561" y="384"/>
                            </a:lnTo>
                            <a:lnTo>
                              <a:pt x="1567" y="394"/>
                            </a:lnTo>
                            <a:lnTo>
                              <a:pt x="1574" y="406"/>
                            </a:lnTo>
                            <a:lnTo>
                              <a:pt x="1580" y="416"/>
                            </a:lnTo>
                            <a:lnTo>
                              <a:pt x="1586" y="422"/>
                            </a:lnTo>
                            <a:lnTo>
                              <a:pt x="1602" y="428"/>
                            </a:lnTo>
                            <a:lnTo>
                              <a:pt x="1624" y="431"/>
                            </a:lnTo>
                            <a:lnTo>
                              <a:pt x="1642" y="434"/>
                            </a:lnTo>
                            <a:lnTo>
                              <a:pt x="1661" y="437"/>
                            </a:lnTo>
                            <a:lnTo>
                              <a:pt x="1686" y="450"/>
                            </a:lnTo>
                            <a:lnTo>
                              <a:pt x="1714" y="465"/>
                            </a:lnTo>
                            <a:lnTo>
                              <a:pt x="1742" y="487"/>
                            </a:lnTo>
                            <a:lnTo>
                              <a:pt x="1764" y="506"/>
                            </a:lnTo>
                            <a:lnTo>
                              <a:pt x="1770" y="528"/>
                            </a:lnTo>
                            <a:lnTo>
                              <a:pt x="1777" y="556"/>
                            </a:lnTo>
                            <a:lnTo>
                              <a:pt x="1783" y="584"/>
                            </a:lnTo>
                            <a:lnTo>
                              <a:pt x="1789" y="606"/>
                            </a:lnTo>
                            <a:lnTo>
                              <a:pt x="1808" y="622"/>
                            </a:lnTo>
                            <a:lnTo>
                              <a:pt x="1830" y="634"/>
                            </a:lnTo>
                            <a:lnTo>
                              <a:pt x="1855" y="647"/>
                            </a:lnTo>
                            <a:lnTo>
                              <a:pt x="1873" y="659"/>
                            </a:lnTo>
                            <a:lnTo>
                              <a:pt x="1892" y="681"/>
                            </a:lnTo>
                            <a:lnTo>
                              <a:pt x="1911" y="706"/>
                            </a:lnTo>
                            <a:lnTo>
                              <a:pt x="1923" y="728"/>
                            </a:lnTo>
                            <a:lnTo>
                              <a:pt x="1939" y="759"/>
                            </a:lnTo>
                            <a:lnTo>
                              <a:pt x="1955" y="796"/>
                            </a:lnTo>
                            <a:lnTo>
                              <a:pt x="1970" y="834"/>
                            </a:lnTo>
                            <a:lnTo>
                              <a:pt x="1983" y="865"/>
                            </a:lnTo>
                            <a:lnTo>
                              <a:pt x="1992" y="893"/>
                            </a:lnTo>
                            <a:lnTo>
                              <a:pt x="2005" y="928"/>
                            </a:lnTo>
                            <a:lnTo>
                              <a:pt x="2017" y="962"/>
                            </a:lnTo>
                            <a:lnTo>
                              <a:pt x="2023" y="990"/>
                            </a:lnTo>
                            <a:lnTo>
                              <a:pt x="2026" y="1012"/>
                            </a:lnTo>
                            <a:lnTo>
                              <a:pt x="2023" y="1043"/>
                            </a:lnTo>
                            <a:lnTo>
                              <a:pt x="2023" y="1071"/>
                            </a:lnTo>
                            <a:lnTo>
                              <a:pt x="2023" y="1096"/>
                            </a:lnTo>
                            <a:lnTo>
                              <a:pt x="2033" y="1124"/>
                            </a:lnTo>
                            <a:lnTo>
                              <a:pt x="2045" y="1152"/>
                            </a:lnTo>
                            <a:lnTo>
                              <a:pt x="2054" y="1181"/>
                            </a:lnTo>
                            <a:lnTo>
                              <a:pt x="2061" y="1206"/>
                            </a:lnTo>
                            <a:lnTo>
                              <a:pt x="2064" y="1234"/>
                            </a:lnTo>
                            <a:lnTo>
                              <a:pt x="2067" y="1259"/>
                            </a:lnTo>
                            <a:lnTo>
                              <a:pt x="2067" y="1287"/>
                            </a:lnTo>
                            <a:lnTo>
                              <a:pt x="2064" y="1324"/>
                            </a:lnTo>
                            <a:lnTo>
                              <a:pt x="2061" y="1359"/>
                            </a:lnTo>
                            <a:lnTo>
                              <a:pt x="2067" y="1387"/>
                            </a:lnTo>
                            <a:lnTo>
                              <a:pt x="2079" y="1412"/>
                            </a:lnTo>
                            <a:lnTo>
                              <a:pt x="2098" y="1437"/>
                            </a:lnTo>
                            <a:lnTo>
                              <a:pt x="2117" y="1455"/>
                            </a:lnTo>
                            <a:lnTo>
                              <a:pt x="2136" y="1474"/>
                            </a:lnTo>
                            <a:lnTo>
                              <a:pt x="2164" y="1496"/>
                            </a:lnTo>
                            <a:lnTo>
                              <a:pt x="2186" y="1515"/>
                            </a:lnTo>
                            <a:lnTo>
                              <a:pt x="2201" y="1537"/>
                            </a:lnTo>
                            <a:lnTo>
                              <a:pt x="2220" y="1565"/>
                            </a:lnTo>
                            <a:lnTo>
                              <a:pt x="2236" y="1586"/>
                            </a:lnTo>
                            <a:lnTo>
                              <a:pt x="2248" y="1608"/>
                            </a:lnTo>
                            <a:lnTo>
                              <a:pt x="2261" y="1636"/>
                            </a:lnTo>
                            <a:lnTo>
                              <a:pt x="2270" y="1658"/>
                            </a:lnTo>
                            <a:lnTo>
                              <a:pt x="2273" y="1680"/>
                            </a:lnTo>
                            <a:lnTo>
                              <a:pt x="2273" y="1708"/>
                            </a:lnTo>
                            <a:lnTo>
                              <a:pt x="2273" y="1730"/>
                            </a:lnTo>
                            <a:lnTo>
                              <a:pt x="2273" y="1749"/>
                            </a:lnTo>
                            <a:lnTo>
                              <a:pt x="2276" y="1771"/>
                            </a:lnTo>
                            <a:lnTo>
                              <a:pt x="2276" y="1789"/>
                            </a:lnTo>
                            <a:lnTo>
                              <a:pt x="2273" y="1808"/>
                            </a:lnTo>
                            <a:lnTo>
                              <a:pt x="2267" y="1830"/>
                            </a:lnTo>
                            <a:lnTo>
                              <a:pt x="2264" y="1852"/>
                            </a:lnTo>
                            <a:lnTo>
                              <a:pt x="2267" y="1868"/>
                            </a:lnTo>
                            <a:lnTo>
                              <a:pt x="2270" y="1871"/>
                            </a:lnTo>
                            <a:lnTo>
                              <a:pt x="2279" y="1874"/>
                            </a:lnTo>
                            <a:lnTo>
                              <a:pt x="2289" y="1877"/>
                            </a:lnTo>
                            <a:lnTo>
                              <a:pt x="2298" y="1877"/>
                            </a:lnTo>
                            <a:lnTo>
                              <a:pt x="2304" y="1874"/>
                            </a:lnTo>
                            <a:lnTo>
                              <a:pt x="2307" y="1871"/>
                            </a:lnTo>
                            <a:lnTo>
                              <a:pt x="2311" y="1861"/>
                            </a:lnTo>
                            <a:lnTo>
                              <a:pt x="2314" y="1855"/>
                            </a:lnTo>
                            <a:lnTo>
                              <a:pt x="2314" y="1846"/>
                            </a:lnTo>
                            <a:lnTo>
                              <a:pt x="2314" y="1839"/>
                            </a:lnTo>
                            <a:lnTo>
                              <a:pt x="2317" y="1830"/>
                            </a:lnTo>
                            <a:lnTo>
                              <a:pt x="2323" y="1821"/>
                            </a:lnTo>
                            <a:lnTo>
                              <a:pt x="2326" y="1808"/>
                            </a:lnTo>
                            <a:lnTo>
                              <a:pt x="2329" y="1799"/>
                            </a:lnTo>
                            <a:lnTo>
                              <a:pt x="2329" y="1789"/>
                            </a:lnTo>
                            <a:lnTo>
                              <a:pt x="2329" y="1761"/>
                            </a:lnTo>
                            <a:lnTo>
                              <a:pt x="2329" y="1730"/>
                            </a:lnTo>
                            <a:lnTo>
                              <a:pt x="2326" y="1702"/>
                            </a:lnTo>
                            <a:lnTo>
                              <a:pt x="2329" y="1680"/>
                            </a:lnTo>
                            <a:lnTo>
                              <a:pt x="2329" y="1655"/>
                            </a:lnTo>
                            <a:lnTo>
                              <a:pt x="2332" y="1630"/>
                            </a:lnTo>
                            <a:lnTo>
                              <a:pt x="2329" y="1608"/>
                            </a:lnTo>
                            <a:lnTo>
                              <a:pt x="2320" y="1590"/>
                            </a:lnTo>
                            <a:lnTo>
                              <a:pt x="2304" y="1568"/>
                            </a:lnTo>
                            <a:lnTo>
                              <a:pt x="2292" y="1549"/>
                            </a:lnTo>
                            <a:lnTo>
                              <a:pt x="2292" y="1543"/>
                            </a:lnTo>
                            <a:lnTo>
                              <a:pt x="2292" y="1533"/>
                            </a:lnTo>
                            <a:lnTo>
                              <a:pt x="2292" y="1524"/>
                            </a:lnTo>
                            <a:lnTo>
                              <a:pt x="2295" y="1515"/>
                            </a:lnTo>
                            <a:lnTo>
                              <a:pt x="2295" y="1505"/>
                            </a:lnTo>
                            <a:lnTo>
                              <a:pt x="2292" y="1499"/>
                            </a:lnTo>
                            <a:lnTo>
                              <a:pt x="2286" y="1490"/>
                            </a:lnTo>
                            <a:lnTo>
                              <a:pt x="2276" y="1480"/>
                            </a:lnTo>
                            <a:lnTo>
                              <a:pt x="2264" y="1474"/>
                            </a:lnTo>
                            <a:lnTo>
                              <a:pt x="2251" y="1465"/>
                            </a:lnTo>
                            <a:lnTo>
                              <a:pt x="2242" y="1462"/>
                            </a:lnTo>
                            <a:lnTo>
                              <a:pt x="2220" y="1449"/>
                            </a:lnTo>
                            <a:lnTo>
                              <a:pt x="2192" y="1440"/>
                            </a:lnTo>
                            <a:lnTo>
                              <a:pt x="2170" y="1427"/>
                            </a:lnTo>
                            <a:lnTo>
                              <a:pt x="2158" y="1409"/>
                            </a:lnTo>
                            <a:lnTo>
                              <a:pt x="2148" y="1384"/>
                            </a:lnTo>
                            <a:lnTo>
                              <a:pt x="2142" y="1362"/>
                            </a:lnTo>
                            <a:lnTo>
                              <a:pt x="2139" y="1327"/>
                            </a:lnTo>
                            <a:lnTo>
                              <a:pt x="2136" y="1290"/>
                            </a:lnTo>
                            <a:lnTo>
                              <a:pt x="2136" y="1259"/>
                            </a:lnTo>
                            <a:lnTo>
                              <a:pt x="2129" y="1224"/>
                            </a:lnTo>
                            <a:lnTo>
                              <a:pt x="2123" y="1187"/>
                            </a:lnTo>
                            <a:lnTo>
                              <a:pt x="2117" y="1146"/>
                            </a:lnTo>
                            <a:lnTo>
                              <a:pt x="2111" y="1115"/>
                            </a:lnTo>
                            <a:lnTo>
                              <a:pt x="2111" y="1078"/>
                            </a:lnTo>
                            <a:lnTo>
                              <a:pt x="2111" y="1031"/>
                            </a:lnTo>
                            <a:lnTo>
                              <a:pt x="2108" y="984"/>
                            </a:lnTo>
                            <a:lnTo>
                              <a:pt x="2104" y="946"/>
                            </a:lnTo>
                            <a:lnTo>
                              <a:pt x="2095" y="925"/>
                            </a:lnTo>
                            <a:lnTo>
                              <a:pt x="2083" y="900"/>
                            </a:lnTo>
                            <a:lnTo>
                              <a:pt x="2073" y="878"/>
                            </a:lnTo>
                            <a:lnTo>
                              <a:pt x="2070" y="862"/>
                            </a:lnTo>
                            <a:lnTo>
                              <a:pt x="2064" y="846"/>
                            </a:lnTo>
                            <a:lnTo>
                              <a:pt x="2086" y="834"/>
                            </a:lnTo>
                            <a:lnTo>
                              <a:pt x="2114" y="825"/>
                            </a:lnTo>
                            <a:lnTo>
                              <a:pt x="2136" y="821"/>
                            </a:lnTo>
                            <a:lnTo>
                              <a:pt x="2151" y="821"/>
                            </a:lnTo>
                            <a:lnTo>
                              <a:pt x="2173" y="828"/>
                            </a:lnTo>
                            <a:lnTo>
                              <a:pt x="2195" y="834"/>
                            </a:lnTo>
                            <a:lnTo>
                              <a:pt x="2211" y="837"/>
                            </a:lnTo>
                            <a:lnTo>
                              <a:pt x="2223" y="828"/>
                            </a:lnTo>
                            <a:lnTo>
                              <a:pt x="2239" y="815"/>
                            </a:lnTo>
                            <a:lnTo>
                              <a:pt x="2251" y="806"/>
                            </a:lnTo>
                            <a:lnTo>
                              <a:pt x="2267" y="800"/>
                            </a:lnTo>
                            <a:lnTo>
                              <a:pt x="2273" y="803"/>
                            </a:lnTo>
                            <a:lnTo>
                              <a:pt x="2279" y="806"/>
                            </a:lnTo>
                            <a:lnTo>
                              <a:pt x="2289" y="812"/>
                            </a:lnTo>
                            <a:lnTo>
                              <a:pt x="2295" y="818"/>
                            </a:lnTo>
                            <a:lnTo>
                              <a:pt x="2298" y="825"/>
                            </a:lnTo>
                            <a:lnTo>
                              <a:pt x="2301" y="840"/>
                            </a:lnTo>
                            <a:lnTo>
                              <a:pt x="2298" y="859"/>
                            </a:lnTo>
                            <a:lnTo>
                              <a:pt x="2295" y="875"/>
                            </a:lnTo>
                            <a:lnTo>
                              <a:pt x="2298" y="890"/>
                            </a:lnTo>
                            <a:lnTo>
                              <a:pt x="2314" y="900"/>
                            </a:lnTo>
                            <a:lnTo>
                              <a:pt x="2336" y="906"/>
                            </a:lnTo>
                            <a:lnTo>
                              <a:pt x="2361" y="909"/>
                            </a:lnTo>
                            <a:lnTo>
                              <a:pt x="2379" y="912"/>
                            </a:lnTo>
                            <a:lnTo>
                              <a:pt x="2404" y="912"/>
                            </a:lnTo>
                            <a:lnTo>
                              <a:pt x="2432" y="909"/>
                            </a:lnTo>
                            <a:lnTo>
                              <a:pt x="2460" y="909"/>
                            </a:lnTo>
                            <a:lnTo>
                              <a:pt x="2485" y="912"/>
                            </a:lnTo>
                            <a:lnTo>
                              <a:pt x="2504" y="921"/>
                            </a:lnTo>
                            <a:lnTo>
                              <a:pt x="2523" y="934"/>
                            </a:lnTo>
                            <a:lnTo>
                              <a:pt x="2542" y="949"/>
                            </a:lnTo>
                            <a:lnTo>
                              <a:pt x="2554" y="965"/>
                            </a:lnTo>
                            <a:lnTo>
                              <a:pt x="2557" y="987"/>
                            </a:lnTo>
                            <a:lnTo>
                              <a:pt x="2557" y="1012"/>
                            </a:lnTo>
                            <a:lnTo>
                              <a:pt x="2554" y="1034"/>
                            </a:lnTo>
                            <a:lnTo>
                              <a:pt x="2545" y="1046"/>
                            </a:lnTo>
                            <a:lnTo>
                              <a:pt x="2529" y="1062"/>
                            </a:lnTo>
                            <a:lnTo>
                              <a:pt x="2514" y="1078"/>
                            </a:lnTo>
                            <a:lnTo>
                              <a:pt x="2507" y="1090"/>
                            </a:lnTo>
                            <a:lnTo>
                              <a:pt x="2514" y="1106"/>
                            </a:lnTo>
                            <a:lnTo>
                              <a:pt x="2529" y="1121"/>
                            </a:lnTo>
                            <a:lnTo>
                              <a:pt x="2545" y="1137"/>
                            </a:lnTo>
                            <a:lnTo>
                              <a:pt x="2554" y="1152"/>
                            </a:lnTo>
                            <a:lnTo>
                              <a:pt x="2557" y="1171"/>
                            </a:lnTo>
                            <a:lnTo>
                              <a:pt x="2560" y="1196"/>
                            </a:lnTo>
                            <a:lnTo>
                              <a:pt x="2563" y="1218"/>
                            </a:lnTo>
                            <a:lnTo>
                              <a:pt x="2573" y="1231"/>
                            </a:lnTo>
                            <a:lnTo>
                              <a:pt x="2585" y="1234"/>
                            </a:lnTo>
                            <a:lnTo>
                              <a:pt x="2604" y="1227"/>
                            </a:lnTo>
                            <a:lnTo>
                              <a:pt x="2626" y="1221"/>
                            </a:lnTo>
                            <a:lnTo>
                              <a:pt x="2645" y="1212"/>
                            </a:lnTo>
                            <a:lnTo>
                              <a:pt x="2660" y="1209"/>
                            </a:lnTo>
                            <a:lnTo>
                              <a:pt x="2685" y="1212"/>
                            </a:lnTo>
                            <a:lnTo>
                              <a:pt x="2717" y="1221"/>
                            </a:lnTo>
                            <a:lnTo>
                              <a:pt x="2738" y="1231"/>
                            </a:lnTo>
                            <a:lnTo>
                              <a:pt x="2748" y="1246"/>
                            </a:lnTo>
                            <a:lnTo>
                              <a:pt x="2754" y="1268"/>
                            </a:lnTo>
                            <a:lnTo>
                              <a:pt x="2760" y="1287"/>
                            </a:lnTo>
                            <a:lnTo>
                              <a:pt x="2779" y="1296"/>
                            </a:lnTo>
                            <a:lnTo>
                              <a:pt x="2801" y="1302"/>
                            </a:lnTo>
                            <a:lnTo>
                              <a:pt x="2816" y="1312"/>
                            </a:lnTo>
                            <a:lnTo>
                              <a:pt x="2829" y="1327"/>
                            </a:lnTo>
                            <a:lnTo>
                              <a:pt x="2838" y="1349"/>
                            </a:lnTo>
                            <a:lnTo>
                              <a:pt x="2851" y="1365"/>
                            </a:lnTo>
                            <a:lnTo>
                              <a:pt x="2866" y="1368"/>
                            </a:lnTo>
                            <a:lnTo>
                              <a:pt x="2888" y="1365"/>
                            </a:lnTo>
                            <a:lnTo>
                              <a:pt x="2904" y="1365"/>
                            </a:lnTo>
                            <a:lnTo>
                              <a:pt x="2926" y="1365"/>
                            </a:lnTo>
                            <a:lnTo>
                              <a:pt x="2951" y="1368"/>
                            </a:lnTo>
                            <a:lnTo>
                              <a:pt x="2979" y="1368"/>
                            </a:lnTo>
                            <a:lnTo>
                              <a:pt x="2998" y="1365"/>
                            </a:lnTo>
                            <a:lnTo>
                              <a:pt x="3016" y="1355"/>
                            </a:lnTo>
                            <a:lnTo>
                              <a:pt x="3032" y="1340"/>
                            </a:lnTo>
                            <a:lnTo>
                              <a:pt x="3051" y="1321"/>
                            </a:lnTo>
                            <a:lnTo>
                              <a:pt x="3069" y="1309"/>
                            </a:lnTo>
                            <a:lnTo>
                              <a:pt x="3085" y="1305"/>
                            </a:lnTo>
                            <a:lnTo>
                              <a:pt x="3097" y="1315"/>
                            </a:lnTo>
                            <a:lnTo>
                              <a:pt x="3104" y="1337"/>
                            </a:lnTo>
                            <a:lnTo>
                              <a:pt x="3113" y="1355"/>
                            </a:lnTo>
                            <a:lnTo>
                              <a:pt x="3122" y="1365"/>
                            </a:lnTo>
                            <a:lnTo>
                              <a:pt x="3138" y="1359"/>
                            </a:lnTo>
                            <a:lnTo>
                              <a:pt x="3157" y="1346"/>
                            </a:lnTo>
                            <a:lnTo>
                              <a:pt x="3172" y="1330"/>
                            </a:lnTo>
                            <a:lnTo>
                              <a:pt x="3185" y="1315"/>
                            </a:lnTo>
                            <a:lnTo>
                              <a:pt x="3194" y="1312"/>
                            </a:lnTo>
                            <a:lnTo>
                              <a:pt x="3204" y="1305"/>
                            </a:lnTo>
                            <a:lnTo>
                              <a:pt x="3213" y="1296"/>
                            </a:lnTo>
                            <a:lnTo>
                              <a:pt x="3222" y="1290"/>
                            </a:lnTo>
                            <a:lnTo>
                              <a:pt x="3229" y="1284"/>
                            </a:lnTo>
                            <a:lnTo>
                              <a:pt x="3232" y="1265"/>
                            </a:lnTo>
                            <a:lnTo>
                              <a:pt x="3229" y="1243"/>
                            </a:lnTo>
                            <a:lnTo>
                              <a:pt x="3226" y="1221"/>
                            </a:lnTo>
                            <a:lnTo>
                              <a:pt x="3229" y="1202"/>
                            </a:lnTo>
                            <a:lnTo>
                              <a:pt x="3235" y="1193"/>
                            </a:lnTo>
                            <a:lnTo>
                              <a:pt x="3244" y="1184"/>
                            </a:lnTo>
                            <a:lnTo>
                              <a:pt x="3254" y="1174"/>
                            </a:lnTo>
                            <a:lnTo>
                              <a:pt x="3266" y="1168"/>
                            </a:lnTo>
                            <a:lnTo>
                              <a:pt x="3275" y="1159"/>
                            </a:lnTo>
                            <a:lnTo>
                              <a:pt x="3288" y="1156"/>
                            </a:lnTo>
                            <a:lnTo>
                              <a:pt x="3307" y="1149"/>
                            </a:lnTo>
                            <a:lnTo>
                              <a:pt x="3322" y="1143"/>
                            </a:lnTo>
                            <a:lnTo>
                              <a:pt x="3335" y="1134"/>
                            </a:lnTo>
                            <a:lnTo>
                              <a:pt x="3335" y="1131"/>
                            </a:lnTo>
                            <a:lnTo>
                              <a:pt x="3335" y="1124"/>
                            </a:lnTo>
                            <a:lnTo>
                              <a:pt x="3332" y="1118"/>
                            </a:lnTo>
                            <a:lnTo>
                              <a:pt x="3332" y="1112"/>
                            </a:lnTo>
                            <a:lnTo>
                              <a:pt x="3335" y="1109"/>
                            </a:lnTo>
                            <a:lnTo>
                              <a:pt x="3347" y="1102"/>
                            </a:lnTo>
                            <a:lnTo>
                              <a:pt x="3366" y="1102"/>
                            </a:lnTo>
                            <a:lnTo>
                              <a:pt x="3388" y="1106"/>
                            </a:lnTo>
                            <a:lnTo>
                              <a:pt x="3407" y="1109"/>
                            </a:lnTo>
                            <a:lnTo>
                              <a:pt x="3422" y="1109"/>
                            </a:lnTo>
                            <a:lnTo>
                              <a:pt x="3447" y="1102"/>
                            </a:lnTo>
                            <a:lnTo>
                              <a:pt x="3472" y="1093"/>
                            </a:lnTo>
                            <a:lnTo>
                              <a:pt x="3494" y="1081"/>
                            </a:lnTo>
                            <a:lnTo>
                              <a:pt x="3516" y="1059"/>
                            </a:lnTo>
                            <a:lnTo>
                              <a:pt x="3541" y="1031"/>
                            </a:lnTo>
                            <a:lnTo>
                              <a:pt x="3560" y="1006"/>
                            </a:lnTo>
                            <a:lnTo>
                              <a:pt x="3578" y="987"/>
                            </a:lnTo>
                            <a:lnTo>
                              <a:pt x="3600" y="965"/>
                            </a:lnTo>
                            <a:lnTo>
                              <a:pt x="3622" y="949"/>
                            </a:lnTo>
                            <a:lnTo>
                              <a:pt x="3628" y="949"/>
                            </a:lnTo>
                            <a:lnTo>
                              <a:pt x="3635" y="949"/>
                            </a:lnTo>
                            <a:lnTo>
                              <a:pt x="3644" y="946"/>
                            </a:lnTo>
                            <a:lnTo>
                              <a:pt x="3650" y="946"/>
                            </a:lnTo>
                            <a:lnTo>
                              <a:pt x="3660" y="946"/>
                            </a:lnTo>
                            <a:lnTo>
                              <a:pt x="3663" y="943"/>
                            </a:lnTo>
                            <a:lnTo>
                              <a:pt x="3672" y="925"/>
                            </a:lnTo>
                            <a:lnTo>
                              <a:pt x="3675" y="896"/>
                            </a:lnTo>
                            <a:lnTo>
                              <a:pt x="3675" y="868"/>
                            </a:lnTo>
                            <a:lnTo>
                              <a:pt x="3675" y="846"/>
                            </a:lnTo>
                            <a:lnTo>
                              <a:pt x="3672" y="828"/>
                            </a:lnTo>
                            <a:lnTo>
                              <a:pt x="3666" y="806"/>
                            </a:lnTo>
                            <a:lnTo>
                              <a:pt x="3660" y="787"/>
                            </a:lnTo>
                            <a:lnTo>
                              <a:pt x="3656" y="768"/>
                            </a:lnTo>
                            <a:lnTo>
                              <a:pt x="3666" y="753"/>
                            </a:lnTo>
                            <a:lnTo>
                              <a:pt x="3685" y="737"/>
                            </a:lnTo>
                            <a:lnTo>
                              <a:pt x="3700" y="722"/>
                            </a:lnTo>
                            <a:lnTo>
                              <a:pt x="3713" y="706"/>
                            </a:lnTo>
                            <a:lnTo>
                              <a:pt x="3716" y="684"/>
                            </a:lnTo>
                            <a:lnTo>
                              <a:pt x="3719" y="659"/>
                            </a:lnTo>
                            <a:lnTo>
                              <a:pt x="3722" y="634"/>
                            </a:lnTo>
                            <a:lnTo>
                              <a:pt x="3728" y="612"/>
                            </a:lnTo>
                            <a:lnTo>
                              <a:pt x="3738" y="609"/>
                            </a:lnTo>
                            <a:lnTo>
                              <a:pt x="3747" y="603"/>
                            </a:lnTo>
                            <a:lnTo>
                              <a:pt x="3756" y="600"/>
                            </a:lnTo>
                            <a:lnTo>
                              <a:pt x="3766" y="594"/>
                            </a:lnTo>
                            <a:lnTo>
                              <a:pt x="3775" y="590"/>
                            </a:lnTo>
                            <a:lnTo>
                              <a:pt x="3797" y="575"/>
                            </a:lnTo>
                            <a:lnTo>
                              <a:pt x="3825" y="553"/>
                            </a:lnTo>
                            <a:lnTo>
                              <a:pt x="3850" y="534"/>
                            </a:lnTo>
                            <a:lnTo>
                              <a:pt x="3872" y="519"/>
                            </a:lnTo>
                            <a:lnTo>
                              <a:pt x="3894" y="512"/>
                            </a:lnTo>
                            <a:lnTo>
                              <a:pt x="3919" y="506"/>
                            </a:lnTo>
                            <a:lnTo>
                              <a:pt x="3941" y="500"/>
                            </a:lnTo>
                            <a:lnTo>
                              <a:pt x="3959" y="478"/>
                            </a:lnTo>
                            <a:lnTo>
                              <a:pt x="3981" y="447"/>
                            </a:lnTo>
                            <a:lnTo>
                              <a:pt x="4000" y="425"/>
                            </a:lnTo>
                            <a:lnTo>
                              <a:pt x="4022" y="409"/>
                            </a:lnTo>
                            <a:lnTo>
                              <a:pt x="4047" y="394"/>
                            </a:lnTo>
                            <a:lnTo>
                              <a:pt x="4072" y="378"/>
                            </a:lnTo>
                            <a:lnTo>
                              <a:pt x="4090" y="359"/>
                            </a:lnTo>
                            <a:lnTo>
                              <a:pt x="4103" y="334"/>
                            </a:lnTo>
                            <a:lnTo>
                              <a:pt x="4115" y="300"/>
                            </a:lnTo>
                            <a:lnTo>
                              <a:pt x="4122" y="272"/>
                            </a:lnTo>
                            <a:lnTo>
                              <a:pt x="4119" y="250"/>
                            </a:lnTo>
                            <a:lnTo>
                              <a:pt x="4112" y="222"/>
                            </a:lnTo>
                            <a:lnTo>
                              <a:pt x="4106" y="197"/>
                            </a:lnTo>
                            <a:lnTo>
                              <a:pt x="4109" y="175"/>
                            </a:lnTo>
                            <a:lnTo>
                              <a:pt x="4112" y="169"/>
                            </a:lnTo>
                            <a:lnTo>
                              <a:pt x="4119" y="163"/>
                            </a:lnTo>
                            <a:lnTo>
                              <a:pt x="4128" y="153"/>
                            </a:lnTo>
                            <a:lnTo>
                              <a:pt x="4137" y="147"/>
                            </a:lnTo>
                            <a:lnTo>
                              <a:pt x="4144" y="144"/>
                            </a:lnTo>
                            <a:lnTo>
                              <a:pt x="4165" y="134"/>
                            </a:lnTo>
                            <a:lnTo>
                              <a:pt x="4190" y="122"/>
                            </a:lnTo>
                            <a:lnTo>
                              <a:pt x="4209" y="110"/>
                            </a:lnTo>
                            <a:lnTo>
                              <a:pt x="4215" y="94"/>
                            </a:lnTo>
                            <a:lnTo>
                              <a:pt x="4215" y="72"/>
                            </a:lnTo>
                            <a:lnTo>
                              <a:pt x="4215" y="50"/>
                            </a:lnTo>
                            <a:lnTo>
                              <a:pt x="4222" y="35"/>
                            </a:lnTo>
                            <a:lnTo>
                              <a:pt x="4237" y="28"/>
                            </a:lnTo>
                            <a:lnTo>
                              <a:pt x="4256" y="28"/>
                            </a:lnTo>
                            <a:lnTo>
                              <a:pt x="4275" y="22"/>
                            </a:lnTo>
                            <a:lnTo>
                              <a:pt x="4284" y="19"/>
                            </a:lnTo>
                            <a:lnTo>
                              <a:pt x="4293" y="10"/>
                            </a:lnTo>
                            <a:lnTo>
                              <a:pt x="4303" y="0"/>
                            </a:lnTo>
                            <a:lnTo>
                              <a:pt x="4315" y="6"/>
                            </a:lnTo>
                            <a:lnTo>
                              <a:pt x="4340" y="13"/>
                            </a:lnTo>
                            <a:lnTo>
                              <a:pt x="4372" y="16"/>
                            </a:lnTo>
                            <a:lnTo>
                              <a:pt x="4403" y="19"/>
                            </a:lnTo>
                            <a:lnTo>
                              <a:pt x="4431" y="19"/>
                            </a:lnTo>
                            <a:lnTo>
                              <a:pt x="4456" y="25"/>
                            </a:lnTo>
                            <a:lnTo>
                              <a:pt x="4487" y="35"/>
                            </a:lnTo>
                            <a:lnTo>
                              <a:pt x="4512" y="47"/>
                            </a:lnTo>
                            <a:lnTo>
                              <a:pt x="4525" y="60"/>
                            </a:lnTo>
                            <a:lnTo>
                              <a:pt x="4534" y="81"/>
                            </a:lnTo>
                            <a:lnTo>
                              <a:pt x="4543" y="103"/>
                            </a:lnTo>
                            <a:lnTo>
                              <a:pt x="4546" y="122"/>
                            </a:lnTo>
                            <a:lnTo>
                              <a:pt x="4543" y="144"/>
                            </a:lnTo>
                            <a:lnTo>
                              <a:pt x="4531" y="169"/>
                            </a:lnTo>
                            <a:lnTo>
                              <a:pt x="4518" y="191"/>
                            </a:lnTo>
                            <a:lnTo>
                              <a:pt x="4512" y="213"/>
                            </a:lnTo>
                            <a:lnTo>
                              <a:pt x="4509" y="231"/>
                            </a:lnTo>
                            <a:lnTo>
                              <a:pt x="4506" y="256"/>
                            </a:lnTo>
                            <a:lnTo>
                              <a:pt x="4506" y="281"/>
                            </a:lnTo>
                            <a:lnTo>
                              <a:pt x="4512" y="297"/>
                            </a:lnTo>
                            <a:lnTo>
                              <a:pt x="4534" y="306"/>
                            </a:lnTo>
                            <a:lnTo>
                              <a:pt x="4562" y="312"/>
                            </a:lnTo>
                            <a:lnTo>
                              <a:pt x="4596" y="312"/>
                            </a:lnTo>
                            <a:lnTo>
                              <a:pt x="4628" y="306"/>
                            </a:lnTo>
                            <a:lnTo>
                              <a:pt x="4649" y="297"/>
                            </a:lnTo>
                            <a:lnTo>
                              <a:pt x="4659" y="284"/>
                            </a:lnTo>
                            <a:lnTo>
                              <a:pt x="4662" y="266"/>
                            </a:lnTo>
                            <a:lnTo>
                              <a:pt x="4665" y="244"/>
                            </a:lnTo>
                            <a:lnTo>
                              <a:pt x="4668" y="225"/>
                            </a:lnTo>
                            <a:lnTo>
                              <a:pt x="4678" y="213"/>
                            </a:lnTo>
                            <a:lnTo>
                              <a:pt x="4696" y="206"/>
                            </a:lnTo>
                            <a:lnTo>
                              <a:pt x="4721" y="206"/>
                            </a:lnTo>
                            <a:lnTo>
                              <a:pt x="4746" y="209"/>
                            </a:lnTo>
                            <a:lnTo>
                              <a:pt x="4768" y="213"/>
                            </a:lnTo>
                            <a:lnTo>
                              <a:pt x="4790" y="219"/>
                            </a:lnTo>
                            <a:lnTo>
                              <a:pt x="4815" y="225"/>
                            </a:lnTo>
                            <a:lnTo>
                              <a:pt x="4840" y="234"/>
                            </a:lnTo>
                            <a:lnTo>
                              <a:pt x="4862" y="238"/>
                            </a:lnTo>
                            <a:lnTo>
                              <a:pt x="4881" y="234"/>
                            </a:lnTo>
                            <a:lnTo>
                              <a:pt x="4902" y="231"/>
                            </a:lnTo>
                            <a:lnTo>
                              <a:pt x="4924" y="225"/>
                            </a:lnTo>
                            <a:lnTo>
                              <a:pt x="4943" y="225"/>
                            </a:lnTo>
                            <a:lnTo>
                              <a:pt x="4965" y="231"/>
                            </a:lnTo>
                            <a:lnTo>
                              <a:pt x="4993" y="241"/>
                            </a:lnTo>
                            <a:lnTo>
                              <a:pt x="5009" y="253"/>
                            </a:lnTo>
                            <a:lnTo>
                              <a:pt x="5015" y="272"/>
                            </a:lnTo>
                            <a:lnTo>
                              <a:pt x="5012" y="297"/>
                            </a:lnTo>
                            <a:lnTo>
                              <a:pt x="5009" y="325"/>
                            </a:lnTo>
                            <a:lnTo>
                              <a:pt x="5005" y="350"/>
                            </a:lnTo>
                            <a:lnTo>
                              <a:pt x="5009" y="369"/>
                            </a:lnTo>
                            <a:lnTo>
                              <a:pt x="5024" y="384"/>
                            </a:lnTo>
                            <a:lnTo>
                              <a:pt x="5049" y="397"/>
                            </a:lnTo>
                            <a:lnTo>
                              <a:pt x="5068" y="406"/>
                            </a:lnTo>
                            <a:lnTo>
                              <a:pt x="5087" y="406"/>
                            </a:lnTo>
                            <a:lnTo>
                              <a:pt x="5108" y="406"/>
                            </a:lnTo>
                            <a:lnTo>
                              <a:pt x="5127" y="406"/>
                            </a:lnTo>
                            <a:lnTo>
                              <a:pt x="5143" y="416"/>
                            </a:lnTo>
                            <a:lnTo>
                              <a:pt x="5162" y="428"/>
                            </a:lnTo>
                            <a:lnTo>
                              <a:pt x="5177" y="444"/>
                            </a:lnTo>
                            <a:lnTo>
                              <a:pt x="5187" y="456"/>
                            </a:lnTo>
                            <a:lnTo>
                              <a:pt x="5180" y="472"/>
                            </a:lnTo>
                            <a:lnTo>
                              <a:pt x="5165" y="490"/>
                            </a:lnTo>
                            <a:lnTo>
                              <a:pt x="5149" y="509"/>
                            </a:lnTo>
                            <a:lnTo>
                              <a:pt x="5146" y="525"/>
                            </a:lnTo>
                            <a:lnTo>
                              <a:pt x="5155" y="540"/>
                            </a:lnTo>
                            <a:lnTo>
                              <a:pt x="5177" y="556"/>
                            </a:lnTo>
                            <a:lnTo>
                              <a:pt x="5199" y="569"/>
                            </a:lnTo>
                            <a:lnTo>
                              <a:pt x="5218" y="578"/>
                            </a:lnTo>
                            <a:lnTo>
                              <a:pt x="5243" y="581"/>
                            </a:lnTo>
                            <a:lnTo>
                              <a:pt x="5268" y="578"/>
                            </a:lnTo>
                            <a:lnTo>
                              <a:pt x="5296" y="575"/>
                            </a:lnTo>
                            <a:lnTo>
                              <a:pt x="5318" y="578"/>
                            </a:lnTo>
                            <a:lnTo>
                              <a:pt x="5340" y="590"/>
                            </a:lnTo>
                            <a:lnTo>
                              <a:pt x="5358" y="612"/>
                            </a:lnTo>
                            <a:lnTo>
                              <a:pt x="5374" y="631"/>
                            </a:lnTo>
                            <a:lnTo>
                              <a:pt x="5380" y="637"/>
                            </a:lnTo>
                            <a:lnTo>
                              <a:pt x="5386" y="640"/>
                            </a:lnTo>
                            <a:lnTo>
                              <a:pt x="5393" y="647"/>
                            </a:lnTo>
                            <a:lnTo>
                              <a:pt x="5399" y="653"/>
                            </a:lnTo>
                            <a:lnTo>
                              <a:pt x="5405" y="659"/>
                            </a:lnTo>
                            <a:lnTo>
                              <a:pt x="5405" y="665"/>
                            </a:lnTo>
                            <a:lnTo>
                              <a:pt x="5399" y="678"/>
                            </a:lnTo>
                            <a:lnTo>
                              <a:pt x="5383" y="687"/>
                            </a:lnTo>
                            <a:lnTo>
                              <a:pt x="5361" y="700"/>
                            </a:lnTo>
                            <a:lnTo>
                              <a:pt x="5343" y="712"/>
                            </a:lnTo>
                            <a:lnTo>
                              <a:pt x="5333" y="725"/>
                            </a:lnTo>
                            <a:lnTo>
                              <a:pt x="5333" y="740"/>
                            </a:lnTo>
                            <a:lnTo>
                              <a:pt x="5336" y="759"/>
                            </a:lnTo>
                            <a:lnTo>
                              <a:pt x="5346" y="778"/>
                            </a:lnTo>
                            <a:lnTo>
                              <a:pt x="5355" y="790"/>
                            </a:lnTo>
                            <a:lnTo>
                              <a:pt x="5371" y="790"/>
                            </a:lnTo>
                            <a:lnTo>
                              <a:pt x="5390" y="781"/>
                            </a:lnTo>
                            <a:lnTo>
                              <a:pt x="5411" y="768"/>
                            </a:lnTo>
                            <a:lnTo>
                              <a:pt x="5430" y="759"/>
                            </a:lnTo>
                            <a:lnTo>
                              <a:pt x="5443" y="762"/>
                            </a:lnTo>
                            <a:lnTo>
                              <a:pt x="5452" y="775"/>
                            </a:lnTo>
                            <a:lnTo>
                              <a:pt x="5455" y="796"/>
                            </a:lnTo>
                            <a:lnTo>
                              <a:pt x="5452" y="818"/>
                            </a:lnTo>
                            <a:lnTo>
                              <a:pt x="5449" y="837"/>
                            </a:lnTo>
                            <a:lnTo>
                              <a:pt x="5436" y="856"/>
                            </a:lnTo>
                            <a:lnTo>
                              <a:pt x="5411" y="878"/>
                            </a:lnTo>
                            <a:lnTo>
                              <a:pt x="5390" y="893"/>
                            </a:lnTo>
                            <a:lnTo>
                              <a:pt x="5374" y="893"/>
                            </a:lnTo>
                            <a:lnTo>
                              <a:pt x="5352" y="890"/>
                            </a:lnTo>
                            <a:lnTo>
                              <a:pt x="5333" y="887"/>
                            </a:lnTo>
                            <a:lnTo>
                              <a:pt x="5318" y="893"/>
                            </a:lnTo>
                            <a:lnTo>
                              <a:pt x="5308" y="909"/>
                            </a:lnTo>
                            <a:lnTo>
                              <a:pt x="5302" y="937"/>
                            </a:lnTo>
                            <a:lnTo>
                              <a:pt x="5302" y="965"/>
                            </a:lnTo>
                            <a:lnTo>
                              <a:pt x="5302" y="987"/>
                            </a:lnTo>
                            <a:lnTo>
                              <a:pt x="5315" y="1006"/>
                            </a:lnTo>
                            <a:lnTo>
                              <a:pt x="5333" y="1028"/>
                            </a:lnTo>
                            <a:lnTo>
                              <a:pt x="5346" y="1046"/>
                            </a:lnTo>
                            <a:lnTo>
                              <a:pt x="5346" y="1065"/>
                            </a:lnTo>
                            <a:lnTo>
                              <a:pt x="5346" y="1090"/>
                            </a:lnTo>
                            <a:lnTo>
                              <a:pt x="5340" y="1112"/>
                            </a:lnTo>
                            <a:lnTo>
                              <a:pt x="5336" y="1131"/>
                            </a:lnTo>
                            <a:lnTo>
                              <a:pt x="5327" y="1156"/>
                            </a:lnTo>
                            <a:lnTo>
                              <a:pt x="5318" y="1181"/>
                            </a:lnTo>
                            <a:lnTo>
                              <a:pt x="5305" y="1206"/>
                            </a:lnTo>
                            <a:lnTo>
                              <a:pt x="5302" y="1231"/>
                            </a:lnTo>
                            <a:lnTo>
                              <a:pt x="5308" y="1237"/>
                            </a:lnTo>
                            <a:lnTo>
                              <a:pt x="5315" y="1246"/>
                            </a:lnTo>
                            <a:lnTo>
                              <a:pt x="5324" y="1252"/>
                            </a:lnTo>
                            <a:lnTo>
                              <a:pt x="5333" y="1262"/>
                            </a:lnTo>
                            <a:lnTo>
                              <a:pt x="5340" y="1268"/>
                            </a:lnTo>
                            <a:lnTo>
                              <a:pt x="5346" y="1274"/>
                            </a:lnTo>
                            <a:lnTo>
                              <a:pt x="5355" y="1293"/>
                            </a:lnTo>
                            <a:lnTo>
                              <a:pt x="5365" y="1318"/>
                            </a:lnTo>
                            <a:lnTo>
                              <a:pt x="5374" y="1340"/>
                            </a:lnTo>
                            <a:lnTo>
                              <a:pt x="5386" y="1355"/>
                            </a:lnTo>
                            <a:lnTo>
                              <a:pt x="5402" y="1365"/>
                            </a:lnTo>
                            <a:lnTo>
                              <a:pt x="5424" y="1368"/>
                            </a:lnTo>
                            <a:lnTo>
                              <a:pt x="5443" y="1371"/>
                            </a:lnTo>
                            <a:lnTo>
                              <a:pt x="5461" y="1365"/>
                            </a:lnTo>
                            <a:lnTo>
                              <a:pt x="5486" y="1355"/>
                            </a:lnTo>
                            <a:lnTo>
                              <a:pt x="5511" y="1346"/>
                            </a:lnTo>
                            <a:lnTo>
                              <a:pt x="5530" y="1343"/>
                            </a:lnTo>
                            <a:lnTo>
                              <a:pt x="5539" y="1343"/>
                            </a:lnTo>
                            <a:lnTo>
                              <a:pt x="5549" y="1343"/>
                            </a:lnTo>
                            <a:lnTo>
                              <a:pt x="5558" y="1346"/>
                            </a:lnTo>
                            <a:lnTo>
                              <a:pt x="5564" y="1352"/>
                            </a:lnTo>
                            <a:lnTo>
                              <a:pt x="5571" y="1371"/>
                            </a:lnTo>
                            <a:lnTo>
                              <a:pt x="5574" y="1396"/>
                            </a:lnTo>
                            <a:lnTo>
                              <a:pt x="5571" y="1415"/>
                            </a:lnTo>
                            <a:lnTo>
                              <a:pt x="5568" y="1424"/>
                            </a:lnTo>
                            <a:lnTo>
                              <a:pt x="5561" y="1430"/>
                            </a:lnTo>
                            <a:lnTo>
                              <a:pt x="5552" y="1440"/>
                            </a:lnTo>
                            <a:lnTo>
                              <a:pt x="5543" y="1446"/>
                            </a:lnTo>
                            <a:lnTo>
                              <a:pt x="5536" y="1455"/>
                            </a:lnTo>
                            <a:lnTo>
                              <a:pt x="5530" y="1462"/>
                            </a:lnTo>
                            <a:lnTo>
                              <a:pt x="5527" y="1480"/>
                            </a:lnTo>
                            <a:lnTo>
                              <a:pt x="5527" y="1505"/>
                            </a:lnTo>
                            <a:lnTo>
                              <a:pt x="5530" y="1524"/>
                            </a:lnTo>
                            <a:lnTo>
                              <a:pt x="5546" y="1533"/>
                            </a:lnTo>
                            <a:lnTo>
                              <a:pt x="5568" y="1540"/>
                            </a:lnTo>
                            <a:lnTo>
                              <a:pt x="5593" y="1543"/>
                            </a:lnTo>
                            <a:lnTo>
                              <a:pt x="5614" y="1549"/>
                            </a:lnTo>
                            <a:lnTo>
                              <a:pt x="5630" y="1555"/>
                            </a:lnTo>
                            <a:close/>
                          </a:path>
                        </a:pathLst>
                      </a:custGeom>
                      <a:grpFill/>
                      <a:ln w="6350" cap="rnd" cmpd="sng">
                        <a:solidFill>
                          <a:srgbClr val="808080">
                            <a:lumMod val="60000"/>
                            <a:lumOff val="4000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</p:spPr>
                    <p:txBody>
                      <a:bodyPr/>
                      <a:lstStyle/>
                      <a:p>
                        <a:pPr defTabSz="1219170">
                          <a:defRPr/>
                        </a:pPr>
                        <a:endParaRPr lang="en-AU" sz="2400" kern="0">
                          <a:solidFill>
                            <a:srgbClr val="7EA2D1"/>
                          </a:solidFill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A061E428-EE81-4535-8B9B-068C2646AB20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681970" y="3991219"/>
                        <a:ext cx="456396" cy="664698"/>
                      </a:xfrm>
                      <a:prstGeom prst="rect">
                        <a:avLst/>
                      </a:prstGeom>
                      <a:grpFill/>
                      <a:ln w="9525" cap="flat" cmpd="sng" algn="ctr">
                        <a:solidFill>
                          <a:srgbClr val="808080">
                            <a:lumMod val="60000"/>
                            <a:lumOff val="4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121920" tIns="60960" rIns="121920" bIns="6096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7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 sz="2400" i="1" kern="0">
                          <a:solidFill>
                            <a:srgbClr val="7EA2D1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4D1CBCC0-0221-4FF7-8DDA-F8E302BB806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457794" y="3969475"/>
                        <a:ext cx="612514" cy="780807"/>
                      </a:xfrm>
                      <a:prstGeom prst="rect">
                        <a:avLst/>
                      </a:prstGeom>
                      <a:grpFill/>
                      <a:ln w="9525" cap="flat" cmpd="sng" algn="ctr">
                        <a:solidFill>
                          <a:srgbClr val="808080">
                            <a:lumMod val="60000"/>
                            <a:lumOff val="40000"/>
                          </a:srgb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121920" tIns="60960" rIns="121920" bIns="6096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21917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 sz="2400" i="1" kern="0">
                          <a:solidFill>
                            <a:srgbClr val="7EA2D1"/>
                          </a:solidFill>
                          <a:latin typeface="Arial" charset="0"/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AB896870-5A60-4A75-BC52-C849E2482D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389923" y="4435809"/>
                      <a:ext cx="267446" cy="67419"/>
                    </a:xfrm>
                    <a:prstGeom prst="rect">
                      <a:avLst/>
                    </a:prstGeom>
                    <a:grpFill/>
                    <a:ln w="9525" cap="flat" cmpd="sng" algn="ctr">
                      <a:solidFill>
                        <a:srgbClr val="80808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121920" tIns="60960" rIns="121920" bIns="6096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 sz="2400" i="1" kern="0">
                        <a:solidFill>
                          <a:srgbClr val="7EA2D1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BDA9CB3C-597A-4E9C-A7F0-51E77C6098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20558" y="4473801"/>
                    <a:ext cx="267446" cy="67419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7EC66364-713A-44C4-B506-9EB5DC8E34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99402" y="4598065"/>
                    <a:ext cx="267446" cy="67419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rgbClr val="808080">
                        <a:lumMod val="60000"/>
                        <a:lumOff val="4000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121920" tIns="60960" rIns="121920" bIns="6096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2400" i="1" kern="0">
                      <a:solidFill>
                        <a:srgbClr val="7EA2D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20C3F28F-8E85-4F72-869C-443161AD8BC9}"/>
                </a:ext>
              </a:extLst>
            </p:cNvPr>
            <p:cNvGrpSpPr/>
            <p:nvPr/>
          </p:nvGrpSpPr>
          <p:grpSpPr>
            <a:xfrm>
              <a:off x="1703960" y="3317313"/>
              <a:ext cx="592881" cy="742711"/>
              <a:chOff x="1475656" y="3233049"/>
              <a:chExt cx="592881" cy="742711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2141487-2472-4E4B-9948-7399AA0CA438}"/>
                  </a:ext>
                </a:extLst>
              </p:cNvPr>
              <p:cNvSpPr/>
              <p:nvPr/>
            </p:nvSpPr>
            <p:spPr bwMode="auto">
              <a:xfrm>
                <a:off x="1475656" y="3233049"/>
                <a:ext cx="592881" cy="74271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i="1" kern="0">
                  <a:solidFill>
                    <a:srgbClr val="7EA2D1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69" name="Group 20">
                <a:extLst>
                  <a:ext uri="{FF2B5EF4-FFF2-40B4-BE49-F238E27FC236}">
                    <a16:creationId xmlns:a16="http://schemas.microsoft.com/office/drawing/2014/main" id="{B0542AA6-717A-462F-8D30-E57EF2CB5DCD}"/>
                  </a:ext>
                </a:extLst>
              </p:cNvPr>
              <p:cNvGrpSpPr/>
              <p:nvPr/>
            </p:nvGrpSpPr>
            <p:grpSpPr>
              <a:xfrm>
                <a:off x="1579230" y="3798425"/>
                <a:ext cx="146413" cy="137829"/>
                <a:chOff x="2736791" y="6375476"/>
                <a:chExt cx="1276351" cy="1201521"/>
              </a:xfrm>
              <a:solidFill>
                <a:srgbClr val="808080">
                  <a:lumMod val="60000"/>
                  <a:lumOff val="40000"/>
                </a:srgbClr>
              </a:solidFill>
            </p:grpSpPr>
            <p:sp>
              <p:nvSpPr>
                <p:cNvPr id="74" name="Freeform: Shape 25">
                  <a:extLst>
                    <a:ext uri="{FF2B5EF4-FFF2-40B4-BE49-F238E27FC236}">
                      <a16:creationId xmlns:a16="http://schemas.microsoft.com/office/drawing/2014/main" id="{AF01F074-5333-448E-BC23-295FCC77B29F}"/>
                    </a:ext>
                  </a:extLst>
                </p:cNvPr>
                <p:cNvSpPr/>
                <p:nvPr/>
              </p:nvSpPr>
              <p:spPr bwMode="auto">
                <a:xfrm>
                  <a:off x="2736791" y="6375476"/>
                  <a:ext cx="1276351" cy="1136654"/>
                </a:xfrm>
                <a:custGeom>
                  <a:avLst/>
                  <a:gdLst>
                    <a:gd name="connsiteX0" fmla="*/ 482600 w 1276350"/>
                    <a:gd name="connsiteY0" fmla="*/ 444500 h 1136650"/>
                    <a:gd name="connsiteX1" fmla="*/ 450850 w 1276350"/>
                    <a:gd name="connsiteY1" fmla="*/ 457200 h 1136650"/>
                    <a:gd name="connsiteX2" fmla="*/ 412750 w 1276350"/>
                    <a:gd name="connsiteY2" fmla="*/ 469900 h 1136650"/>
                    <a:gd name="connsiteX3" fmla="*/ 381000 w 1276350"/>
                    <a:gd name="connsiteY3" fmla="*/ 406400 h 1136650"/>
                    <a:gd name="connsiteX4" fmla="*/ 342900 w 1276350"/>
                    <a:gd name="connsiteY4" fmla="*/ 393700 h 1136650"/>
                    <a:gd name="connsiteX5" fmla="*/ 304800 w 1276350"/>
                    <a:gd name="connsiteY5" fmla="*/ 374650 h 1136650"/>
                    <a:gd name="connsiteX6" fmla="*/ 266700 w 1276350"/>
                    <a:gd name="connsiteY6" fmla="*/ 355600 h 1136650"/>
                    <a:gd name="connsiteX7" fmla="*/ 254000 w 1276350"/>
                    <a:gd name="connsiteY7" fmla="*/ 336550 h 1136650"/>
                    <a:gd name="connsiteX8" fmla="*/ 234950 w 1276350"/>
                    <a:gd name="connsiteY8" fmla="*/ 330200 h 1136650"/>
                    <a:gd name="connsiteX9" fmla="*/ 184150 w 1276350"/>
                    <a:gd name="connsiteY9" fmla="*/ 323850 h 1136650"/>
                    <a:gd name="connsiteX10" fmla="*/ 165100 w 1276350"/>
                    <a:gd name="connsiteY10" fmla="*/ 311150 h 1136650"/>
                    <a:gd name="connsiteX11" fmla="*/ 139700 w 1276350"/>
                    <a:gd name="connsiteY11" fmla="*/ 285750 h 1136650"/>
                    <a:gd name="connsiteX12" fmla="*/ 57150 w 1276350"/>
                    <a:gd name="connsiteY12" fmla="*/ 292100 h 1136650"/>
                    <a:gd name="connsiteX13" fmla="*/ 38100 w 1276350"/>
                    <a:gd name="connsiteY13" fmla="*/ 304800 h 1136650"/>
                    <a:gd name="connsiteX14" fmla="*/ 12700 w 1276350"/>
                    <a:gd name="connsiteY14" fmla="*/ 349250 h 1136650"/>
                    <a:gd name="connsiteX15" fmla="*/ 0 w 1276350"/>
                    <a:gd name="connsiteY15" fmla="*/ 368300 h 1136650"/>
                    <a:gd name="connsiteX16" fmla="*/ 6350 w 1276350"/>
                    <a:gd name="connsiteY16" fmla="*/ 539750 h 1136650"/>
                    <a:gd name="connsiteX17" fmla="*/ 31750 w 1276350"/>
                    <a:gd name="connsiteY17" fmla="*/ 596900 h 1136650"/>
                    <a:gd name="connsiteX18" fmla="*/ 44450 w 1276350"/>
                    <a:gd name="connsiteY18" fmla="*/ 641350 h 1136650"/>
                    <a:gd name="connsiteX19" fmla="*/ 50800 w 1276350"/>
                    <a:gd name="connsiteY19" fmla="*/ 660400 h 1136650"/>
                    <a:gd name="connsiteX20" fmla="*/ 63500 w 1276350"/>
                    <a:gd name="connsiteY20" fmla="*/ 774700 h 1136650"/>
                    <a:gd name="connsiteX21" fmla="*/ 76200 w 1276350"/>
                    <a:gd name="connsiteY21" fmla="*/ 819150 h 1136650"/>
                    <a:gd name="connsiteX22" fmla="*/ 88900 w 1276350"/>
                    <a:gd name="connsiteY22" fmla="*/ 939800 h 1136650"/>
                    <a:gd name="connsiteX23" fmla="*/ 95250 w 1276350"/>
                    <a:gd name="connsiteY23" fmla="*/ 958850 h 1136650"/>
                    <a:gd name="connsiteX24" fmla="*/ 114300 w 1276350"/>
                    <a:gd name="connsiteY24" fmla="*/ 977900 h 1136650"/>
                    <a:gd name="connsiteX25" fmla="*/ 139700 w 1276350"/>
                    <a:gd name="connsiteY25" fmla="*/ 1016000 h 1136650"/>
                    <a:gd name="connsiteX26" fmla="*/ 152400 w 1276350"/>
                    <a:gd name="connsiteY26" fmla="*/ 1035050 h 1136650"/>
                    <a:gd name="connsiteX27" fmla="*/ 171450 w 1276350"/>
                    <a:gd name="connsiteY27" fmla="*/ 1047750 h 1136650"/>
                    <a:gd name="connsiteX28" fmla="*/ 177800 w 1276350"/>
                    <a:gd name="connsiteY28" fmla="*/ 1066800 h 1136650"/>
                    <a:gd name="connsiteX29" fmla="*/ 222250 w 1276350"/>
                    <a:gd name="connsiteY29" fmla="*/ 1092200 h 1136650"/>
                    <a:gd name="connsiteX30" fmla="*/ 234950 w 1276350"/>
                    <a:gd name="connsiteY30" fmla="*/ 1111250 h 1136650"/>
                    <a:gd name="connsiteX31" fmla="*/ 254000 w 1276350"/>
                    <a:gd name="connsiteY31" fmla="*/ 1117600 h 1136650"/>
                    <a:gd name="connsiteX32" fmla="*/ 298450 w 1276350"/>
                    <a:gd name="connsiteY32" fmla="*/ 1136650 h 1136650"/>
                    <a:gd name="connsiteX33" fmla="*/ 368300 w 1276350"/>
                    <a:gd name="connsiteY33" fmla="*/ 1123950 h 1136650"/>
                    <a:gd name="connsiteX34" fmla="*/ 406400 w 1276350"/>
                    <a:gd name="connsiteY34" fmla="*/ 1098550 h 1136650"/>
                    <a:gd name="connsiteX35" fmla="*/ 425450 w 1276350"/>
                    <a:gd name="connsiteY35" fmla="*/ 1085850 h 1136650"/>
                    <a:gd name="connsiteX36" fmla="*/ 450850 w 1276350"/>
                    <a:gd name="connsiteY36" fmla="*/ 1047750 h 1136650"/>
                    <a:gd name="connsiteX37" fmla="*/ 482600 w 1276350"/>
                    <a:gd name="connsiteY37" fmla="*/ 1009650 h 1136650"/>
                    <a:gd name="connsiteX38" fmla="*/ 501650 w 1276350"/>
                    <a:gd name="connsiteY38" fmla="*/ 971550 h 1136650"/>
                    <a:gd name="connsiteX39" fmla="*/ 508000 w 1276350"/>
                    <a:gd name="connsiteY39" fmla="*/ 946150 h 1136650"/>
                    <a:gd name="connsiteX40" fmla="*/ 520700 w 1276350"/>
                    <a:gd name="connsiteY40" fmla="*/ 920750 h 1136650"/>
                    <a:gd name="connsiteX41" fmla="*/ 508000 w 1276350"/>
                    <a:gd name="connsiteY41" fmla="*/ 825500 h 1136650"/>
                    <a:gd name="connsiteX42" fmla="*/ 495300 w 1276350"/>
                    <a:gd name="connsiteY42" fmla="*/ 806450 h 1136650"/>
                    <a:gd name="connsiteX43" fmla="*/ 482600 w 1276350"/>
                    <a:gd name="connsiteY43" fmla="*/ 768350 h 1136650"/>
                    <a:gd name="connsiteX44" fmla="*/ 469900 w 1276350"/>
                    <a:gd name="connsiteY44" fmla="*/ 749300 h 1136650"/>
                    <a:gd name="connsiteX45" fmla="*/ 450850 w 1276350"/>
                    <a:gd name="connsiteY45" fmla="*/ 685800 h 1136650"/>
                    <a:gd name="connsiteX46" fmla="*/ 444500 w 1276350"/>
                    <a:gd name="connsiteY46" fmla="*/ 666750 h 1136650"/>
                    <a:gd name="connsiteX47" fmla="*/ 438150 w 1276350"/>
                    <a:gd name="connsiteY47" fmla="*/ 622300 h 1136650"/>
                    <a:gd name="connsiteX48" fmla="*/ 444500 w 1276350"/>
                    <a:gd name="connsiteY48" fmla="*/ 571500 h 1136650"/>
                    <a:gd name="connsiteX49" fmla="*/ 457200 w 1276350"/>
                    <a:gd name="connsiteY49" fmla="*/ 552450 h 1136650"/>
                    <a:gd name="connsiteX50" fmla="*/ 514350 w 1276350"/>
                    <a:gd name="connsiteY50" fmla="*/ 520700 h 1136650"/>
                    <a:gd name="connsiteX51" fmla="*/ 552450 w 1276350"/>
                    <a:gd name="connsiteY51" fmla="*/ 527050 h 1136650"/>
                    <a:gd name="connsiteX52" fmla="*/ 584200 w 1276350"/>
                    <a:gd name="connsiteY52" fmla="*/ 558800 h 1136650"/>
                    <a:gd name="connsiteX53" fmla="*/ 603250 w 1276350"/>
                    <a:gd name="connsiteY53" fmla="*/ 571500 h 1136650"/>
                    <a:gd name="connsiteX54" fmla="*/ 615950 w 1276350"/>
                    <a:gd name="connsiteY54" fmla="*/ 590550 h 1136650"/>
                    <a:gd name="connsiteX55" fmla="*/ 679450 w 1276350"/>
                    <a:gd name="connsiteY55" fmla="*/ 590550 h 1136650"/>
                    <a:gd name="connsiteX56" fmla="*/ 857250 w 1276350"/>
                    <a:gd name="connsiteY56" fmla="*/ 577850 h 1136650"/>
                    <a:gd name="connsiteX57" fmla="*/ 927100 w 1276350"/>
                    <a:gd name="connsiteY57" fmla="*/ 565150 h 1136650"/>
                    <a:gd name="connsiteX58" fmla="*/ 946150 w 1276350"/>
                    <a:gd name="connsiteY58" fmla="*/ 558800 h 1136650"/>
                    <a:gd name="connsiteX59" fmla="*/ 990600 w 1276350"/>
                    <a:gd name="connsiteY59" fmla="*/ 552450 h 1136650"/>
                    <a:gd name="connsiteX60" fmla="*/ 1066800 w 1276350"/>
                    <a:gd name="connsiteY60" fmla="*/ 539750 h 1136650"/>
                    <a:gd name="connsiteX61" fmla="*/ 1187450 w 1276350"/>
                    <a:gd name="connsiteY61" fmla="*/ 527050 h 1136650"/>
                    <a:gd name="connsiteX62" fmla="*/ 1276350 w 1276350"/>
                    <a:gd name="connsiteY62" fmla="*/ 520700 h 1136650"/>
                    <a:gd name="connsiteX63" fmla="*/ 1231900 w 1276350"/>
                    <a:gd name="connsiteY63" fmla="*/ 488950 h 1136650"/>
                    <a:gd name="connsiteX64" fmla="*/ 1193800 w 1276350"/>
                    <a:gd name="connsiteY64" fmla="*/ 476250 h 1136650"/>
                    <a:gd name="connsiteX65" fmla="*/ 1143000 w 1276350"/>
                    <a:gd name="connsiteY65" fmla="*/ 463550 h 1136650"/>
                    <a:gd name="connsiteX66" fmla="*/ 1123950 w 1276350"/>
                    <a:gd name="connsiteY66" fmla="*/ 450850 h 1136650"/>
                    <a:gd name="connsiteX67" fmla="*/ 1111250 w 1276350"/>
                    <a:gd name="connsiteY67" fmla="*/ 412750 h 1136650"/>
                    <a:gd name="connsiteX68" fmla="*/ 1066800 w 1276350"/>
                    <a:gd name="connsiteY68" fmla="*/ 368300 h 1136650"/>
                    <a:gd name="connsiteX69" fmla="*/ 920750 w 1276350"/>
                    <a:gd name="connsiteY69" fmla="*/ 361950 h 1136650"/>
                    <a:gd name="connsiteX70" fmla="*/ 876300 w 1276350"/>
                    <a:gd name="connsiteY70" fmla="*/ 317500 h 1136650"/>
                    <a:gd name="connsiteX71" fmla="*/ 863600 w 1276350"/>
                    <a:gd name="connsiteY71" fmla="*/ 298450 h 1136650"/>
                    <a:gd name="connsiteX72" fmla="*/ 850900 w 1276350"/>
                    <a:gd name="connsiteY72" fmla="*/ 279400 h 1136650"/>
                    <a:gd name="connsiteX73" fmla="*/ 838200 w 1276350"/>
                    <a:gd name="connsiteY73" fmla="*/ 241300 h 1136650"/>
                    <a:gd name="connsiteX74" fmla="*/ 825500 w 1276350"/>
                    <a:gd name="connsiteY74" fmla="*/ 184150 h 1136650"/>
                    <a:gd name="connsiteX75" fmla="*/ 806450 w 1276350"/>
                    <a:gd name="connsiteY75" fmla="*/ 69850 h 1136650"/>
                    <a:gd name="connsiteX76" fmla="*/ 787400 w 1276350"/>
                    <a:gd name="connsiteY76" fmla="*/ 57150 h 1136650"/>
                    <a:gd name="connsiteX77" fmla="*/ 755650 w 1276350"/>
                    <a:gd name="connsiteY77" fmla="*/ 31750 h 1136650"/>
                    <a:gd name="connsiteX78" fmla="*/ 736600 w 1276350"/>
                    <a:gd name="connsiteY78" fmla="*/ 12700 h 1136650"/>
                    <a:gd name="connsiteX79" fmla="*/ 698500 w 1276350"/>
                    <a:gd name="connsiteY79" fmla="*/ 0 h 1136650"/>
                    <a:gd name="connsiteX80" fmla="*/ 622300 w 1276350"/>
                    <a:gd name="connsiteY80" fmla="*/ 6350 h 1136650"/>
                    <a:gd name="connsiteX81" fmla="*/ 609600 w 1276350"/>
                    <a:gd name="connsiteY81" fmla="*/ 25400 h 1136650"/>
                    <a:gd name="connsiteX82" fmla="*/ 590550 w 1276350"/>
                    <a:gd name="connsiteY82" fmla="*/ 31750 h 1136650"/>
                    <a:gd name="connsiteX83" fmla="*/ 577850 w 1276350"/>
                    <a:gd name="connsiteY83" fmla="*/ 50800 h 1136650"/>
                    <a:gd name="connsiteX84" fmla="*/ 539750 w 1276350"/>
                    <a:gd name="connsiteY84" fmla="*/ 76200 h 1136650"/>
                    <a:gd name="connsiteX85" fmla="*/ 533400 w 1276350"/>
                    <a:gd name="connsiteY85" fmla="*/ 95250 h 1136650"/>
                    <a:gd name="connsiteX86" fmla="*/ 520700 w 1276350"/>
                    <a:gd name="connsiteY86" fmla="*/ 114300 h 1136650"/>
                    <a:gd name="connsiteX87" fmla="*/ 539750 w 1276350"/>
                    <a:gd name="connsiteY87" fmla="*/ 203200 h 1136650"/>
                    <a:gd name="connsiteX88" fmla="*/ 558800 w 1276350"/>
                    <a:gd name="connsiteY88" fmla="*/ 215900 h 1136650"/>
                    <a:gd name="connsiteX89" fmla="*/ 609600 w 1276350"/>
                    <a:gd name="connsiteY89" fmla="*/ 222250 h 1136650"/>
                    <a:gd name="connsiteX90" fmla="*/ 628650 w 1276350"/>
                    <a:gd name="connsiteY90" fmla="*/ 234950 h 1136650"/>
                    <a:gd name="connsiteX91" fmla="*/ 628650 w 1276350"/>
                    <a:gd name="connsiteY91" fmla="*/ 311150 h 1136650"/>
                    <a:gd name="connsiteX92" fmla="*/ 609600 w 1276350"/>
                    <a:gd name="connsiteY92" fmla="*/ 323850 h 1136650"/>
                    <a:gd name="connsiteX93" fmla="*/ 558800 w 1276350"/>
                    <a:gd name="connsiteY93" fmla="*/ 330200 h 1136650"/>
                    <a:gd name="connsiteX94" fmla="*/ 546100 w 1276350"/>
                    <a:gd name="connsiteY94" fmla="*/ 349250 h 1136650"/>
                    <a:gd name="connsiteX95" fmla="*/ 539750 w 1276350"/>
                    <a:gd name="connsiteY95" fmla="*/ 412750 h 1136650"/>
                    <a:gd name="connsiteX96" fmla="*/ 533400 w 1276350"/>
                    <a:gd name="connsiteY96" fmla="*/ 431800 h 1136650"/>
                    <a:gd name="connsiteX97" fmla="*/ 514350 w 1276350"/>
                    <a:gd name="connsiteY97" fmla="*/ 438150 h 1136650"/>
                    <a:gd name="connsiteX98" fmla="*/ 495300 w 1276350"/>
                    <a:gd name="connsiteY98" fmla="*/ 450850 h 1136650"/>
                    <a:gd name="connsiteX99" fmla="*/ 457200 w 1276350"/>
                    <a:gd name="connsiteY99" fmla="*/ 457200 h 1136650"/>
                    <a:gd name="connsiteX100" fmla="*/ 425450 w 1276350"/>
                    <a:gd name="connsiteY100" fmla="*/ 463550 h 1136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1276350" h="1136650">
                      <a:moveTo>
                        <a:pt x="482600" y="444500"/>
                      </a:moveTo>
                      <a:cubicBezTo>
                        <a:pt x="472017" y="448733"/>
                        <a:pt x="461562" y="453305"/>
                        <a:pt x="450850" y="457200"/>
                      </a:cubicBezTo>
                      <a:cubicBezTo>
                        <a:pt x="438269" y="461775"/>
                        <a:pt x="412750" y="469900"/>
                        <a:pt x="412750" y="469900"/>
                      </a:cubicBezTo>
                      <a:cubicBezTo>
                        <a:pt x="350034" y="454221"/>
                        <a:pt x="429429" y="482503"/>
                        <a:pt x="381000" y="406400"/>
                      </a:cubicBezTo>
                      <a:cubicBezTo>
                        <a:pt x="373813" y="395106"/>
                        <a:pt x="354039" y="401126"/>
                        <a:pt x="342900" y="393700"/>
                      </a:cubicBezTo>
                      <a:cubicBezTo>
                        <a:pt x="288305" y="357304"/>
                        <a:pt x="357380" y="400940"/>
                        <a:pt x="304800" y="374650"/>
                      </a:cubicBezTo>
                      <a:cubicBezTo>
                        <a:pt x="255561" y="350031"/>
                        <a:pt x="314583" y="371561"/>
                        <a:pt x="266700" y="355600"/>
                      </a:cubicBezTo>
                      <a:cubicBezTo>
                        <a:pt x="262467" y="349250"/>
                        <a:pt x="259959" y="341318"/>
                        <a:pt x="254000" y="336550"/>
                      </a:cubicBezTo>
                      <a:cubicBezTo>
                        <a:pt x="248773" y="332369"/>
                        <a:pt x="241536" y="331397"/>
                        <a:pt x="234950" y="330200"/>
                      </a:cubicBezTo>
                      <a:cubicBezTo>
                        <a:pt x="218160" y="327147"/>
                        <a:pt x="201083" y="325967"/>
                        <a:pt x="184150" y="323850"/>
                      </a:cubicBezTo>
                      <a:cubicBezTo>
                        <a:pt x="177800" y="319617"/>
                        <a:pt x="169868" y="317109"/>
                        <a:pt x="165100" y="311150"/>
                      </a:cubicBezTo>
                      <a:cubicBezTo>
                        <a:pt x="140470" y="280362"/>
                        <a:pt x="181264" y="299605"/>
                        <a:pt x="139700" y="285750"/>
                      </a:cubicBezTo>
                      <a:cubicBezTo>
                        <a:pt x="112183" y="287867"/>
                        <a:pt x="84275" y="287014"/>
                        <a:pt x="57150" y="292100"/>
                      </a:cubicBezTo>
                      <a:cubicBezTo>
                        <a:pt x="49649" y="293506"/>
                        <a:pt x="43496" y="299404"/>
                        <a:pt x="38100" y="304800"/>
                      </a:cubicBezTo>
                      <a:cubicBezTo>
                        <a:pt x="27786" y="315114"/>
                        <a:pt x="19341" y="337629"/>
                        <a:pt x="12700" y="349250"/>
                      </a:cubicBezTo>
                      <a:cubicBezTo>
                        <a:pt x="8914" y="355876"/>
                        <a:pt x="4233" y="361950"/>
                        <a:pt x="0" y="368300"/>
                      </a:cubicBezTo>
                      <a:cubicBezTo>
                        <a:pt x="2117" y="425450"/>
                        <a:pt x="1172" y="482796"/>
                        <a:pt x="6350" y="539750"/>
                      </a:cubicBezTo>
                      <a:cubicBezTo>
                        <a:pt x="9991" y="579796"/>
                        <a:pt x="18165" y="569730"/>
                        <a:pt x="31750" y="596900"/>
                      </a:cubicBezTo>
                      <a:cubicBezTo>
                        <a:pt x="36825" y="607050"/>
                        <a:pt x="41737" y="631855"/>
                        <a:pt x="44450" y="641350"/>
                      </a:cubicBezTo>
                      <a:cubicBezTo>
                        <a:pt x="46289" y="647786"/>
                        <a:pt x="49348" y="653866"/>
                        <a:pt x="50800" y="660400"/>
                      </a:cubicBezTo>
                      <a:cubicBezTo>
                        <a:pt x="61106" y="706778"/>
                        <a:pt x="56544" y="719053"/>
                        <a:pt x="63500" y="774700"/>
                      </a:cubicBezTo>
                      <a:cubicBezTo>
                        <a:pt x="65095" y="787457"/>
                        <a:pt x="71982" y="806497"/>
                        <a:pt x="76200" y="819150"/>
                      </a:cubicBezTo>
                      <a:cubicBezTo>
                        <a:pt x="80900" y="889657"/>
                        <a:pt x="75444" y="892704"/>
                        <a:pt x="88900" y="939800"/>
                      </a:cubicBezTo>
                      <a:cubicBezTo>
                        <a:pt x="90739" y="946236"/>
                        <a:pt x="91537" y="953281"/>
                        <a:pt x="95250" y="958850"/>
                      </a:cubicBezTo>
                      <a:cubicBezTo>
                        <a:pt x="100231" y="966322"/>
                        <a:pt x="108787" y="970811"/>
                        <a:pt x="114300" y="977900"/>
                      </a:cubicBezTo>
                      <a:cubicBezTo>
                        <a:pt x="123671" y="989948"/>
                        <a:pt x="131233" y="1003300"/>
                        <a:pt x="139700" y="1016000"/>
                      </a:cubicBezTo>
                      <a:cubicBezTo>
                        <a:pt x="143933" y="1022350"/>
                        <a:pt x="146050" y="1030817"/>
                        <a:pt x="152400" y="1035050"/>
                      </a:cubicBezTo>
                      <a:lnTo>
                        <a:pt x="171450" y="1047750"/>
                      </a:lnTo>
                      <a:cubicBezTo>
                        <a:pt x="173567" y="1054100"/>
                        <a:pt x="173619" y="1061573"/>
                        <a:pt x="177800" y="1066800"/>
                      </a:cubicBezTo>
                      <a:cubicBezTo>
                        <a:pt x="183784" y="1074280"/>
                        <a:pt x="216000" y="1089075"/>
                        <a:pt x="222250" y="1092200"/>
                      </a:cubicBezTo>
                      <a:cubicBezTo>
                        <a:pt x="226483" y="1098550"/>
                        <a:pt x="228991" y="1106482"/>
                        <a:pt x="234950" y="1111250"/>
                      </a:cubicBezTo>
                      <a:cubicBezTo>
                        <a:pt x="240177" y="1115431"/>
                        <a:pt x="248013" y="1114607"/>
                        <a:pt x="254000" y="1117600"/>
                      </a:cubicBezTo>
                      <a:cubicBezTo>
                        <a:pt x="297853" y="1139526"/>
                        <a:pt x="245587" y="1123434"/>
                        <a:pt x="298450" y="1136650"/>
                      </a:cubicBezTo>
                      <a:cubicBezTo>
                        <a:pt x="309521" y="1135266"/>
                        <a:pt x="351249" y="1133423"/>
                        <a:pt x="368300" y="1123950"/>
                      </a:cubicBezTo>
                      <a:cubicBezTo>
                        <a:pt x="381643" y="1116537"/>
                        <a:pt x="393700" y="1107017"/>
                        <a:pt x="406400" y="1098550"/>
                      </a:cubicBezTo>
                      <a:lnTo>
                        <a:pt x="425450" y="1085850"/>
                      </a:lnTo>
                      <a:cubicBezTo>
                        <a:pt x="433917" y="1073150"/>
                        <a:pt x="440057" y="1058543"/>
                        <a:pt x="450850" y="1047750"/>
                      </a:cubicBezTo>
                      <a:cubicBezTo>
                        <a:pt x="464894" y="1033706"/>
                        <a:pt x="473759" y="1027331"/>
                        <a:pt x="482600" y="1009650"/>
                      </a:cubicBezTo>
                      <a:cubicBezTo>
                        <a:pt x="508890" y="957070"/>
                        <a:pt x="465254" y="1026145"/>
                        <a:pt x="501650" y="971550"/>
                      </a:cubicBezTo>
                      <a:cubicBezTo>
                        <a:pt x="503767" y="963083"/>
                        <a:pt x="504936" y="954322"/>
                        <a:pt x="508000" y="946150"/>
                      </a:cubicBezTo>
                      <a:cubicBezTo>
                        <a:pt x="511324" y="937287"/>
                        <a:pt x="520110" y="930198"/>
                        <a:pt x="520700" y="920750"/>
                      </a:cubicBezTo>
                      <a:cubicBezTo>
                        <a:pt x="521488" y="908139"/>
                        <a:pt x="520389" y="850279"/>
                        <a:pt x="508000" y="825500"/>
                      </a:cubicBezTo>
                      <a:cubicBezTo>
                        <a:pt x="504587" y="818674"/>
                        <a:pt x="498400" y="813424"/>
                        <a:pt x="495300" y="806450"/>
                      </a:cubicBezTo>
                      <a:cubicBezTo>
                        <a:pt x="489863" y="794217"/>
                        <a:pt x="490026" y="779489"/>
                        <a:pt x="482600" y="768350"/>
                      </a:cubicBezTo>
                      <a:cubicBezTo>
                        <a:pt x="478367" y="762000"/>
                        <a:pt x="473000" y="756274"/>
                        <a:pt x="469900" y="749300"/>
                      </a:cubicBezTo>
                      <a:cubicBezTo>
                        <a:pt x="457828" y="722137"/>
                        <a:pt x="458238" y="711659"/>
                        <a:pt x="450850" y="685800"/>
                      </a:cubicBezTo>
                      <a:cubicBezTo>
                        <a:pt x="449011" y="679364"/>
                        <a:pt x="446617" y="673100"/>
                        <a:pt x="444500" y="666750"/>
                      </a:cubicBezTo>
                      <a:cubicBezTo>
                        <a:pt x="442383" y="651933"/>
                        <a:pt x="438150" y="637267"/>
                        <a:pt x="438150" y="622300"/>
                      </a:cubicBezTo>
                      <a:cubicBezTo>
                        <a:pt x="438150" y="605235"/>
                        <a:pt x="440010" y="587964"/>
                        <a:pt x="444500" y="571500"/>
                      </a:cubicBezTo>
                      <a:cubicBezTo>
                        <a:pt x="446508" y="564137"/>
                        <a:pt x="451457" y="557476"/>
                        <a:pt x="457200" y="552450"/>
                      </a:cubicBezTo>
                      <a:cubicBezTo>
                        <a:pt x="484073" y="528936"/>
                        <a:pt x="488185" y="529422"/>
                        <a:pt x="514350" y="520700"/>
                      </a:cubicBezTo>
                      <a:cubicBezTo>
                        <a:pt x="527050" y="522817"/>
                        <a:pt x="540236" y="522979"/>
                        <a:pt x="552450" y="527050"/>
                      </a:cubicBezTo>
                      <a:cubicBezTo>
                        <a:pt x="577850" y="535517"/>
                        <a:pt x="567267" y="541867"/>
                        <a:pt x="584200" y="558800"/>
                      </a:cubicBezTo>
                      <a:cubicBezTo>
                        <a:pt x="589596" y="564196"/>
                        <a:pt x="596900" y="567267"/>
                        <a:pt x="603250" y="571500"/>
                      </a:cubicBezTo>
                      <a:cubicBezTo>
                        <a:pt x="607483" y="577850"/>
                        <a:pt x="609991" y="585782"/>
                        <a:pt x="615950" y="590550"/>
                      </a:cubicBezTo>
                      <a:cubicBezTo>
                        <a:pt x="632742" y="603984"/>
                        <a:pt x="665172" y="592590"/>
                        <a:pt x="679450" y="590550"/>
                      </a:cubicBezTo>
                      <a:cubicBezTo>
                        <a:pt x="750648" y="566817"/>
                        <a:pt x="676724" y="589497"/>
                        <a:pt x="857250" y="577850"/>
                      </a:cubicBezTo>
                      <a:cubicBezTo>
                        <a:pt x="864881" y="577358"/>
                        <a:pt x="917191" y="567627"/>
                        <a:pt x="927100" y="565150"/>
                      </a:cubicBezTo>
                      <a:cubicBezTo>
                        <a:pt x="933594" y="563527"/>
                        <a:pt x="939586" y="560113"/>
                        <a:pt x="946150" y="558800"/>
                      </a:cubicBezTo>
                      <a:cubicBezTo>
                        <a:pt x="960826" y="555865"/>
                        <a:pt x="975874" y="555127"/>
                        <a:pt x="990600" y="552450"/>
                      </a:cubicBezTo>
                      <a:cubicBezTo>
                        <a:pt x="1082902" y="535668"/>
                        <a:pt x="908893" y="559488"/>
                        <a:pt x="1066800" y="539750"/>
                      </a:cubicBezTo>
                      <a:cubicBezTo>
                        <a:pt x="1118375" y="522558"/>
                        <a:pt x="1077478" y="534381"/>
                        <a:pt x="1187450" y="527050"/>
                      </a:cubicBezTo>
                      <a:lnTo>
                        <a:pt x="1276350" y="520700"/>
                      </a:lnTo>
                      <a:cubicBezTo>
                        <a:pt x="1272939" y="518141"/>
                        <a:pt x="1239497" y="492326"/>
                        <a:pt x="1231900" y="488950"/>
                      </a:cubicBezTo>
                      <a:cubicBezTo>
                        <a:pt x="1219667" y="483513"/>
                        <a:pt x="1206500" y="480483"/>
                        <a:pt x="1193800" y="476250"/>
                      </a:cubicBezTo>
                      <a:cubicBezTo>
                        <a:pt x="1164511" y="466487"/>
                        <a:pt x="1181314" y="471213"/>
                        <a:pt x="1143000" y="463550"/>
                      </a:cubicBezTo>
                      <a:cubicBezTo>
                        <a:pt x="1136650" y="459317"/>
                        <a:pt x="1127995" y="457322"/>
                        <a:pt x="1123950" y="450850"/>
                      </a:cubicBezTo>
                      <a:cubicBezTo>
                        <a:pt x="1116855" y="439498"/>
                        <a:pt x="1115483" y="425450"/>
                        <a:pt x="1111250" y="412750"/>
                      </a:cubicBezTo>
                      <a:cubicBezTo>
                        <a:pt x="1104110" y="391329"/>
                        <a:pt x="1101265" y="369798"/>
                        <a:pt x="1066800" y="368300"/>
                      </a:cubicBezTo>
                      <a:lnTo>
                        <a:pt x="920750" y="361950"/>
                      </a:lnTo>
                      <a:cubicBezTo>
                        <a:pt x="887220" y="350773"/>
                        <a:pt x="905413" y="361169"/>
                        <a:pt x="876300" y="317500"/>
                      </a:cubicBezTo>
                      <a:lnTo>
                        <a:pt x="863600" y="298450"/>
                      </a:lnTo>
                      <a:cubicBezTo>
                        <a:pt x="859367" y="292100"/>
                        <a:pt x="853313" y="286640"/>
                        <a:pt x="850900" y="279400"/>
                      </a:cubicBezTo>
                      <a:cubicBezTo>
                        <a:pt x="846667" y="266700"/>
                        <a:pt x="841447" y="254287"/>
                        <a:pt x="838200" y="241300"/>
                      </a:cubicBezTo>
                      <a:cubicBezTo>
                        <a:pt x="829232" y="205429"/>
                        <a:pt x="833562" y="224458"/>
                        <a:pt x="825500" y="184150"/>
                      </a:cubicBezTo>
                      <a:cubicBezTo>
                        <a:pt x="823162" y="149078"/>
                        <a:pt x="835717" y="99117"/>
                        <a:pt x="806450" y="69850"/>
                      </a:cubicBezTo>
                      <a:cubicBezTo>
                        <a:pt x="801054" y="64454"/>
                        <a:pt x="793750" y="61383"/>
                        <a:pt x="787400" y="57150"/>
                      </a:cubicBezTo>
                      <a:cubicBezTo>
                        <a:pt x="758997" y="14545"/>
                        <a:pt x="792456" y="56287"/>
                        <a:pt x="755650" y="31750"/>
                      </a:cubicBezTo>
                      <a:cubicBezTo>
                        <a:pt x="748178" y="26769"/>
                        <a:pt x="744450" y="17061"/>
                        <a:pt x="736600" y="12700"/>
                      </a:cubicBezTo>
                      <a:cubicBezTo>
                        <a:pt x="724898" y="6199"/>
                        <a:pt x="698500" y="0"/>
                        <a:pt x="698500" y="0"/>
                      </a:cubicBezTo>
                      <a:cubicBezTo>
                        <a:pt x="673100" y="2117"/>
                        <a:pt x="646807" y="-652"/>
                        <a:pt x="622300" y="6350"/>
                      </a:cubicBezTo>
                      <a:cubicBezTo>
                        <a:pt x="614962" y="8447"/>
                        <a:pt x="615559" y="20632"/>
                        <a:pt x="609600" y="25400"/>
                      </a:cubicBezTo>
                      <a:cubicBezTo>
                        <a:pt x="604373" y="29581"/>
                        <a:pt x="596900" y="29633"/>
                        <a:pt x="590550" y="31750"/>
                      </a:cubicBezTo>
                      <a:cubicBezTo>
                        <a:pt x="586317" y="38100"/>
                        <a:pt x="583593" y="45774"/>
                        <a:pt x="577850" y="50800"/>
                      </a:cubicBezTo>
                      <a:cubicBezTo>
                        <a:pt x="566363" y="60851"/>
                        <a:pt x="539750" y="76200"/>
                        <a:pt x="539750" y="76200"/>
                      </a:cubicBezTo>
                      <a:cubicBezTo>
                        <a:pt x="537633" y="82550"/>
                        <a:pt x="536393" y="89263"/>
                        <a:pt x="533400" y="95250"/>
                      </a:cubicBezTo>
                      <a:cubicBezTo>
                        <a:pt x="529987" y="102076"/>
                        <a:pt x="521244" y="106688"/>
                        <a:pt x="520700" y="114300"/>
                      </a:cubicBezTo>
                      <a:cubicBezTo>
                        <a:pt x="518627" y="143320"/>
                        <a:pt x="517056" y="180506"/>
                        <a:pt x="539750" y="203200"/>
                      </a:cubicBezTo>
                      <a:cubicBezTo>
                        <a:pt x="545146" y="208596"/>
                        <a:pt x="551437" y="213892"/>
                        <a:pt x="558800" y="215900"/>
                      </a:cubicBezTo>
                      <a:cubicBezTo>
                        <a:pt x="575264" y="220390"/>
                        <a:pt x="592667" y="220133"/>
                        <a:pt x="609600" y="222250"/>
                      </a:cubicBezTo>
                      <a:cubicBezTo>
                        <a:pt x="615950" y="226483"/>
                        <a:pt x="623882" y="228991"/>
                        <a:pt x="628650" y="234950"/>
                      </a:cubicBezTo>
                      <a:cubicBezTo>
                        <a:pt x="642623" y="252416"/>
                        <a:pt x="631267" y="303953"/>
                        <a:pt x="628650" y="311150"/>
                      </a:cubicBezTo>
                      <a:cubicBezTo>
                        <a:pt x="626042" y="318322"/>
                        <a:pt x="616963" y="321842"/>
                        <a:pt x="609600" y="323850"/>
                      </a:cubicBezTo>
                      <a:cubicBezTo>
                        <a:pt x="593136" y="328340"/>
                        <a:pt x="575733" y="328083"/>
                        <a:pt x="558800" y="330200"/>
                      </a:cubicBezTo>
                      <a:cubicBezTo>
                        <a:pt x="554567" y="336550"/>
                        <a:pt x="547816" y="341814"/>
                        <a:pt x="546100" y="349250"/>
                      </a:cubicBezTo>
                      <a:cubicBezTo>
                        <a:pt x="541317" y="369977"/>
                        <a:pt x="542985" y="391725"/>
                        <a:pt x="539750" y="412750"/>
                      </a:cubicBezTo>
                      <a:cubicBezTo>
                        <a:pt x="538732" y="419366"/>
                        <a:pt x="538133" y="427067"/>
                        <a:pt x="533400" y="431800"/>
                      </a:cubicBezTo>
                      <a:cubicBezTo>
                        <a:pt x="528667" y="436533"/>
                        <a:pt x="520337" y="435157"/>
                        <a:pt x="514350" y="438150"/>
                      </a:cubicBezTo>
                      <a:cubicBezTo>
                        <a:pt x="507524" y="441563"/>
                        <a:pt x="502540" y="448437"/>
                        <a:pt x="495300" y="450850"/>
                      </a:cubicBezTo>
                      <a:cubicBezTo>
                        <a:pt x="483086" y="454921"/>
                        <a:pt x="469825" y="454675"/>
                        <a:pt x="457200" y="457200"/>
                      </a:cubicBezTo>
                      <a:cubicBezTo>
                        <a:pt x="422883" y="464063"/>
                        <a:pt x="442192" y="463550"/>
                        <a:pt x="425450" y="463550"/>
                      </a:cubicBezTo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2400" i="1" kern="0">
                    <a:solidFill>
                      <a:srgbClr val="7EA2D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5" name="Freeform: Shape 26">
                  <a:extLst>
                    <a:ext uri="{FF2B5EF4-FFF2-40B4-BE49-F238E27FC236}">
                      <a16:creationId xmlns:a16="http://schemas.microsoft.com/office/drawing/2014/main" id="{A3CC6066-2785-486E-B057-20B548EBF751}"/>
                    </a:ext>
                  </a:extLst>
                </p:cNvPr>
                <p:cNvSpPr/>
                <p:nvPr/>
              </p:nvSpPr>
              <p:spPr bwMode="auto">
                <a:xfrm>
                  <a:off x="3695568" y="7259495"/>
                  <a:ext cx="266699" cy="317502"/>
                </a:xfrm>
                <a:custGeom>
                  <a:avLst/>
                  <a:gdLst>
                    <a:gd name="connsiteX0" fmla="*/ 107950 w 266700"/>
                    <a:gd name="connsiteY0" fmla="*/ 0 h 317500"/>
                    <a:gd name="connsiteX1" fmla="*/ 76200 w 266700"/>
                    <a:gd name="connsiteY1" fmla="*/ 6350 h 317500"/>
                    <a:gd name="connsiteX2" fmla="*/ 63500 w 266700"/>
                    <a:gd name="connsiteY2" fmla="*/ 25400 h 317500"/>
                    <a:gd name="connsiteX3" fmla="*/ 38100 w 266700"/>
                    <a:gd name="connsiteY3" fmla="*/ 44450 h 317500"/>
                    <a:gd name="connsiteX4" fmla="*/ 6350 w 266700"/>
                    <a:gd name="connsiteY4" fmla="*/ 82550 h 317500"/>
                    <a:gd name="connsiteX5" fmla="*/ 0 w 266700"/>
                    <a:gd name="connsiteY5" fmla="*/ 101600 h 317500"/>
                    <a:gd name="connsiteX6" fmla="*/ 12700 w 266700"/>
                    <a:gd name="connsiteY6" fmla="*/ 228600 h 317500"/>
                    <a:gd name="connsiteX7" fmla="*/ 19050 w 266700"/>
                    <a:gd name="connsiteY7" fmla="*/ 254000 h 317500"/>
                    <a:gd name="connsiteX8" fmla="*/ 31750 w 266700"/>
                    <a:gd name="connsiteY8" fmla="*/ 273050 h 317500"/>
                    <a:gd name="connsiteX9" fmla="*/ 50800 w 266700"/>
                    <a:gd name="connsiteY9" fmla="*/ 311150 h 317500"/>
                    <a:gd name="connsiteX10" fmla="*/ 69850 w 266700"/>
                    <a:gd name="connsiteY10" fmla="*/ 317500 h 317500"/>
                    <a:gd name="connsiteX11" fmla="*/ 158750 w 266700"/>
                    <a:gd name="connsiteY11" fmla="*/ 304800 h 317500"/>
                    <a:gd name="connsiteX12" fmla="*/ 209550 w 266700"/>
                    <a:gd name="connsiteY12" fmla="*/ 292100 h 317500"/>
                    <a:gd name="connsiteX13" fmla="*/ 266700 w 266700"/>
                    <a:gd name="connsiteY13" fmla="*/ 247650 h 317500"/>
                    <a:gd name="connsiteX14" fmla="*/ 260350 w 266700"/>
                    <a:gd name="connsiteY14" fmla="*/ 190500 h 317500"/>
                    <a:gd name="connsiteX15" fmla="*/ 234950 w 266700"/>
                    <a:gd name="connsiteY15" fmla="*/ 152400 h 317500"/>
                    <a:gd name="connsiteX16" fmla="*/ 222250 w 266700"/>
                    <a:gd name="connsiteY16" fmla="*/ 133350 h 317500"/>
                    <a:gd name="connsiteX17" fmla="*/ 209550 w 266700"/>
                    <a:gd name="connsiteY17" fmla="*/ 114300 h 317500"/>
                    <a:gd name="connsiteX18" fmla="*/ 190500 w 266700"/>
                    <a:gd name="connsiteY18" fmla="*/ 76200 h 317500"/>
                    <a:gd name="connsiteX19" fmla="*/ 152400 w 266700"/>
                    <a:gd name="connsiteY19" fmla="*/ 44450 h 317500"/>
                    <a:gd name="connsiteX20" fmla="*/ 114300 w 266700"/>
                    <a:gd name="connsiteY20" fmla="*/ 31750 h 317500"/>
                    <a:gd name="connsiteX21" fmla="*/ 107950 w 266700"/>
                    <a:gd name="connsiteY21" fmla="*/ 0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66700" h="317500">
                      <a:moveTo>
                        <a:pt x="107950" y="0"/>
                      </a:moveTo>
                      <a:cubicBezTo>
                        <a:pt x="97367" y="2117"/>
                        <a:pt x="85571" y="995"/>
                        <a:pt x="76200" y="6350"/>
                      </a:cubicBezTo>
                      <a:cubicBezTo>
                        <a:pt x="69574" y="10136"/>
                        <a:pt x="68896" y="20004"/>
                        <a:pt x="63500" y="25400"/>
                      </a:cubicBezTo>
                      <a:cubicBezTo>
                        <a:pt x="56016" y="32884"/>
                        <a:pt x="46135" y="37562"/>
                        <a:pt x="38100" y="44450"/>
                      </a:cubicBezTo>
                      <a:cubicBezTo>
                        <a:pt x="25812" y="54983"/>
                        <a:pt x="13699" y="67852"/>
                        <a:pt x="6350" y="82550"/>
                      </a:cubicBezTo>
                      <a:cubicBezTo>
                        <a:pt x="3357" y="88537"/>
                        <a:pt x="2117" y="95250"/>
                        <a:pt x="0" y="101600"/>
                      </a:cubicBezTo>
                      <a:cubicBezTo>
                        <a:pt x="10283" y="276411"/>
                        <a:pt x="-5706" y="164179"/>
                        <a:pt x="12700" y="228600"/>
                      </a:cubicBezTo>
                      <a:cubicBezTo>
                        <a:pt x="15098" y="236991"/>
                        <a:pt x="15612" y="245978"/>
                        <a:pt x="19050" y="254000"/>
                      </a:cubicBezTo>
                      <a:cubicBezTo>
                        <a:pt x="22056" y="261015"/>
                        <a:pt x="28337" y="266224"/>
                        <a:pt x="31750" y="273050"/>
                      </a:cubicBezTo>
                      <a:cubicBezTo>
                        <a:pt x="39419" y="288388"/>
                        <a:pt x="35635" y="299018"/>
                        <a:pt x="50800" y="311150"/>
                      </a:cubicBezTo>
                      <a:cubicBezTo>
                        <a:pt x="56027" y="315331"/>
                        <a:pt x="63500" y="315383"/>
                        <a:pt x="69850" y="317500"/>
                      </a:cubicBezTo>
                      <a:cubicBezTo>
                        <a:pt x="194369" y="306180"/>
                        <a:pt x="103777" y="319793"/>
                        <a:pt x="158750" y="304800"/>
                      </a:cubicBezTo>
                      <a:cubicBezTo>
                        <a:pt x="175589" y="300207"/>
                        <a:pt x="209550" y="292100"/>
                        <a:pt x="209550" y="292100"/>
                      </a:cubicBezTo>
                      <a:cubicBezTo>
                        <a:pt x="255122" y="261719"/>
                        <a:pt x="236857" y="277493"/>
                        <a:pt x="266700" y="247650"/>
                      </a:cubicBezTo>
                      <a:cubicBezTo>
                        <a:pt x="264583" y="228600"/>
                        <a:pt x="266411" y="208684"/>
                        <a:pt x="260350" y="190500"/>
                      </a:cubicBezTo>
                      <a:cubicBezTo>
                        <a:pt x="255523" y="176020"/>
                        <a:pt x="243417" y="165100"/>
                        <a:pt x="234950" y="152400"/>
                      </a:cubicBezTo>
                      <a:lnTo>
                        <a:pt x="222250" y="133350"/>
                      </a:lnTo>
                      <a:cubicBezTo>
                        <a:pt x="218017" y="127000"/>
                        <a:pt x="211963" y="121540"/>
                        <a:pt x="209550" y="114300"/>
                      </a:cubicBezTo>
                      <a:cubicBezTo>
                        <a:pt x="203186" y="95207"/>
                        <a:pt x="204177" y="92613"/>
                        <a:pt x="190500" y="76200"/>
                      </a:cubicBezTo>
                      <a:cubicBezTo>
                        <a:pt x="181704" y="65644"/>
                        <a:pt x="165622" y="50326"/>
                        <a:pt x="152400" y="44450"/>
                      </a:cubicBezTo>
                      <a:cubicBezTo>
                        <a:pt x="140167" y="39013"/>
                        <a:pt x="125439" y="39176"/>
                        <a:pt x="114300" y="31750"/>
                      </a:cubicBezTo>
                      <a:lnTo>
                        <a:pt x="10795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2400" i="1" kern="0">
                    <a:solidFill>
                      <a:srgbClr val="7EA2D1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0" name="Freeform: Shape 21">
                <a:extLst>
                  <a:ext uri="{FF2B5EF4-FFF2-40B4-BE49-F238E27FC236}">
                    <a16:creationId xmlns:a16="http://schemas.microsoft.com/office/drawing/2014/main" id="{EB2087EE-6CAB-4C33-B1C8-A3144031FF37}"/>
                  </a:ext>
                </a:extLst>
              </p:cNvPr>
              <p:cNvSpPr/>
              <p:nvPr/>
            </p:nvSpPr>
            <p:spPr bwMode="auto">
              <a:xfrm>
                <a:off x="1858334" y="3804951"/>
                <a:ext cx="137087" cy="130387"/>
              </a:xfrm>
              <a:custGeom>
                <a:avLst/>
                <a:gdLst>
                  <a:gd name="connsiteX0" fmla="*/ 242989 w 1335331"/>
                  <a:gd name="connsiteY0" fmla="*/ 0 h 1638300"/>
                  <a:gd name="connsiteX1" fmla="*/ 103289 w 1335331"/>
                  <a:gd name="connsiteY1" fmla="*/ 38100 h 1638300"/>
                  <a:gd name="connsiteX2" fmla="*/ 27089 w 1335331"/>
                  <a:gd name="connsiteY2" fmla="*/ 88900 h 1638300"/>
                  <a:gd name="connsiteX3" fmla="*/ 1689 w 1335331"/>
                  <a:gd name="connsiteY3" fmla="*/ 127000 h 1638300"/>
                  <a:gd name="connsiteX4" fmla="*/ 65189 w 1335331"/>
                  <a:gd name="connsiteY4" fmla="*/ 368300 h 1638300"/>
                  <a:gd name="connsiteX5" fmla="*/ 103289 w 1335331"/>
                  <a:gd name="connsiteY5" fmla="*/ 393700 h 1638300"/>
                  <a:gd name="connsiteX6" fmla="*/ 115989 w 1335331"/>
                  <a:gd name="connsiteY6" fmla="*/ 431800 h 1638300"/>
                  <a:gd name="connsiteX7" fmla="*/ 154089 w 1335331"/>
                  <a:gd name="connsiteY7" fmla="*/ 457200 h 1638300"/>
                  <a:gd name="connsiteX8" fmla="*/ 166789 w 1335331"/>
                  <a:gd name="connsiteY8" fmla="*/ 685800 h 1638300"/>
                  <a:gd name="connsiteX9" fmla="*/ 204889 w 1335331"/>
                  <a:gd name="connsiteY9" fmla="*/ 711200 h 1638300"/>
                  <a:gd name="connsiteX10" fmla="*/ 281089 w 1335331"/>
                  <a:gd name="connsiteY10" fmla="*/ 787400 h 1638300"/>
                  <a:gd name="connsiteX11" fmla="*/ 357289 w 1335331"/>
                  <a:gd name="connsiteY11" fmla="*/ 838200 h 1638300"/>
                  <a:gd name="connsiteX12" fmla="*/ 395389 w 1335331"/>
                  <a:gd name="connsiteY12" fmla="*/ 863600 h 1638300"/>
                  <a:gd name="connsiteX13" fmla="*/ 420789 w 1335331"/>
                  <a:gd name="connsiteY13" fmla="*/ 901700 h 1638300"/>
                  <a:gd name="connsiteX14" fmla="*/ 458889 w 1335331"/>
                  <a:gd name="connsiteY14" fmla="*/ 914400 h 1638300"/>
                  <a:gd name="connsiteX15" fmla="*/ 611289 w 1335331"/>
                  <a:gd name="connsiteY15" fmla="*/ 927100 h 1638300"/>
                  <a:gd name="connsiteX16" fmla="*/ 662089 w 1335331"/>
                  <a:gd name="connsiteY16" fmla="*/ 939800 h 1638300"/>
                  <a:gd name="connsiteX17" fmla="*/ 738289 w 1335331"/>
                  <a:gd name="connsiteY17" fmla="*/ 1092200 h 1638300"/>
                  <a:gd name="connsiteX18" fmla="*/ 763689 w 1335331"/>
                  <a:gd name="connsiteY18" fmla="*/ 1130300 h 1638300"/>
                  <a:gd name="connsiteX19" fmla="*/ 750989 w 1335331"/>
                  <a:gd name="connsiteY19" fmla="*/ 1168400 h 1638300"/>
                  <a:gd name="connsiteX20" fmla="*/ 712889 w 1335331"/>
                  <a:gd name="connsiteY20" fmla="*/ 1193800 h 1638300"/>
                  <a:gd name="connsiteX21" fmla="*/ 636689 w 1335331"/>
                  <a:gd name="connsiteY21" fmla="*/ 1155700 h 1638300"/>
                  <a:gd name="connsiteX22" fmla="*/ 598589 w 1335331"/>
                  <a:gd name="connsiteY22" fmla="*/ 1143000 h 1638300"/>
                  <a:gd name="connsiteX23" fmla="*/ 573189 w 1335331"/>
                  <a:gd name="connsiteY23" fmla="*/ 1104900 h 1638300"/>
                  <a:gd name="connsiteX24" fmla="*/ 535089 w 1335331"/>
                  <a:gd name="connsiteY24" fmla="*/ 1143000 h 1638300"/>
                  <a:gd name="connsiteX25" fmla="*/ 496989 w 1335331"/>
                  <a:gd name="connsiteY25" fmla="*/ 1168400 h 1638300"/>
                  <a:gd name="connsiteX26" fmla="*/ 484289 w 1335331"/>
                  <a:gd name="connsiteY26" fmla="*/ 1206500 h 1638300"/>
                  <a:gd name="connsiteX27" fmla="*/ 408089 w 1335331"/>
                  <a:gd name="connsiteY27" fmla="*/ 1193800 h 1638300"/>
                  <a:gd name="connsiteX28" fmla="*/ 433489 w 1335331"/>
                  <a:gd name="connsiteY28" fmla="*/ 1308100 h 1638300"/>
                  <a:gd name="connsiteX29" fmla="*/ 446189 w 1335331"/>
                  <a:gd name="connsiteY29" fmla="*/ 1346200 h 1638300"/>
                  <a:gd name="connsiteX30" fmla="*/ 471589 w 1335331"/>
                  <a:gd name="connsiteY30" fmla="*/ 1384300 h 1638300"/>
                  <a:gd name="connsiteX31" fmla="*/ 547789 w 1335331"/>
                  <a:gd name="connsiteY31" fmla="*/ 1409700 h 1638300"/>
                  <a:gd name="connsiteX32" fmla="*/ 890689 w 1335331"/>
                  <a:gd name="connsiteY32" fmla="*/ 1409700 h 1638300"/>
                  <a:gd name="connsiteX33" fmla="*/ 1093889 w 1335331"/>
                  <a:gd name="connsiteY33" fmla="*/ 1422400 h 1638300"/>
                  <a:gd name="connsiteX34" fmla="*/ 1144689 w 1335331"/>
                  <a:gd name="connsiteY34" fmla="*/ 1638300 h 1638300"/>
                  <a:gd name="connsiteX35" fmla="*/ 1233589 w 1335331"/>
                  <a:gd name="connsiteY35" fmla="*/ 1625600 h 1638300"/>
                  <a:gd name="connsiteX36" fmla="*/ 1284389 w 1335331"/>
                  <a:gd name="connsiteY36" fmla="*/ 1511300 h 1638300"/>
                  <a:gd name="connsiteX37" fmla="*/ 1309789 w 1335331"/>
                  <a:gd name="connsiteY37" fmla="*/ 1435100 h 1638300"/>
                  <a:gd name="connsiteX38" fmla="*/ 1322489 w 1335331"/>
                  <a:gd name="connsiteY38" fmla="*/ 1397000 h 1638300"/>
                  <a:gd name="connsiteX39" fmla="*/ 1322489 w 1335331"/>
                  <a:gd name="connsiteY39" fmla="*/ 1231900 h 1638300"/>
                  <a:gd name="connsiteX40" fmla="*/ 1297089 w 1335331"/>
                  <a:gd name="connsiteY40" fmla="*/ 1193800 h 1638300"/>
                  <a:gd name="connsiteX41" fmla="*/ 1246289 w 1335331"/>
                  <a:gd name="connsiteY41" fmla="*/ 1117600 h 1638300"/>
                  <a:gd name="connsiteX42" fmla="*/ 1157389 w 1335331"/>
                  <a:gd name="connsiteY42" fmla="*/ 1003300 h 1638300"/>
                  <a:gd name="connsiteX43" fmla="*/ 1144689 w 1335331"/>
                  <a:gd name="connsiteY43" fmla="*/ 965200 h 1638300"/>
                  <a:gd name="connsiteX44" fmla="*/ 1093889 w 1335331"/>
                  <a:gd name="connsiteY44" fmla="*/ 889000 h 1638300"/>
                  <a:gd name="connsiteX45" fmla="*/ 1081189 w 1335331"/>
                  <a:gd name="connsiteY45" fmla="*/ 850900 h 1638300"/>
                  <a:gd name="connsiteX46" fmla="*/ 992289 w 1335331"/>
                  <a:gd name="connsiteY46" fmla="*/ 749300 h 1638300"/>
                  <a:gd name="connsiteX47" fmla="*/ 954189 w 1335331"/>
                  <a:gd name="connsiteY47" fmla="*/ 736600 h 1638300"/>
                  <a:gd name="connsiteX48" fmla="*/ 928789 w 1335331"/>
                  <a:gd name="connsiteY48" fmla="*/ 698500 h 1638300"/>
                  <a:gd name="connsiteX49" fmla="*/ 1093889 w 1335331"/>
                  <a:gd name="connsiteY49" fmla="*/ 685800 h 1638300"/>
                  <a:gd name="connsiteX50" fmla="*/ 1081189 w 1335331"/>
                  <a:gd name="connsiteY50" fmla="*/ 647700 h 1638300"/>
                  <a:gd name="connsiteX51" fmla="*/ 1017689 w 1335331"/>
                  <a:gd name="connsiteY51" fmla="*/ 571500 h 1638300"/>
                  <a:gd name="connsiteX52" fmla="*/ 979589 w 1335331"/>
                  <a:gd name="connsiteY52" fmla="*/ 558800 h 1638300"/>
                  <a:gd name="connsiteX53" fmla="*/ 979589 w 1335331"/>
                  <a:gd name="connsiteY53" fmla="*/ 482600 h 1638300"/>
                  <a:gd name="connsiteX54" fmla="*/ 1055789 w 1335331"/>
                  <a:gd name="connsiteY54" fmla="*/ 457200 h 1638300"/>
                  <a:gd name="connsiteX55" fmla="*/ 1093889 w 1335331"/>
                  <a:gd name="connsiteY55" fmla="*/ 419100 h 1638300"/>
                  <a:gd name="connsiteX56" fmla="*/ 1119289 w 1335331"/>
                  <a:gd name="connsiteY56" fmla="*/ 381000 h 1638300"/>
                  <a:gd name="connsiteX57" fmla="*/ 1004989 w 1335331"/>
                  <a:gd name="connsiteY57" fmla="*/ 393700 h 1638300"/>
                  <a:gd name="connsiteX58" fmla="*/ 966889 w 1335331"/>
                  <a:gd name="connsiteY58" fmla="*/ 419100 h 1638300"/>
                  <a:gd name="connsiteX59" fmla="*/ 954189 w 1335331"/>
                  <a:gd name="connsiteY59" fmla="*/ 457200 h 1638300"/>
                  <a:gd name="connsiteX60" fmla="*/ 852589 w 1335331"/>
                  <a:gd name="connsiteY60" fmla="*/ 444500 h 1638300"/>
                  <a:gd name="connsiteX61" fmla="*/ 814489 w 1335331"/>
                  <a:gd name="connsiteY61" fmla="*/ 368300 h 1638300"/>
                  <a:gd name="connsiteX62" fmla="*/ 801789 w 1335331"/>
                  <a:gd name="connsiteY62" fmla="*/ 317500 h 1638300"/>
                  <a:gd name="connsiteX63" fmla="*/ 763689 w 1335331"/>
                  <a:gd name="connsiteY63" fmla="*/ 279400 h 1638300"/>
                  <a:gd name="connsiteX64" fmla="*/ 725589 w 1335331"/>
                  <a:gd name="connsiteY64" fmla="*/ 254000 h 1638300"/>
                  <a:gd name="connsiteX65" fmla="*/ 598589 w 1335331"/>
                  <a:gd name="connsiteY65" fmla="*/ 215900 h 1638300"/>
                  <a:gd name="connsiteX66" fmla="*/ 560489 w 1335331"/>
                  <a:gd name="connsiteY66" fmla="*/ 203200 h 1638300"/>
                  <a:gd name="connsiteX67" fmla="*/ 496989 w 1335331"/>
                  <a:gd name="connsiteY67" fmla="*/ 127000 h 1638300"/>
                  <a:gd name="connsiteX68" fmla="*/ 458889 w 1335331"/>
                  <a:gd name="connsiteY68" fmla="*/ 101600 h 1638300"/>
                  <a:gd name="connsiteX69" fmla="*/ 420789 w 1335331"/>
                  <a:gd name="connsiteY69" fmla="*/ 63500 h 1638300"/>
                  <a:gd name="connsiteX70" fmla="*/ 344589 w 1335331"/>
                  <a:gd name="connsiteY70" fmla="*/ 38100 h 1638300"/>
                  <a:gd name="connsiteX71" fmla="*/ 242989 w 1335331"/>
                  <a:gd name="connsiteY71" fmla="*/ 12700 h 1638300"/>
                  <a:gd name="connsiteX72" fmla="*/ 115989 w 1335331"/>
                  <a:gd name="connsiteY72" fmla="*/ 25400 h 1638300"/>
                  <a:gd name="connsiteX73" fmla="*/ 103289 w 1335331"/>
                  <a:gd name="connsiteY73" fmla="*/ 63500 h 1638300"/>
                  <a:gd name="connsiteX74" fmla="*/ 65189 w 1335331"/>
                  <a:gd name="connsiteY74" fmla="*/ 8890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335331" h="1638300">
                    <a:moveTo>
                      <a:pt x="242989" y="0"/>
                    </a:moveTo>
                    <a:cubicBezTo>
                      <a:pt x="208910" y="6816"/>
                      <a:pt x="130911" y="19685"/>
                      <a:pt x="103289" y="38100"/>
                    </a:cubicBezTo>
                    <a:lnTo>
                      <a:pt x="27089" y="88900"/>
                    </a:lnTo>
                    <a:cubicBezTo>
                      <a:pt x="18622" y="101600"/>
                      <a:pt x="2641" y="111766"/>
                      <a:pt x="1689" y="127000"/>
                    </a:cubicBezTo>
                    <a:cubicBezTo>
                      <a:pt x="-2081" y="187321"/>
                      <a:pt x="-5824" y="320958"/>
                      <a:pt x="65189" y="368300"/>
                    </a:cubicBezTo>
                    <a:lnTo>
                      <a:pt x="103289" y="393700"/>
                    </a:lnTo>
                    <a:cubicBezTo>
                      <a:pt x="107522" y="406400"/>
                      <a:pt x="107626" y="421347"/>
                      <a:pt x="115989" y="431800"/>
                    </a:cubicBezTo>
                    <a:cubicBezTo>
                      <a:pt x="125524" y="443719"/>
                      <a:pt x="151096" y="442233"/>
                      <a:pt x="154089" y="457200"/>
                    </a:cubicBezTo>
                    <a:cubicBezTo>
                      <a:pt x="169056" y="532035"/>
                      <a:pt x="151822" y="610965"/>
                      <a:pt x="166789" y="685800"/>
                    </a:cubicBezTo>
                    <a:cubicBezTo>
                      <a:pt x="169782" y="700767"/>
                      <a:pt x="193481" y="701059"/>
                      <a:pt x="204889" y="711200"/>
                    </a:cubicBezTo>
                    <a:cubicBezTo>
                      <a:pt x="231737" y="735065"/>
                      <a:pt x="251201" y="767475"/>
                      <a:pt x="281089" y="787400"/>
                    </a:cubicBezTo>
                    <a:lnTo>
                      <a:pt x="357289" y="838200"/>
                    </a:lnTo>
                    <a:lnTo>
                      <a:pt x="395389" y="863600"/>
                    </a:lnTo>
                    <a:cubicBezTo>
                      <a:pt x="403856" y="876300"/>
                      <a:pt x="408870" y="892165"/>
                      <a:pt x="420789" y="901700"/>
                    </a:cubicBezTo>
                    <a:cubicBezTo>
                      <a:pt x="431242" y="910063"/>
                      <a:pt x="445619" y="912631"/>
                      <a:pt x="458889" y="914400"/>
                    </a:cubicBezTo>
                    <a:cubicBezTo>
                      <a:pt x="509418" y="921137"/>
                      <a:pt x="560489" y="922867"/>
                      <a:pt x="611289" y="927100"/>
                    </a:cubicBezTo>
                    <a:cubicBezTo>
                      <a:pt x="628222" y="931333"/>
                      <a:pt x="648953" y="928306"/>
                      <a:pt x="662089" y="939800"/>
                    </a:cubicBezTo>
                    <a:cubicBezTo>
                      <a:pt x="758010" y="1023731"/>
                      <a:pt x="676687" y="999798"/>
                      <a:pt x="738289" y="1092200"/>
                    </a:cubicBezTo>
                    <a:lnTo>
                      <a:pt x="763689" y="1130300"/>
                    </a:lnTo>
                    <a:cubicBezTo>
                      <a:pt x="759456" y="1143000"/>
                      <a:pt x="759352" y="1157947"/>
                      <a:pt x="750989" y="1168400"/>
                    </a:cubicBezTo>
                    <a:cubicBezTo>
                      <a:pt x="741454" y="1180319"/>
                      <a:pt x="727945" y="1191291"/>
                      <a:pt x="712889" y="1193800"/>
                    </a:cubicBezTo>
                    <a:cubicBezTo>
                      <a:pt x="688948" y="1197790"/>
                      <a:pt x="653274" y="1163993"/>
                      <a:pt x="636689" y="1155700"/>
                    </a:cubicBezTo>
                    <a:cubicBezTo>
                      <a:pt x="624715" y="1149713"/>
                      <a:pt x="611289" y="1147233"/>
                      <a:pt x="598589" y="1143000"/>
                    </a:cubicBezTo>
                    <a:cubicBezTo>
                      <a:pt x="590122" y="1130300"/>
                      <a:pt x="588453" y="1104900"/>
                      <a:pt x="573189" y="1104900"/>
                    </a:cubicBezTo>
                    <a:cubicBezTo>
                      <a:pt x="555228" y="1104900"/>
                      <a:pt x="548887" y="1131502"/>
                      <a:pt x="535089" y="1143000"/>
                    </a:cubicBezTo>
                    <a:cubicBezTo>
                      <a:pt x="523363" y="1152771"/>
                      <a:pt x="509689" y="1159933"/>
                      <a:pt x="496989" y="1168400"/>
                    </a:cubicBezTo>
                    <a:cubicBezTo>
                      <a:pt x="492756" y="1181100"/>
                      <a:pt x="493755" y="1197034"/>
                      <a:pt x="484289" y="1206500"/>
                    </a:cubicBezTo>
                    <a:cubicBezTo>
                      <a:pt x="452741" y="1238048"/>
                      <a:pt x="433347" y="1210639"/>
                      <a:pt x="408089" y="1193800"/>
                    </a:cubicBezTo>
                    <a:cubicBezTo>
                      <a:pt x="416819" y="1237448"/>
                      <a:pt x="421532" y="1266251"/>
                      <a:pt x="433489" y="1308100"/>
                    </a:cubicBezTo>
                    <a:cubicBezTo>
                      <a:pt x="437167" y="1320972"/>
                      <a:pt x="440202" y="1334226"/>
                      <a:pt x="446189" y="1346200"/>
                    </a:cubicBezTo>
                    <a:cubicBezTo>
                      <a:pt x="453015" y="1359852"/>
                      <a:pt x="458646" y="1376210"/>
                      <a:pt x="471589" y="1384300"/>
                    </a:cubicBezTo>
                    <a:cubicBezTo>
                      <a:pt x="494293" y="1398490"/>
                      <a:pt x="547789" y="1409700"/>
                      <a:pt x="547789" y="1409700"/>
                    </a:cubicBezTo>
                    <a:cubicBezTo>
                      <a:pt x="700728" y="1379112"/>
                      <a:pt x="598276" y="1394310"/>
                      <a:pt x="890689" y="1409700"/>
                    </a:cubicBezTo>
                    <a:lnTo>
                      <a:pt x="1093889" y="1422400"/>
                    </a:lnTo>
                    <a:cubicBezTo>
                      <a:pt x="1096600" y="1465781"/>
                      <a:pt x="1044341" y="1638300"/>
                      <a:pt x="1144689" y="1638300"/>
                    </a:cubicBezTo>
                    <a:cubicBezTo>
                      <a:pt x="1174623" y="1638300"/>
                      <a:pt x="1203956" y="1629833"/>
                      <a:pt x="1233589" y="1625600"/>
                    </a:cubicBezTo>
                    <a:cubicBezTo>
                      <a:pt x="1302106" y="1579922"/>
                      <a:pt x="1258724" y="1622514"/>
                      <a:pt x="1284389" y="1511300"/>
                    </a:cubicBezTo>
                    <a:cubicBezTo>
                      <a:pt x="1290409" y="1485212"/>
                      <a:pt x="1301322" y="1460500"/>
                      <a:pt x="1309789" y="1435100"/>
                    </a:cubicBezTo>
                    <a:lnTo>
                      <a:pt x="1322489" y="1397000"/>
                    </a:lnTo>
                    <a:cubicBezTo>
                      <a:pt x="1332685" y="1325625"/>
                      <a:pt x="1345396" y="1300622"/>
                      <a:pt x="1322489" y="1231900"/>
                    </a:cubicBezTo>
                    <a:cubicBezTo>
                      <a:pt x="1317662" y="1217420"/>
                      <a:pt x="1303915" y="1207452"/>
                      <a:pt x="1297089" y="1193800"/>
                    </a:cubicBezTo>
                    <a:cubicBezTo>
                      <a:pt x="1238796" y="1077215"/>
                      <a:pt x="1347404" y="1247605"/>
                      <a:pt x="1246289" y="1117600"/>
                    </a:cubicBezTo>
                    <a:cubicBezTo>
                      <a:pt x="1139954" y="980884"/>
                      <a:pt x="1243887" y="1089798"/>
                      <a:pt x="1157389" y="1003300"/>
                    </a:cubicBezTo>
                    <a:cubicBezTo>
                      <a:pt x="1153156" y="990600"/>
                      <a:pt x="1151190" y="976902"/>
                      <a:pt x="1144689" y="965200"/>
                    </a:cubicBezTo>
                    <a:cubicBezTo>
                      <a:pt x="1129864" y="938515"/>
                      <a:pt x="1103542" y="917960"/>
                      <a:pt x="1093889" y="889000"/>
                    </a:cubicBezTo>
                    <a:cubicBezTo>
                      <a:pt x="1089656" y="876300"/>
                      <a:pt x="1087690" y="862602"/>
                      <a:pt x="1081189" y="850900"/>
                    </a:cubicBezTo>
                    <a:cubicBezTo>
                      <a:pt x="1051881" y="798146"/>
                      <a:pt x="1040810" y="773560"/>
                      <a:pt x="992289" y="749300"/>
                    </a:cubicBezTo>
                    <a:cubicBezTo>
                      <a:pt x="980315" y="743313"/>
                      <a:pt x="966889" y="740833"/>
                      <a:pt x="954189" y="736600"/>
                    </a:cubicBezTo>
                    <a:cubicBezTo>
                      <a:pt x="945722" y="723900"/>
                      <a:pt x="914444" y="703716"/>
                      <a:pt x="928789" y="698500"/>
                    </a:cubicBezTo>
                    <a:cubicBezTo>
                      <a:pt x="980662" y="679637"/>
                      <a:pt x="1041526" y="703254"/>
                      <a:pt x="1093889" y="685800"/>
                    </a:cubicBezTo>
                    <a:cubicBezTo>
                      <a:pt x="1106589" y="681567"/>
                      <a:pt x="1087176" y="659674"/>
                      <a:pt x="1081189" y="647700"/>
                    </a:cubicBezTo>
                    <a:cubicBezTo>
                      <a:pt x="1069475" y="624272"/>
                      <a:pt x="1038755" y="585544"/>
                      <a:pt x="1017689" y="571500"/>
                    </a:cubicBezTo>
                    <a:cubicBezTo>
                      <a:pt x="1006550" y="564074"/>
                      <a:pt x="992289" y="563033"/>
                      <a:pt x="979589" y="558800"/>
                    </a:cubicBezTo>
                    <a:cubicBezTo>
                      <a:pt x="973076" y="539262"/>
                      <a:pt x="952235" y="502138"/>
                      <a:pt x="979589" y="482600"/>
                    </a:cubicBezTo>
                    <a:cubicBezTo>
                      <a:pt x="1001376" y="467038"/>
                      <a:pt x="1055789" y="457200"/>
                      <a:pt x="1055789" y="457200"/>
                    </a:cubicBezTo>
                    <a:cubicBezTo>
                      <a:pt x="1068489" y="444500"/>
                      <a:pt x="1082391" y="432898"/>
                      <a:pt x="1093889" y="419100"/>
                    </a:cubicBezTo>
                    <a:cubicBezTo>
                      <a:pt x="1103660" y="407374"/>
                      <a:pt x="1133965" y="385193"/>
                      <a:pt x="1119289" y="381000"/>
                    </a:cubicBezTo>
                    <a:cubicBezTo>
                      <a:pt x="1082429" y="370469"/>
                      <a:pt x="1043089" y="389467"/>
                      <a:pt x="1004989" y="393700"/>
                    </a:cubicBezTo>
                    <a:cubicBezTo>
                      <a:pt x="992289" y="402167"/>
                      <a:pt x="976424" y="407181"/>
                      <a:pt x="966889" y="419100"/>
                    </a:cubicBezTo>
                    <a:cubicBezTo>
                      <a:pt x="958526" y="429553"/>
                      <a:pt x="967257" y="454296"/>
                      <a:pt x="954189" y="457200"/>
                    </a:cubicBezTo>
                    <a:cubicBezTo>
                      <a:pt x="920872" y="464604"/>
                      <a:pt x="886456" y="448733"/>
                      <a:pt x="852589" y="444500"/>
                    </a:cubicBezTo>
                    <a:cubicBezTo>
                      <a:pt x="824759" y="402755"/>
                      <a:pt x="827634" y="414308"/>
                      <a:pt x="814489" y="368300"/>
                    </a:cubicBezTo>
                    <a:cubicBezTo>
                      <a:pt x="809694" y="351517"/>
                      <a:pt x="810449" y="332655"/>
                      <a:pt x="801789" y="317500"/>
                    </a:cubicBezTo>
                    <a:cubicBezTo>
                      <a:pt x="792878" y="301906"/>
                      <a:pt x="777487" y="290898"/>
                      <a:pt x="763689" y="279400"/>
                    </a:cubicBezTo>
                    <a:cubicBezTo>
                      <a:pt x="751963" y="269629"/>
                      <a:pt x="739537" y="260199"/>
                      <a:pt x="725589" y="254000"/>
                    </a:cubicBezTo>
                    <a:cubicBezTo>
                      <a:pt x="671264" y="229855"/>
                      <a:pt x="650308" y="230677"/>
                      <a:pt x="598589" y="215900"/>
                    </a:cubicBezTo>
                    <a:cubicBezTo>
                      <a:pt x="585717" y="212222"/>
                      <a:pt x="573189" y="207433"/>
                      <a:pt x="560489" y="203200"/>
                    </a:cubicBezTo>
                    <a:cubicBezTo>
                      <a:pt x="535514" y="165738"/>
                      <a:pt x="533659" y="157558"/>
                      <a:pt x="496989" y="127000"/>
                    </a:cubicBezTo>
                    <a:cubicBezTo>
                      <a:pt x="485263" y="117229"/>
                      <a:pt x="470615" y="111371"/>
                      <a:pt x="458889" y="101600"/>
                    </a:cubicBezTo>
                    <a:cubicBezTo>
                      <a:pt x="445091" y="90102"/>
                      <a:pt x="436489" y="72222"/>
                      <a:pt x="420789" y="63500"/>
                    </a:cubicBezTo>
                    <a:cubicBezTo>
                      <a:pt x="397384" y="50497"/>
                      <a:pt x="369989" y="46567"/>
                      <a:pt x="344589" y="38100"/>
                    </a:cubicBezTo>
                    <a:cubicBezTo>
                      <a:pt x="286011" y="18574"/>
                      <a:pt x="319616" y="28025"/>
                      <a:pt x="242989" y="12700"/>
                    </a:cubicBezTo>
                    <a:cubicBezTo>
                      <a:pt x="200656" y="16933"/>
                      <a:pt x="155972" y="10861"/>
                      <a:pt x="115989" y="25400"/>
                    </a:cubicBezTo>
                    <a:cubicBezTo>
                      <a:pt x="103408" y="29975"/>
                      <a:pt x="111652" y="53047"/>
                      <a:pt x="103289" y="63500"/>
                    </a:cubicBezTo>
                    <a:cubicBezTo>
                      <a:pt x="93754" y="75419"/>
                      <a:pt x="65189" y="88900"/>
                      <a:pt x="65189" y="88900"/>
                    </a:cubicBezTo>
                  </a:path>
                </a:pathLst>
              </a:custGeom>
              <a:solidFill>
                <a:srgbClr val="808080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i="1" kern="0">
                  <a:solidFill>
                    <a:srgbClr val="7EA2D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Freeform: Shape 22">
                <a:extLst>
                  <a:ext uri="{FF2B5EF4-FFF2-40B4-BE49-F238E27FC236}">
                    <a16:creationId xmlns:a16="http://schemas.microsoft.com/office/drawing/2014/main" id="{1DE90F03-ED55-494F-A2B8-CECEC4811B93}"/>
                  </a:ext>
                </a:extLst>
              </p:cNvPr>
              <p:cNvSpPr/>
              <p:nvPr/>
            </p:nvSpPr>
            <p:spPr bwMode="auto">
              <a:xfrm>
                <a:off x="1899334" y="3322455"/>
                <a:ext cx="97842" cy="94921"/>
              </a:xfrm>
              <a:custGeom>
                <a:avLst/>
                <a:gdLst>
                  <a:gd name="connsiteX0" fmla="*/ 520700 w 1701800"/>
                  <a:gd name="connsiteY0" fmla="*/ 12700 h 1651000"/>
                  <a:gd name="connsiteX1" fmla="*/ 355600 w 1701800"/>
                  <a:gd name="connsiteY1" fmla="*/ 38100 h 1651000"/>
                  <a:gd name="connsiteX2" fmla="*/ 279400 w 1701800"/>
                  <a:gd name="connsiteY2" fmla="*/ 88900 h 1651000"/>
                  <a:gd name="connsiteX3" fmla="*/ 241300 w 1701800"/>
                  <a:gd name="connsiteY3" fmla="*/ 114300 h 1651000"/>
                  <a:gd name="connsiteX4" fmla="*/ 203200 w 1701800"/>
                  <a:gd name="connsiteY4" fmla="*/ 152400 h 1651000"/>
                  <a:gd name="connsiteX5" fmla="*/ 127000 w 1701800"/>
                  <a:gd name="connsiteY5" fmla="*/ 203200 h 1651000"/>
                  <a:gd name="connsiteX6" fmla="*/ 76200 w 1701800"/>
                  <a:gd name="connsiteY6" fmla="*/ 279400 h 1651000"/>
                  <a:gd name="connsiteX7" fmla="*/ 50800 w 1701800"/>
                  <a:gd name="connsiteY7" fmla="*/ 317500 h 1651000"/>
                  <a:gd name="connsiteX8" fmla="*/ 38100 w 1701800"/>
                  <a:gd name="connsiteY8" fmla="*/ 355600 h 1651000"/>
                  <a:gd name="connsiteX9" fmla="*/ 25400 w 1701800"/>
                  <a:gd name="connsiteY9" fmla="*/ 406400 h 1651000"/>
                  <a:gd name="connsiteX10" fmla="*/ 0 w 1701800"/>
                  <a:gd name="connsiteY10" fmla="*/ 482600 h 1651000"/>
                  <a:gd name="connsiteX11" fmla="*/ 12700 w 1701800"/>
                  <a:gd name="connsiteY11" fmla="*/ 698500 h 1651000"/>
                  <a:gd name="connsiteX12" fmla="*/ 38100 w 1701800"/>
                  <a:gd name="connsiteY12" fmla="*/ 749300 h 1651000"/>
                  <a:gd name="connsiteX13" fmla="*/ 76200 w 1701800"/>
                  <a:gd name="connsiteY13" fmla="*/ 825500 h 1651000"/>
                  <a:gd name="connsiteX14" fmla="*/ 127000 w 1701800"/>
                  <a:gd name="connsiteY14" fmla="*/ 863600 h 1651000"/>
                  <a:gd name="connsiteX15" fmla="*/ 215900 w 1701800"/>
                  <a:gd name="connsiteY15" fmla="*/ 927100 h 1651000"/>
                  <a:gd name="connsiteX16" fmla="*/ 165100 w 1701800"/>
                  <a:gd name="connsiteY16" fmla="*/ 1016000 h 1651000"/>
                  <a:gd name="connsiteX17" fmla="*/ 139700 w 1701800"/>
                  <a:gd name="connsiteY17" fmla="*/ 1054100 h 1651000"/>
                  <a:gd name="connsiteX18" fmla="*/ 139700 w 1701800"/>
                  <a:gd name="connsiteY18" fmla="*/ 1231900 h 1651000"/>
                  <a:gd name="connsiteX19" fmla="*/ 165100 w 1701800"/>
                  <a:gd name="connsiteY19" fmla="*/ 1270000 h 1651000"/>
                  <a:gd name="connsiteX20" fmla="*/ 203200 w 1701800"/>
                  <a:gd name="connsiteY20" fmla="*/ 1282700 h 1651000"/>
                  <a:gd name="connsiteX21" fmla="*/ 317500 w 1701800"/>
                  <a:gd name="connsiteY21" fmla="*/ 1333500 h 1651000"/>
                  <a:gd name="connsiteX22" fmla="*/ 431800 w 1701800"/>
                  <a:gd name="connsiteY22" fmla="*/ 1371600 h 1651000"/>
                  <a:gd name="connsiteX23" fmla="*/ 469900 w 1701800"/>
                  <a:gd name="connsiteY23" fmla="*/ 1384300 h 1651000"/>
                  <a:gd name="connsiteX24" fmla="*/ 508000 w 1701800"/>
                  <a:gd name="connsiteY24" fmla="*/ 1397000 h 1651000"/>
                  <a:gd name="connsiteX25" fmla="*/ 546100 w 1701800"/>
                  <a:gd name="connsiteY25" fmla="*/ 1422400 h 1651000"/>
                  <a:gd name="connsiteX26" fmla="*/ 609600 w 1701800"/>
                  <a:gd name="connsiteY26" fmla="*/ 1435100 h 1651000"/>
                  <a:gd name="connsiteX27" fmla="*/ 660400 w 1701800"/>
                  <a:gd name="connsiteY27" fmla="*/ 1447800 h 1651000"/>
                  <a:gd name="connsiteX28" fmla="*/ 698500 w 1701800"/>
                  <a:gd name="connsiteY28" fmla="*/ 1473200 h 1651000"/>
                  <a:gd name="connsiteX29" fmla="*/ 800100 w 1701800"/>
                  <a:gd name="connsiteY29" fmla="*/ 1498600 h 1651000"/>
                  <a:gd name="connsiteX30" fmla="*/ 838200 w 1701800"/>
                  <a:gd name="connsiteY30" fmla="*/ 1511300 h 1651000"/>
                  <a:gd name="connsiteX31" fmla="*/ 927100 w 1701800"/>
                  <a:gd name="connsiteY31" fmla="*/ 1536700 h 1651000"/>
                  <a:gd name="connsiteX32" fmla="*/ 990600 w 1701800"/>
                  <a:gd name="connsiteY32" fmla="*/ 1562100 h 1651000"/>
                  <a:gd name="connsiteX33" fmla="*/ 1104900 w 1701800"/>
                  <a:gd name="connsiteY33" fmla="*/ 1600200 h 1651000"/>
                  <a:gd name="connsiteX34" fmla="*/ 1181100 w 1701800"/>
                  <a:gd name="connsiteY34" fmla="*/ 1625600 h 1651000"/>
                  <a:gd name="connsiteX35" fmla="*/ 1219200 w 1701800"/>
                  <a:gd name="connsiteY35" fmla="*/ 1638300 h 1651000"/>
                  <a:gd name="connsiteX36" fmla="*/ 1270000 w 1701800"/>
                  <a:gd name="connsiteY36" fmla="*/ 1651000 h 1651000"/>
                  <a:gd name="connsiteX37" fmla="*/ 1536700 w 1701800"/>
                  <a:gd name="connsiteY37" fmla="*/ 1612900 h 1651000"/>
                  <a:gd name="connsiteX38" fmla="*/ 1612900 w 1701800"/>
                  <a:gd name="connsiteY38" fmla="*/ 1562100 h 1651000"/>
                  <a:gd name="connsiteX39" fmla="*/ 1651000 w 1701800"/>
                  <a:gd name="connsiteY39" fmla="*/ 1536700 h 1651000"/>
                  <a:gd name="connsiteX40" fmla="*/ 1676400 w 1701800"/>
                  <a:gd name="connsiteY40" fmla="*/ 1498600 h 1651000"/>
                  <a:gd name="connsiteX41" fmla="*/ 1651000 w 1701800"/>
                  <a:gd name="connsiteY41" fmla="*/ 1270000 h 1651000"/>
                  <a:gd name="connsiteX42" fmla="*/ 1625600 w 1701800"/>
                  <a:gd name="connsiteY42" fmla="*/ 1117600 h 1651000"/>
                  <a:gd name="connsiteX43" fmla="*/ 1638300 w 1701800"/>
                  <a:gd name="connsiteY43" fmla="*/ 1028700 h 1651000"/>
                  <a:gd name="connsiteX44" fmla="*/ 1676400 w 1701800"/>
                  <a:gd name="connsiteY44" fmla="*/ 1016000 h 1651000"/>
                  <a:gd name="connsiteX45" fmla="*/ 1701800 w 1701800"/>
                  <a:gd name="connsiteY45" fmla="*/ 977900 h 1651000"/>
                  <a:gd name="connsiteX46" fmla="*/ 1689100 w 1701800"/>
                  <a:gd name="connsiteY46" fmla="*/ 812800 h 1651000"/>
                  <a:gd name="connsiteX47" fmla="*/ 1676400 w 1701800"/>
                  <a:gd name="connsiteY47" fmla="*/ 774700 h 1651000"/>
                  <a:gd name="connsiteX48" fmla="*/ 1638300 w 1701800"/>
                  <a:gd name="connsiteY48" fmla="*/ 749300 h 1651000"/>
                  <a:gd name="connsiteX49" fmla="*/ 1574800 w 1701800"/>
                  <a:gd name="connsiteY49" fmla="*/ 698500 h 1651000"/>
                  <a:gd name="connsiteX50" fmla="*/ 1498600 w 1701800"/>
                  <a:gd name="connsiteY50" fmla="*/ 622300 h 1651000"/>
                  <a:gd name="connsiteX51" fmla="*/ 1460500 w 1701800"/>
                  <a:gd name="connsiteY51" fmla="*/ 596900 h 1651000"/>
                  <a:gd name="connsiteX52" fmla="*/ 1422400 w 1701800"/>
                  <a:gd name="connsiteY52" fmla="*/ 520700 h 1651000"/>
                  <a:gd name="connsiteX53" fmla="*/ 1371600 w 1701800"/>
                  <a:gd name="connsiteY53" fmla="*/ 406400 h 1651000"/>
                  <a:gd name="connsiteX54" fmla="*/ 1358900 w 1701800"/>
                  <a:gd name="connsiteY54" fmla="*/ 342900 h 1651000"/>
                  <a:gd name="connsiteX55" fmla="*/ 1346200 w 1701800"/>
                  <a:gd name="connsiteY55" fmla="*/ 266700 h 1651000"/>
                  <a:gd name="connsiteX56" fmla="*/ 1295400 w 1701800"/>
                  <a:gd name="connsiteY56" fmla="*/ 190500 h 1651000"/>
                  <a:gd name="connsiteX57" fmla="*/ 1155700 w 1701800"/>
                  <a:gd name="connsiteY57" fmla="*/ 165100 h 1651000"/>
                  <a:gd name="connsiteX58" fmla="*/ 1104900 w 1701800"/>
                  <a:gd name="connsiteY58" fmla="*/ 152400 h 1651000"/>
                  <a:gd name="connsiteX59" fmla="*/ 1028700 w 1701800"/>
                  <a:gd name="connsiteY59" fmla="*/ 127000 h 1651000"/>
                  <a:gd name="connsiteX60" fmla="*/ 990600 w 1701800"/>
                  <a:gd name="connsiteY60" fmla="*/ 101600 h 1651000"/>
                  <a:gd name="connsiteX61" fmla="*/ 876300 w 1701800"/>
                  <a:gd name="connsiteY61" fmla="*/ 63500 h 1651000"/>
                  <a:gd name="connsiteX62" fmla="*/ 762000 w 1701800"/>
                  <a:gd name="connsiteY62" fmla="*/ 25400 h 1651000"/>
                  <a:gd name="connsiteX63" fmla="*/ 723900 w 1701800"/>
                  <a:gd name="connsiteY63" fmla="*/ 12700 h 1651000"/>
                  <a:gd name="connsiteX64" fmla="*/ 685800 w 1701800"/>
                  <a:gd name="connsiteY64" fmla="*/ 0 h 1651000"/>
                  <a:gd name="connsiteX65" fmla="*/ 609600 w 1701800"/>
                  <a:gd name="connsiteY65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701800" h="1651000">
                    <a:moveTo>
                      <a:pt x="520700" y="12700"/>
                    </a:moveTo>
                    <a:cubicBezTo>
                      <a:pt x="513283" y="13524"/>
                      <a:pt x="387025" y="22388"/>
                      <a:pt x="355600" y="38100"/>
                    </a:cubicBezTo>
                    <a:cubicBezTo>
                      <a:pt x="328296" y="51752"/>
                      <a:pt x="304800" y="71967"/>
                      <a:pt x="279400" y="88900"/>
                    </a:cubicBezTo>
                    <a:cubicBezTo>
                      <a:pt x="266700" y="97367"/>
                      <a:pt x="252093" y="103507"/>
                      <a:pt x="241300" y="114300"/>
                    </a:cubicBezTo>
                    <a:cubicBezTo>
                      <a:pt x="228600" y="127000"/>
                      <a:pt x="217377" y="141373"/>
                      <a:pt x="203200" y="152400"/>
                    </a:cubicBezTo>
                    <a:cubicBezTo>
                      <a:pt x="179103" y="171142"/>
                      <a:pt x="127000" y="203200"/>
                      <a:pt x="127000" y="203200"/>
                    </a:cubicBezTo>
                    <a:lnTo>
                      <a:pt x="76200" y="279400"/>
                    </a:lnTo>
                    <a:cubicBezTo>
                      <a:pt x="67733" y="292100"/>
                      <a:pt x="55627" y="303020"/>
                      <a:pt x="50800" y="317500"/>
                    </a:cubicBezTo>
                    <a:cubicBezTo>
                      <a:pt x="46567" y="330200"/>
                      <a:pt x="41778" y="342728"/>
                      <a:pt x="38100" y="355600"/>
                    </a:cubicBezTo>
                    <a:cubicBezTo>
                      <a:pt x="33305" y="372383"/>
                      <a:pt x="30416" y="389682"/>
                      <a:pt x="25400" y="406400"/>
                    </a:cubicBezTo>
                    <a:cubicBezTo>
                      <a:pt x="17707" y="432045"/>
                      <a:pt x="0" y="482600"/>
                      <a:pt x="0" y="482600"/>
                    </a:cubicBezTo>
                    <a:cubicBezTo>
                      <a:pt x="4233" y="554567"/>
                      <a:pt x="2505" y="627133"/>
                      <a:pt x="12700" y="698500"/>
                    </a:cubicBezTo>
                    <a:cubicBezTo>
                      <a:pt x="15377" y="717242"/>
                      <a:pt x="30642" y="731899"/>
                      <a:pt x="38100" y="749300"/>
                    </a:cubicBezTo>
                    <a:cubicBezTo>
                      <a:pt x="53594" y="785452"/>
                      <a:pt x="45692" y="794992"/>
                      <a:pt x="76200" y="825500"/>
                    </a:cubicBezTo>
                    <a:cubicBezTo>
                      <a:pt x="91167" y="840467"/>
                      <a:pt x="110929" y="849825"/>
                      <a:pt x="127000" y="863600"/>
                    </a:cubicBezTo>
                    <a:cubicBezTo>
                      <a:pt x="199082" y="925384"/>
                      <a:pt x="127327" y="882813"/>
                      <a:pt x="215900" y="927100"/>
                    </a:cubicBezTo>
                    <a:cubicBezTo>
                      <a:pt x="154017" y="1019925"/>
                      <a:pt x="229552" y="903209"/>
                      <a:pt x="165100" y="1016000"/>
                    </a:cubicBezTo>
                    <a:cubicBezTo>
                      <a:pt x="157527" y="1029252"/>
                      <a:pt x="148167" y="1041400"/>
                      <a:pt x="139700" y="1054100"/>
                    </a:cubicBezTo>
                    <a:cubicBezTo>
                      <a:pt x="120709" y="1130064"/>
                      <a:pt x="115446" y="1126800"/>
                      <a:pt x="139700" y="1231900"/>
                    </a:cubicBezTo>
                    <a:cubicBezTo>
                      <a:pt x="143132" y="1246773"/>
                      <a:pt x="153181" y="1260465"/>
                      <a:pt x="165100" y="1270000"/>
                    </a:cubicBezTo>
                    <a:cubicBezTo>
                      <a:pt x="175553" y="1278363"/>
                      <a:pt x="191226" y="1276713"/>
                      <a:pt x="203200" y="1282700"/>
                    </a:cubicBezTo>
                    <a:cubicBezTo>
                      <a:pt x="323955" y="1343077"/>
                      <a:pt x="120911" y="1267970"/>
                      <a:pt x="317500" y="1333500"/>
                    </a:cubicBezTo>
                    <a:lnTo>
                      <a:pt x="431800" y="1371600"/>
                    </a:lnTo>
                    <a:lnTo>
                      <a:pt x="469900" y="1384300"/>
                    </a:lnTo>
                    <a:cubicBezTo>
                      <a:pt x="482600" y="1388533"/>
                      <a:pt x="496861" y="1389574"/>
                      <a:pt x="508000" y="1397000"/>
                    </a:cubicBezTo>
                    <a:cubicBezTo>
                      <a:pt x="520700" y="1405467"/>
                      <a:pt x="531808" y="1417041"/>
                      <a:pt x="546100" y="1422400"/>
                    </a:cubicBezTo>
                    <a:cubicBezTo>
                      <a:pt x="566311" y="1429979"/>
                      <a:pt x="588528" y="1430417"/>
                      <a:pt x="609600" y="1435100"/>
                    </a:cubicBezTo>
                    <a:cubicBezTo>
                      <a:pt x="626639" y="1438886"/>
                      <a:pt x="643467" y="1443567"/>
                      <a:pt x="660400" y="1447800"/>
                    </a:cubicBezTo>
                    <a:cubicBezTo>
                      <a:pt x="673100" y="1456267"/>
                      <a:pt x="684155" y="1467984"/>
                      <a:pt x="698500" y="1473200"/>
                    </a:cubicBezTo>
                    <a:cubicBezTo>
                      <a:pt x="731307" y="1485130"/>
                      <a:pt x="766982" y="1487561"/>
                      <a:pt x="800100" y="1498600"/>
                    </a:cubicBezTo>
                    <a:cubicBezTo>
                      <a:pt x="812800" y="1502833"/>
                      <a:pt x="825378" y="1507453"/>
                      <a:pt x="838200" y="1511300"/>
                    </a:cubicBezTo>
                    <a:cubicBezTo>
                      <a:pt x="867719" y="1520156"/>
                      <a:pt x="897862" y="1526954"/>
                      <a:pt x="927100" y="1536700"/>
                    </a:cubicBezTo>
                    <a:cubicBezTo>
                      <a:pt x="948727" y="1543909"/>
                      <a:pt x="969175" y="1554309"/>
                      <a:pt x="990600" y="1562100"/>
                    </a:cubicBezTo>
                    <a:lnTo>
                      <a:pt x="1104900" y="1600200"/>
                    </a:lnTo>
                    <a:lnTo>
                      <a:pt x="1181100" y="1625600"/>
                    </a:lnTo>
                    <a:cubicBezTo>
                      <a:pt x="1193800" y="1629833"/>
                      <a:pt x="1206213" y="1635053"/>
                      <a:pt x="1219200" y="1638300"/>
                    </a:cubicBezTo>
                    <a:lnTo>
                      <a:pt x="1270000" y="1651000"/>
                    </a:lnTo>
                    <a:cubicBezTo>
                      <a:pt x="1306862" y="1648543"/>
                      <a:pt x="1476000" y="1653367"/>
                      <a:pt x="1536700" y="1612900"/>
                    </a:cubicBezTo>
                    <a:lnTo>
                      <a:pt x="1612900" y="1562100"/>
                    </a:lnTo>
                    <a:lnTo>
                      <a:pt x="1651000" y="1536700"/>
                    </a:lnTo>
                    <a:cubicBezTo>
                      <a:pt x="1659467" y="1524000"/>
                      <a:pt x="1675448" y="1513834"/>
                      <a:pt x="1676400" y="1498600"/>
                    </a:cubicBezTo>
                    <a:cubicBezTo>
                      <a:pt x="1685376" y="1354989"/>
                      <a:pt x="1665400" y="1370803"/>
                      <a:pt x="1651000" y="1270000"/>
                    </a:cubicBezTo>
                    <a:cubicBezTo>
                      <a:pt x="1629732" y="1121127"/>
                      <a:pt x="1652898" y="1199494"/>
                      <a:pt x="1625600" y="1117600"/>
                    </a:cubicBezTo>
                    <a:cubicBezTo>
                      <a:pt x="1629833" y="1087967"/>
                      <a:pt x="1624913" y="1055474"/>
                      <a:pt x="1638300" y="1028700"/>
                    </a:cubicBezTo>
                    <a:cubicBezTo>
                      <a:pt x="1644287" y="1016726"/>
                      <a:pt x="1665947" y="1024363"/>
                      <a:pt x="1676400" y="1016000"/>
                    </a:cubicBezTo>
                    <a:cubicBezTo>
                      <a:pt x="1688319" y="1006465"/>
                      <a:pt x="1693333" y="990600"/>
                      <a:pt x="1701800" y="977900"/>
                    </a:cubicBezTo>
                    <a:cubicBezTo>
                      <a:pt x="1697567" y="922867"/>
                      <a:pt x="1695946" y="867570"/>
                      <a:pt x="1689100" y="812800"/>
                    </a:cubicBezTo>
                    <a:cubicBezTo>
                      <a:pt x="1687440" y="799516"/>
                      <a:pt x="1684763" y="785153"/>
                      <a:pt x="1676400" y="774700"/>
                    </a:cubicBezTo>
                    <a:cubicBezTo>
                      <a:pt x="1666865" y="762781"/>
                      <a:pt x="1651000" y="757767"/>
                      <a:pt x="1638300" y="749300"/>
                    </a:cubicBezTo>
                    <a:cubicBezTo>
                      <a:pt x="1568582" y="644722"/>
                      <a:pt x="1659737" y="764562"/>
                      <a:pt x="1574800" y="698500"/>
                    </a:cubicBezTo>
                    <a:cubicBezTo>
                      <a:pt x="1546446" y="676447"/>
                      <a:pt x="1528488" y="642225"/>
                      <a:pt x="1498600" y="622300"/>
                    </a:cubicBezTo>
                    <a:lnTo>
                      <a:pt x="1460500" y="596900"/>
                    </a:lnTo>
                    <a:cubicBezTo>
                      <a:pt x="1387707" y="487711"/>
                      <a:pt x="1474980" y="625860"/>
                      <a:pt x="1422400" y="520700"/>
                    </a:cubicBezTo>
                    <a:cubicBezTo>
                      <a:pt x="1386928" y="449756"/>
                      <a:pt x="1393443" y="515616"/>
                      <a:pt x="1371600" y="406400"/>
                    </a:cubicBezTo>
                    <a:cubicBezTo>
                      <a:pt x="1367367" y="385233"/>
                      <a:pt x="1362761" y="364138"/>
                      <a:pt x="1358900" y="342900"/>
                    </a:cubicBezTo>
                    <a:cubicBezTo>
                      <a:pt x="1354294" y="317565"/>
                      <a:pt x="1356104" y="290470"/>
                      <a:pt x="1346200" y="266700"/>
                    </a:cubicBezTo>
                    <a:cubicBezTo>
                      <a:pt x="1334459" y="238521"/>
                      <a:pt x="1325512" y="195519"/>
                      <a:pt x="1295400" y="190500"/>
                    </a:cubicBezTo>
                    <a:cubicBezTo>
                      <a:pt x="1240257" y="181309"/>
                      <a:pt x="1208950" y="176933"/>
                      <a:pt x="1155700" y="165100"/>
                    </a:cubicBezTo>
                    <a:cubicBezTo>
                      <a:pt x="1138661" y="161314"/>
                      <a:pt x="1121618" y="157416"/>
                      <a:pt x="1104900" y="152400"/>
                    </a:cubicBezTo>
                    <a:cubicBezTo>
                      <a:pt x="1079255" y="144707"/>
                      <a:pt x="1050977" y="141852"/>
                      <a:pt x="1028700" y="127000"/>
                    </a:cubicBezTo>
                    <a:cubicBezTo>
                      <a:pt x="1016000" y="118533"/>
                      <a:pt x="1004548" y="107799"/>
                      <a:pt x="990600" y="101600"/>
                    </a:cubicBezTo>
                    <a:lnTo>
                      <a:pt x="876300" y="63500"/>
                    </a:lnTo>
                    <a:lnTo>
                      <a:pt x="762000" y="25400"/>
                    </a:lnTo>
                    <a:lnTo>
                      <a:pt x="723900" y="12700"/>
                    </a:lnTo>
                    <a:cubicBezTo>
                      <a:pt x="711200" y="8467"/>
                      <a:pt x="699187" y="0"/>
                      <a:pt x="685800" y="0"/>
                    </a:cubicBezTo>
                    <a:lnTo>
                      <a:pt x="609600" y="0"/>
                    </a:lnTo>
                  </a:path>
                </a:pathLst>
              </a:custGeom>
              <a:solidFill>
                <a:srgbClr val="808080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i="1" kern="0">
                  <a:solidFill>
                    <a:srgbClr val="7EA2D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" name="Freeform: Shape 23">
                <a:extLst>
                  <a:ext uri="{FF2B5EF4-FFF2-40B4-BE49-F238E27FC236}">
                    <a16:creationId xmlns:a16="http://schemas.microsoft.com/office/drawing/2014/main" id="{5BD50D0D-B7BC-428A-81D3-5149FCD16E74}"/>
                  </a:ext>
                </a:extLst>
              </p:cNvPr>
              <p:cNvSpPr/>
              <p:nvPr/>
            </p:nvSpPr>
            <p:spPr bwMode="auto">
              <a:xfrm>
                <a:off x="1521688" y="3278335"/>
                <a:ext cx="308988" cy="448714"/>
              </a:xfrm>
              <a:custGeom>
                <a:avLst/>
                <a:gdLst>
                  <a:gd name="connsiteX0" fmla="*/ 144957 w 640257"/>
                  <a:gd name="connsiteY0" fmla="*/ 146 h 929786"/>
                  <a:gd name="connsiteX1" fmla="*/ 175437 w 640257"/>
                  <a:gd name="connsiteY1" fmla="*/ 38246 h 929786"/>
                  <a:gd name="connsiteX2" fmla="*/ 221157 w 640257"/>
                  <a:gd name="connsiteY2" fmla="*/ 53486 h 929786"/>
                  <a:gd name="connsiteX3" fmla="*/ 266877 w 640257"/>
                  <a:gd name="connsiteY3" fmla="*/ 68726 h 929786"/>
                  <a:gd name="connsiteX4" fmla="*/ 289737 w 640257"/>
                  <a:gd name="connsiteY4" fmla="*/ 76346 h 929786"/>
                  <a:gd name="connsiteX5" fmla="*/ 312597 w 640257"/>
                  <a:gd name="connsiteY5" fmla="*/ 91586 h 929786"/>
                  <a:gd name="connsiteX6" fmla="*/ 411657 w 640257"/>
                  <a:gd name="connsiteY6" fmla="*/ 99206 h 929786"/>
                  <a:gd name="connsiteX7" fmla="*/ 426897 w 640257"/>
                  <a:gd name="connsiteY7" fmla="*/ 144926 h 929786"/>
                  <a:gd name="connsiteX8" fmla="*/ 457377 w 640257"/>
                  <a:gd name="connsiteY8" fmla="*/ 190646 h 929786"/>
                  <a:gd name="connsiteX9" fmla="*/ 464997 w 640257"/>
                  <a:gd name="connsiteY9" fmla="*/ 213506 h 929786"/>
                  <a:gd name="connsiteX10" fmla="*/ 510717 w 640257"/>
                  <a:gd name="connsiteY10" fmla="*/ 251606 h 929786"/>
                  <a:gd name="connsiteX11" fmla="*/ 556437 w 640257"/>
                  <a:gd name="connsiteY11" fmla="*/ 259226 h 929786"/>
                  <a:gd name="connsiteX12" fmla="*/ 571677 w 640257"/>
                  <a:gd name="connsiteY12" fmla="*/ 304946 h 929786"/>
                  <a:gd name="connsiteX13" fmla="*/ 579297 w 640257"/>
                  <a:gd name="connsiteY13" fmla="*/ 327806 h 929786"/>
                  <a:gd name="connsiteX14" fmla="*/ 617397 w 640257"/>
                  <a:gd name="connsiteY14" fmla="*/ 373526 h 929786"/>
                  <a:gd name="connsiteX15" fmla="*/ 640257 w 640257"/>
                  <a:gd name="connsiteY15" fmla="*/ 419246 h 929786"/>
                  <a:gd name="connsiteX16" fmla="*/ 617397 w 640257"/>
                  <a:gd name="connsiteY16" fmla="*/ 487826 h 929786"/>
                  <a:gd name="connsiteX17" fmla="*/ 594537 w 640257"/>
                  <a:gd name="connsiteY17" fmla="*/ 503066 h 929786"/>
                  <a:gd name="connsiteX18" fmla="*/ 556437 w 640257"/>
                  <a:gd name="connsiteY18" fmla="*/ 571646 h 929786"/>
                  <a:gd name="connsiteX19" fmla="*/ 510717 w 640257"/>
                  <a:gd name="connsiteY19" fmla="*/ 640226 h 929786"/>
                  <a:gd name="connsiteX20" fmla="*/ 495477 w 640257"/>
                  <a:gd name="connsiteY20" fmla="*/ 663086 h 929786"/>
                  <a:gd name="connsiteX21" fmla="*/ 472617 w 640257"/>
                  <a:gd name="connsiteY21" fmla="*/ 708806 h 929786"/>
                  <a:gd name="connsiteX22" fmla="*/ 464997 w 640257"/>
                  <a:gd name="connsiteY22" fmla="*/ 762146 h 929786"/>
                  <a:gd name="connsiteX23" fmla="*/ 442137 w 640257"/>
                  <a:gd name="connsiteY23" fmla="*/ 830726 h 929786"/>
                  <a:gd name="connsiteX24" fmla="*/ 419277 w 640257"/>
                  <a:gd name="connsiteY24" fmla="*/ 838346 h 929786"/>
                  <a:gd name="connsiteX25" fmla="*/ 381177 w 640257"/>
                  <a:gd name="connsiteY25" fmla="*/ 876446 h 929786"/>
                  <a:gd name="connsiteX26" fmla="*/ 365937 w 640257"/>
                  <a:gd name="connsiteY26" fmla="*/ 899306 h 929786"/>
                  <a:gd name="connsiteX27" fmla="*/ 320217 w 640257"/>
                  <a:gd name="connsiteY27" fmla="*/ 914546 h 929786"/>
                  <a:gd name="connsiteX28" fmla="*/ 297357 w 640257"/>
                  <a:gd name="connsiteY28" fmla="*/ 906926 h 929786"/>
                  <a:gd name="connsiteX29" fmla="*/ 289737 w 640257"/>
                  <a:gd name="connsiteY29" fmla="*/ 884066 h 929786"/>
                  <a:gd name="connsiteX30" fmla="*/ 190677 w 640257"/>
                  <a:gd name="connsiteY30" fmla="*/ 876446 h 929786"/>
                  <a:gd name="connsiteX31" fmla="*/ 137337 w 640257"/>
                  <a:gd name="connsiteY31" fmla="*/ 884066 h 929786"/>
                  <a:gd name="connsiteX32" fmla="*/ 129717 w 640257"/>
                  <a:gd name="connsiteY32" fmla="*/ 906926 h 929786"/>
                  <a:gd name="connsiteX33" fmla="*/ 106857 w 640257"/>
                  <a:gd name="connsiteY33" fmla="*/ 929786 h 929786"/>
                  <a:gd name="connsiteX34" fmla="*/ 45897 w 640257"/>
                  <a:gd name="connsiteY34" fmla="*/ 922166 h 929786"/>
                  <a:gd name="connsiteX35" fmla="*/ 30657 w 640257"/>
                  <a:gd name="connsiteY35" fmla="*/ 899306 h 929786"/>
                  <a:gd name="connsiteX36" fmla="*/ 7797 w 640257"/>
                  <a:gd name="connsiteY36" fmla="*/ 884066 h 929786"/>
                  <a:gd name="connsiteX37" fmla="*/ 177 w 640257"/>
                  <a:gd name="connsiteY37" fmla="*/ 861206 h 929786"/>
                  <a:gd name="connsiteX38" fmla="*/ 38277 w 640257"/>
                  <a:gd name="connsiteY38" fmla="*/ 823106 h 929786"/>
                  <a:gd name="connsiteX39" fmla="*/ 45897 w 640257"/>
                  <a:gd name="connsiteY39" fmla="*/ 800246 h 929786"/>
                  <a:gd name="connsiteX40" fmla="*/ 99237 w 640257"/>
                  <a:gd name="connsiteY40" fmla="*/ 777386 h 929786"/>
                  <a:gd name="connsiteX41" fmla="*/ 91617 w 640257"/>
                  <a:gd name="connsiteY41" fmla="*/ 724046 h 929786"/>
                  <a:gd name="connsiteX42" fmla="*/ 76377 w 640257"/>
                  <a:gd name="connsiteY42" fmla="*/ 678326 h 929786"/>
                  <a:gd name="connsiteX43" fmla="*/ 83997 w 640257"/>
                  <a:gd name="connsiteY43" fmla="*/ 647846 h 929786"/>
                  <a:gd name="connsiteX44" fmla="*/ 106857 w 640257"/>
                  <a:gd name="connsiteY44" fmla="*/ 640226 h 929786"/>
                  <a:gd name="connsiteX45" fmla="*/ 129717 w 640257"/>
                  <a:gd name="connsiteY45" fmla="*/ 594506 h 929786"/>
                  <a:gd name="connsiteX46" fmla="*/ 122097 w 640257"/>
                  <a:gd name="connsiteY46" fmla="*/ 556406 h 929786"/>
                  <a:gd name="connsiteX47" fmla="*/ 68757 w 640257"/>
                  <a:gd name="connsiteY47" fmla="*/ 495446 h 929786"/>
                  <a:gd name="connsiteX48" fmla="*/ 45897 w 640257"/>
                  <a:gd name="connsiteY48" fmla="*/ 449726 h 929786"/>
                  <a:gd name="connsiteX49" fmla="*/ 23037 w 640257"/>
                  <a:gd name="connsiteY49" fmla="*/ 373526 h 929786"/>
                  <a:gd name="connsiteX50" fmla="*/ 15417 w 640257"/>
                  <a:gd name="connsiteY50" fmla="*/ 320186 h 929786"/>
                  <a:gd name="connsiteX51" fmla="*/ 23037 w 640257"/>
                  <a:gd name="connsiteY51" fmla="*/ 198266 h 929786"/>
                  <a:gd name="connsiteX52" fmla="*/ 68757 w 640257"/>
                  <a:gd name="connsiteY52" fmla="*/ 183026 h 929786"/>
                  <a:gd name="connsiteX53" fmla="*/ 91617 w 640257"/>
                  <a:gd name="connsiteY53" fmla="*/ 167786 h 929786"/>
                  <a:gd name="connsiteX54" fmla="*/ 106857 w 640257"/>
                  <a:gd name="connsiteY54" fmla="*/ 144926 h 929786"/>
                  <a:gd name="connsiteX55" fmla="*/ 129717 w 640257"/>
                  <a:gd name="connsiteY55" fmla="*/ 122066 h 929786"/>
                  <a:gd name="connsiteX56" fmla="*/ 137337 w 640257"/>
                  <a:gd name="connsiteY56" fmla="*/ 53486 h 929786"/>
                  <a:gd name="connsiteX57" fmla="*/ 144957 w 640257"/>
                  <a:gd name="connsiteY57" fmla="*/ 146 h 929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40257" h="929786">
                    <a:moveTo>
                      <a:pt x="144957" y="146"/>
                    </a:moveTo>
                    <a:cubicBezTo>
                      <a:pt x="151307" y="-2394"/>
                      <a:pt x="162113" y="28919"/>
                      <a:pt x="175437" y="38246"/>
                    </a:cubicBezTo>
                    <a:cubicBezTo>
                      <a:pt x="188597" y="47458"/>
                      <a:pt x="205917" y="48406"/>
                      <a:pt x="221157" y="53486"/>
                    </a:cubicBezTo>
                    <a:lnTo>
                      <a:pt x="266877" y="68726"/>
                    </a:lnTo>
                    <a:cubicBezTo>
                      <a:pt x="274497" y="71266"/>
                      <a:pt x="283054" y="71891"/>
                      <a:pt x="289737" y="76346"/>
                    </a:cubicBezTo>
                    <a:cubicBezTo>
                      <a:pt x="297357" y="81426"/>
                      <a:pt x="303596" y="89898"/>
                      <a:pt x="312597" y="91586"/>
                    </a:cubicBezTo>
                    <a:cubicBezTo>
                      <a:pt x="345147" y="97689"/>
                      <a:pt x="378637" y="96666"/>
                      <a:pt x="411657" y="99206"/>
                    </a:cubicBezTo>
                    <a:cubicBezTo>
                      <a:pt x="416737" y="114446"/>
                      <a:pt x="417986" y="131560"/>
                      <a:pt x="426897" y="144926"/>
                    </a:cubicBezTo>
                    <a:cubicBezTo>
                      <a:pt x="437057" y="160166"/>
                      <a:pt x="451585" y="173270"/>
                      <a:pt x="457377" y="190646"/>
                    </a:cubicBezTo>
                    <a:cubicBezTo>
                      <a:pt x="459917" y="198266"/>
                      <a:pt x="460542" y="206823"/>
                      <a:pt x="464997" y="213506"/>
                    </a:cubicBezTo>
                    <a:cubicBezTo>
                      <a:pt x="471060" y="222601"/>
                      <a:pt x="498668" y="247590"/>
                      <a:pt x="510717" y="251606"/>
                    </a:cubicBezTo>
                    <a:cubicBezTo>
                      <a:pt x="525374" y="256492"/>
                      <a:pt x="541197" y="256686"/>
                      <a:pt x="556437" y="259226"/>
                    </a:cubicBezTo>
                    <a:lnTo>
                      <a:pt x="571677" y="304946"/>
                    </a:lnTo>
                    <a:cubicBezTo>
                      <a:pt x="574217" y="312566"/>
                      <a:pt x="573617" y="322126"/>
                      <a:pt x="579297" y="327806"/>
                    </a:cubicBezTo>
                    <a:cubicBezTo>
                      <a:pt x="596149" y="344658"/>
                      <a:pt x="606788" y="352308"/>
                      <a:pt x="617397" y="373526"/>
                    </a:cubicBezTo>
                    <a:cubicBezTo>
                      <a:pt x="648945" y="436622"/>
                      <a:pt x="596581" y="353732"/>
                      <a:pt x="640257" y="419246"/>
                    </a:cubicBezTo>
                    <a:cubicBezTo>
                      <a:pt x="635148" y="449898"/>
                      <a:pt x="638826" y="466397"/>
                      <a:pt x="617397" y="487826"/>
                    </a:cubicBezTo>
                    <a:cubicBezTo>
                      <a:pt x="610921" y="494302"/>
                      <a:pt x="602157" y="497986"/>
                      <a:pt x="594537" y="503066"/>
                    </a:cubicBezTo>
                    <a:cubicBezTo>
                      <a:pt x="581125" y="543302"/>
                      <a:pt x="591372" y="519243"/>
                      <a:pt x="556437" y="571646"/>
                    </a:cubicBezTo>
                    <a:lnTo>
                      <a:pt x="510717" y="640226"/>
                    </a:lnTo>
                    <a:cubicBezTo>
                      <a:pt x="505637" y="647846"/>
                      <a:pt x="498373" y="654398"/>
                      <a:pt x="495477" y="663086"/>
                    </a:cubicBezTo>
                    <a:cubicBezTo>
                      <a:pt x="484961" y="694634"/>
                      <a:pt x="492312" y="679263"/>
                      <a:pt x="472617" y="708806"/>
                    </a:cubicBezTo>
                    <a:cubicBezTo>
                      <a:pt x="470077" y="726586"/>
                      <a:pt x="467728" y="744394"/>
                      <a:pt x="464997" y="762146"/>
                    </a:cubicBezTo>
                    <a:cubicBezTo>
                      <a:pt x="461605" y="784194"/>
                      <a:pt x="462549" y="814397"/>
                      <a:pt x="442137" y="830726"/>
                    </a:cubicBezTo>
                    <a:cubicBezTo>
                      <a:pt x="435865" y="835744"/>
                      <a:pt x="426897" y="835806"/>
                      <a:pt x="419277" y="838346"/>
                    </a:cubicBezTo>
                    <a:cubicBezTo>
                      <a:pt x="378637" y="899306"/>
                      <a:pt x="431977" y="825646"/>
                      <a:pt x="381177" y="876446"/>
                    </a:cubicBezTo>
                    <a:cubicBezTo>
                      <a:pt x="374701" y="882922"/>
                      <a:pt x="373703" y="894452"/>
                      <a:pt x="365937" y="899306"/>
                    </a:cubicBezTo>
                    <a:cubicBezTo>
                      <a:pt x="352314" y="907820"/>
                      <a:pt x="320217" y="914546"/>
                      <a:pt x="320217" y="914546"/>
                    </a:cubicBezTo>
                    <a:cubicBezTo>
                      <a:pt x="312597" y="912006"/>
                      <a:pt x="303037" y="912606"/>
                      <a:pt x="297357" y="906926"/>
                    </a:cubicBezTo>
                    <a:cubicBezTo>
                      <a:pt x="291677" y="901246"/>
                      <a:pt x="297460" y="886273"/>
                      <a:pt x="289737" y="884066"/>
                    </a:cubicBezTo>
                    <a:cubicBezTo>
                      <a:pt x="257894" y="874968"/>
                      <a:pt x="223697" y="878986"/>
                      <a:pt x="190677" y="876446"/>
                    </a:cubicBezTo>
                    <a:cubicBezTo>
                      <a:pt x="172897" y="878986"/>
                      <a:pt x="153401" y="876034"/>
                      <a:pt x="137337" y="884066"/>
                    </a:cubicBezTo>
                    <a:cubicBezTo>
                      <a:pt x="130153" y="887658"/>
                      <a:pt x="134172" y="900243"/>
                      <a:pt x="129717" y="906926"/>
                    </a:cubicBezTo>
                    <a:cubicBezTo>
                      <a:pt x="123739" y="915892"/>
                      <a:pt x="114477" y="922166"/>
                      <a:pt x="106857" y="929786"/>
                    </a:cubicBezTo>
                    <a:cubicBezTo>
                      <a:pt x="86537" y="927246"/>
                      <a:pt x="64910" y="929771"/>
                      <a:pt x="45897" y="922166"/>
                    </a:cubicBezTo>
                    <a:cubicBezTo>
                      <a:pt x="37394" y="918765"/>
                      <a:pt x="37133" y="905782"/>
                      <a:pt x="30657" y="899306"/>
                    </a:cubicBezTo>
                    <a:cubicBezTo>
                      <a:pt x="24181" y="892830"/>
                      <a:pt x="15417" y="889146"/>
                      <a:pt x="7797" y="884066"/>
                    </a:cubicBezTo>
                    <a:cubicBezTo>
                      <a:pt x="5257" y="876446"/>
                      <a:pt x="-1143" y="869129"/>
                      <a:pt x="177" y="861206"/>
                    </a:cubicBezTo>
                    <a:cubicBezTo>
                      <a:pt x="3352" y="842156"/>
                      <a:pt x="24942" y="831996"/>
                      <a:pt x="38277" y="823106"/>
                    </a:cubicBezTo>
                    <a:cubicBezTo>
                      <a:pt x="40817" y="815486"/>
                      <a:pt x="40879" y="806518"/>
                      <a:pt x="45897" y="800246"/>
                    </a:cubicBezTo>
                    <a:cubicBezTo>
                      <a:pt x="59053" y="783801"/>
                      <a:pt x="80934" y="781962"/>
                      <a:pt x="99237" y="777386"/>
                    </a:cubicBezTo>
                    <a:cubicBezTo>
                      <a:pt x="96697" y="759606"/>
                      <a:pt x="95656" y="741547"/>
                      <a:pt x="91617" y="724046"/>
                    </a:cubicBezTo>
                    <a:cubicBezTo>
                      <a:pt x="88005" y="708393"/>
                      <a:pt x="76377" y="678326"/>
                      <a:pt x="76377" y="678326"/>
                    </a:cubicBezTo>
                    <a:cubicBezTo>
                      <a:pt x="78917" y="668166"/>
                      <a:pt x="77455" y="656024"/>
                      <a:pt x="83997" y="647846"/>
                    </a:cubicBezTo>
                    <a:cubicBezTo>
                      <a:pt x="89015" y="641574"/>
                      <a:pt x="100585" y="645244"/>
                      <a:pt x="106857" y="640226"/>
                    </a:cubicBezTo>
                    <a:cubicBezTo>
                      <a:pt x="120286" y="629483"/>
                      <a:pt x="124697" y="609565"/>
                      <a:pt x="129717" y="594506"/>
                    </a:cubicBezTo>
                    <a:cubicBezTo>
                      <a:pt x="127177" y="581806"/>
                      <a:pt x="127456" y="568197"/>
                      <a:pt x="122097" y="556406"/>
                    </a:cubicBezTo>
                    <a:cubicBezTo>
                      <a:pt x="102771" y="513889"/>
                      <a:pt x="98740" y="515435"/>
                      <a:pt x="68757" y="495446"/>
                    </a:cubicBezTo>
                    <a:cubicBezTo>
                      <a:pt x="40967" y="412076"/>
                      <a:pt x="85288" y="538356"/>
                      <a:pt x="45897" y="449726"/>
                    </a:cubicBezTo>
                    <a:cubicBezTo>
                      <a:pt x="39780" y="435962"/>
                      <a:pt x="26447" y="392281"/>
                      <a:pt x="23037" y="373526"/>
                    </a:cubicBezTo>
                    <a:cubicBezTo>
                      <a:pt x="19824" y="355855"/>
                      <a:pt x="17957" y="337966"/>
                      <a:pt x="15417" y="320186"/>
                    </a:cubicBezTo>
                    <a:cubicBezTo>
                      <a:pt x="17957" y="279546"/>
                      <a:pt x="8278" y="236217"/>
                      <a:pt x="23037" y="198266"/>
                    </a:cubicBezTo>
                    <a:cubicBezTo>
                      <a:pt x="28859" y="183294"/>
                      <a:pt x="55391" y="191937"/>
                      <a:pt x="68757" y="183026"/>
                    </a:cubicBezTo>
                    <a:lnTo>
                      <a:pt x="91617" y="167786"/>
                    </a:lnTo>
                    <a:cubicBezTo>
                      <a:pt x="96697" y="160166"/>
                      <a:pt x="100994" y="151961"/>
                      <a:pt x="106857" y="144926"/>
                    </a:cubicBezTo>
                    <a:cubicBezTo>
                      <a:pt x="113756" y="136647"/>
                      <a:pt x="126309" y="132289"/>
                      <a:pt x="129717" y="122066"/>
                    </a:cubicBezTo>
                    <a:cubicBezTo>
                      <a:pt x="136990" y="100246"/>
                      <a:pt x="133556" y="76174"/>
                      <a:pt x="137337" y="53486"/>
                    </a:cubicBezTo>
                    <a:cubicBezTo>
                      <a:pt x="145760" y="2947"/>
                      <a:pt x="138607" y="2686"/>
                      <a:pt x="144957" y="146"/>
                    </a:cubicBezTo>
                    <a:close/>
                  </a:path>
                </a:pathLst>
              </a:custGeom>
              <a:solidFill>
                <a:srgbClr val="808080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2400" i="1" kern="0">
                  <a:solidFill>
                    <a:srgbClr val="7EA2D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Freeform: Shape 24">
                <a:extLst>
                  <a:ext uri="{FF2B5EF4-FFF2-40B4-BE49-F238E27FC236}">
                    <a16:creationId xmlns:a16="http://schemas.microsoft.com/office/drawing/2014/main" id="{F3A7D744-CAAB-4D23-96C1-56DFD5AB5746}"/>
                  </a:ext>
                </a:extLst>
              </p:cNvPr>
              <p:cNvSpPr/>
              <p:nvPr/>
            </p:nvSpPr>
            <p:spPr bwMode="auto">
              <a:xfrm>
                <a:off x="1919816" y="3566061"/>
                <a:ext cx="59581" cy="82362"/>
              </a:xfrm>
              <a:custGeom>
                <a:avLst/>
                <a:gdLst>
                  <a:gd name="connsiteX0" fmla="*/ 529390 w 2776349"/>
                  <a:gd name="connsiteY0" fmla="*/ 0 h 3837872"/>
                  <a:gd name="connsiteX1" fmla="*/ 481264 w 2776349"/>
                  <a:gd name="connsiteY1" fmla="*/ 112295 h 3837872"/>
                  <a:gd name="connsiteX2" fmla="*/ 449179 w 2776349"/>
                  <a:gd name="connsiteY2" fmla="*/ 160421 h 3837872"/>
                  <a:gd name="connsiteX3" fmla="*/ 401053 w 2776349"/>
                  <a:gd name="connsiteY3" fmla="*/ 240632 h 3837872"/>
                  <a:gd name="connsiteX4" fmla="*/ 385011 w 2776349"/>
                  <a:gd name="connsiteY4" fmla="*/ 288758 h 3837872"/>
                  <a:gd name="connsiteX5" fmla="*/ 304800 w 2776349"/>
                  <a:gd name="connsiteY5" fmla="*/ 401053 h 3837872"/>
                  <a:gd name="connsiteX6" fmla="*/ 256674 w 2776349"/>
                  <a:gd name="connsiteY6" fmla="*/ 433137 h 3837872"/>
                  <a:gd name="connsiteX7" fmla="*/ 176464 w 2776349"/>
                  <a:gd name="connsiteY7" fmla="*/ 513347 h 3837872"/>
                  <a:gd name="connsiteX8" fmla="*/ 144379 w 2776349"/>
                  <a:gd name="connsiteY8" fmla="*/ 545432 h 3837872"/>
                  <a:gd name="connsiteX9" fmla="*/ 80211 w 2776349"/>
                  <a:gd name="connsiteY9" fmla="*/ 561474 h 3837872"/>
                  <a:gd name="connsiteX10" fmla="*/ 16043 w 2776349"/>
                  <a:gd name="connsiteY10" fmla="*/ 705853 h 3837872"/>
                  <a:gd name="connsiteX11" fmla="*/ 0 w 2776349"/>
                  <a:gd name="connsiteY11" fmla="*/ 753979 h 3837872"/>
                  <a:gd name="connsiteX12" fmla="*/ 16043 w 2776349"/>
                  <a:gd name="connsiteY12" fmla="*/ 802105 h 3837872"/>
                  <a:gd name="connsiteX13" fmla="*/ 64169 w 2776349"/>
                  <a:gd name="connsiteY13" fmla="*/ 834189 h 3837872"/>
                  <a:gd name="connsiteX14" fmla="*/ 176464 w 2776349"/>
                  <a:gd name="connsiteY14" fmla="*/ 866274 h 3837872"/>
                  <a:gd name="connsiteX15" fmla="*/ 160422 w 2776349"/>
                  <a:gd name="connsiteY15" fmla="*/ 914400 h 3837872"/>
                  <a:gd name="connsiteX16" fmla="*/ 64169 w 2776349"/>
                  <a:gd name="connsiteY16" fmla="*/ 946484 h 3837872"/>
                  <a:gd name="connsiteX17" fmla="*/ 32085 w 2776349"/>
                  <a:gd name="connsiteY17" fmla="*/ 994610 h 3837872"/>
                  <a:gd name="connsiteX18" fmla="*/ 48127 w 2776349"/>
                  <a:gd name="connsiteY18" fmla="*/ 1074821 h 3837872"/>
                  <a:gd name="connsiteX19" fmla="*/ 96253 w 2776349"/>
                  <a:gd name="connsiteY19" fmla="*/ 1106905 h 3837872"/>
                  <a:gd name="connsiteX20" fmla="*/ 272716 w 2776349"/>
                  <a:gd name="connsiteY20" fmla="*/ 1138989 h 3837872"/>
                  <a:gd name="connsiteX21" fmla="*/ 385011 w 2776349"/>
                  <a:gd name="connsiteY21" fmla="*/ 1155032 h 3837872"/>
                  <a:gd name="connsiteX22" fmla="*/ 433137 w 2776349"/>
                  <a:gd name="connsiteY22" fmla="*/ 1187116 h 3837872"/>
                  <a:gd name="connsiteX23" fmla="*/ 513348 w 2776349"/>
                  <a:gd name="connsiteY23" fmla="*/ 1251284 h 3837872"/>
                  <a:gd name="connsiteX24" fmla="*/ 721895 w 2776349"/>
                  <a:gd name="connsiteY24" fmla="*/ 1299410 h 3837872"/>
                  <a:gd name="connsiteX25" fmla="*/ 705853 w 2776349"/>
                  <a:gd name="connsiteY25" fmla="*/ 1363579 h 3837872"/>
                  <a:gd name="connsiteX26" fmla="*/ 673769 w 2776349"/>
                  <a:gd name="connsiteY26" fmla="*/ 1491916 h 3837872"/>
                  <a:gd name="connsiteX27" fmla="*/ 641685 w 2776349"/>
                  <a:gd name="connsiteY27" fmla="*/ 1540042 h 3837872"/>
                  <a:gd name="connsiteX28" fmla="*/ 641685 w 2776349"/>
                  <a:gd name="connsiteY28" fmla="*/ 1700463 h 3837872"/>
                  <a:gd name="connsiteX29" fmla="*/ 721895 w 2776349"/>
                  <a:gd name="connsiteY29" fmla="*/ 1780674 h 3837872"/>
                  <a:gd name="connsiteX30" fmla="*/ 753979 w 2776349"/>
                  <a:gd name="connsiteY30" fmla="*/ 2053389 h 3837872"/>
                  <a:gd name="connsiteX31" fmla="*/ 786064 w 2776349"/>
                  <a:gd name="connsiteY31" fmla="*/ 2101516 h 3837872"/>
                  <a:gd name="connsiteX32" fmla="*/ 737937 w 2776349"/>
                  <a:gd name="connsiteY32" fmla="*/ 2117558 h 3837872"/>
                  <a:gd name="connsiteX33" fmla="*/ 625643 w 2776349"/>
                  <a:gd name="connsiteY33" fmla="*/ 2085474 h 3837872"/>
                  <a:gd name="connsiteX34" fmla="*/ 593558 w 2776349"/>
                  <a:gd name="connsiteY34" fmla="*/ 2117558 h 3837872"/>
                  <a:gd name="connsiteX35" fmla="*/ 609600 w 2776349"/>
                  <a:gd name="connsiteY35" fmla="*/ 2213810 h 3837872"/>
                  <a:gd name="connsiteX36" fmla="*/ 625643 w 2776349"/>
                  <a:gd name="connsiteY36" fmla="*/ 2261937 h 3837872"/>
                  <a:gd name="connsiteX37" fmla="*/ 737937 w 2776349"/>
                  <a:gd name="connsiteY37" fmla="*/ 2342147 h 3837872"/>
                  <a:gd name="connsiteX38" fmla="*/ 770022 w 2776349"/>
                  <a:gd name="connsiteY38" fmla="*/ 2374232 h 3837872"/>
                  <a:gd name="connsiteX39" fmla="*/ 818148 w 2776349"/>
                  <a:gd name="connsiteY39" fmla="*/ 2390274 h 3837872"/>
                  <a:gd name="connsiteX40" fmla="*/ 914400 w 2776349"/>
                  <a:gd name="connsiteY40" fmla="*/ 2470484 h 3837872"/>
                  <a:gd name="connsiteX41" fmla="*/ 978569 w 2776349"/>
                  <a:gd name="connsiteY41" fmla="*/ 2566737 h 3837872"/>
                  <a:gd name="connsiteX42" fmla="*/ 994611 w 2776349"/>
                  <a:gd name="connsiteY42" fmla="*/ 2614863 h 3837872"/>
                  <a:gd name="connsiteX43" fmla="*/ 1042737 w 2776349"/>
                  <a:gd name="connsiteY43" fmla="*/ 2662989 h 3837872"/>
                  <a:gd name="connsiteX44" fmla="*/ 1122948 w 2776349"/>
                  <a:gd name="connsiteY44" fmla="*/ 2807368 h 3837872"/>
                  <a:gd name="connsiteX45" fmla="*/ 1138990 w 2776349"/>
                  <a:gd name="connsiteY45" fmla="*/ 2871537 h 3837872"/>
                  <a:gd name="connsiteX46" fmla="*/ 1155032 w 2776349"/>
                  <a:gd name="connsiteY46" fmla="*/ 2951747 h 3837872"/>
                  <a:gd name="connsiteX47" fmla="*/ 1187116 w 2776349"/>
                  <a:gd name="connsiteY47" fmla="*/ 3048000 h 3837872"/>
                  <a:gd name="connsiteX48" fmla="*/ 962527 w 2776349"/>
                  <a:gd name="connsiteY48" fmla="*/ 3096126 h 3837872"/>
                  <a:gd name="connsiteX49" fmla="*/ 866274 w 2776349"/>
                  <a:gd name="connsiteY49" fmla="*/ 3064042 h 3837872"/>
                  <a:gd name="connsiteX50" fmla="*/ 818148 w 2776349"/>
                  <a:gd name="connsiteY50" fmla="*/ 3048000 h 3837872"/>
                  <a:gd name="connsiteX51" fmla="*/ 770022 w 2776349"/>
                  <a:gd name="connsiteY51" fmla="*/ 3015916 h 3837872"/>
                  <a:gd name="connsiteX52" fmla="*/ 737937 w 2776349"/>
                  <a:gd name="connsiteY52" fmla="*/ 2983832 h 3837872"/>
                  <a:gd name="connsiteX53" fmla="*/ 689811 w 2776349"/>
                  <a:gd name="connsiteY53" fmla="*/ 2967789 h 3837872"/>
                  <a:gd name="connsiteX54" fmla="*/ 625643 w 2776349"/>
                  <a:gd name="connsiteY54" fmla="*/ 2871537 h 3837872"/>
                  <a:gd name="connsiteX55" fmla="*/ 593558 w 2776349"/>
                  <a:gd name="connsiteY55" fmla="*/ 2775284 h 3837872"/>
                  <a:gd name="connsiteX56" fmla="*/ 497306 w 2776349"/>
                  <a:gd name="connsiteY56" fmla="*/ 2727158 h 3837872"/>
                  <a:gd name="connsiteX57" fmla="*/ 320843 w 2776349"/>
                  <a:gd name="connsiteY57" fmla="*/ 2743200 h 3837872"/>
                  <a:gd name="connsiteX58" fmla="*/ 304800 w 2776349"/>
                  <a:gd name="connsiteY58" fmla="*/ 2791326 h 3837872"/>
                  <a:gd name="connsiteX59" fmla="*/ 417095 w 2776349"/>
                  <a:gd name="connsiteY59" fmla="*/ 2871537 h 3837872"/>
                  <a:gd name="connsiteX60" fmla="*/ 449179 w 2776349"/>
                  <a:gd name="connsiteY60" fmla="*/ 2919663 h 3837872"/>
                  <a:gd name="connsiteX61" fmla="*/ 481264 w 2776349"/>
                  <a:gd name="connsiteY61" fmla="*/ 3015916 h 3837872"/>
                  <a:gd name="connsiteX62" fmla="*/ 577516 w 2776349"/>
                  <a:gd name="connsiteY62" fmla="*/ 3064042 h 3837872"/>
                  <a:gd name="connsiteX63" fmla="*/ 657727 w 2776349"/>
                  <a:gd name="connsiteY63" fmla="*/ 3080084 h 3837872"/>
                  <a:gd name="connsiteX64" fmla="*/ 657727 w 2776349"/>
                  <a:gd name="connsiteY64" fmla="*/ 3256547 h 3837872"/>
                  <a:gd name="connsiteX65" fmla="*/ 641685 w 2776349"/>
                  <a:gd name="connsiteY65" fmla="*/ 3304674 h 3837872"/>
                  <a:gd name="connsiteX66" fmla="*/ 593558 w 2776349"/>
                  <a:gd name="connsiteY66" fmla="*/ 3320716 h 3837872"/>
                  <a:gd name="connsiteX67" fmla="*/ 497306 w 2776349"/>
                  <a:gd name="connsiteY67" fmla="*/ 3384884 h 3837872"/>
                  <a:gd name="connsiteX68" fmla="*/ 449179 w 2776349"/>
                  <a:gd name="connsiteY68" fmla="*/ 3416968 h 3837872"/>
                  <a:gd name="connsiteX69" fmla="*/ 417095 w 2776349"/>
                  <a:gd name="connsiteY69" fmla="*/ 3449053 h 3837872"/>
                  <a:gd name="connsiteX70" fmla="*/ 449179 w 2776349"/>
                  <a:gd name="connsiteY70" fmla="*/ 3497179 h 3837872"/>
                  <a:gd name="connsiteX71" fmla="*/ 625643 w 2776349"/>
                  <a:gd name="connsiteY71" fmla="*/ 3497179 h 3837872"/>
                  <a:gd name="connsiteX72" fmla="*/ 673769 w 2776349"/>
                  <a:gd name="connsiteY72" fmla="*/ 3465095 h 3837872"/>
                  <a:gd name="connsiteX73" fmla="*/ 786064 w 2776349"/>
                  <a:gd name="connsiteY73" fmla="*/ 3481137 h 3837872"/>
                  <a:gd name="connsiteX74" fmla="*/ 770022 w 2776349"/>
                  <a:gd name="connsiteY74" fmla="*/ 3577389 h 3837872"/>
                  <a:gd name="connsiteX75" fmla="*/ 705853 w 2776349"/>
                  <a:gd name="connsiteY75" fmla="*/ 3721768 h 3837872"/>
                  <a:gd name="connsiteX76" fmla="*/ 721895 w 2776349"/>
                  <a:gd name="connsiteY76" fmla="*/ 3834063 h 3837872"/>
                  <a:gd name="connsiteX77" fmla="*/ 770022 w 2776349"/>
                  <a:gd name="connsiteY77" fmla="*/ 3801979 h 3837872"/>
                  <a:gd name="connsiteX78" fmla="*/ 850232 w 2776349"/>
                  <a:gd name="connsiteY78" fmla="*/ 3673642 h 3837872"/>
                  <a:gd name="connsiteX79" fmla="*/ 882316 w 2776349"/>
                  <a:gd name="connsiteY79" fmla="*/ 3625516 h 3837872"/>
                  <a:gd name="connsiteX80" fmla="*/ 914400 w 2776349"/>
                  <a:gd name="connsiteY80" fmla="*/ 3673642 h 3837872"/>
                  <a:gd name="connsiteX81" fmla="*/ 978569 w 2776349"/>
                  <a:gd name="connsiteY81" fmla="*/ 3818021 h 3837872"/>
                  <a:gd name="connsiteX82" fmla="*/ 1106906 w 2776349"/>
                  <a:gd name="connsiteY82" fmla="*/ 3834063 h 3837872"/>
                  <a:gd name="connsiteX83" fmla="*/ 1219200 w 2776349"/>
                  <a:gd name="connsiteY83" fmla="*/ 3818021 h 3837872"/>
                  <a:gd name="connsiteX84" fmla="*/ 1251285 w 2776349"/>
                  <a:gd name="connsiteY84" fmla="*/ 3785937 h 3837872"/>
                  <a:gd name="connsiteX85" fmla="*/ 1299411 w 2776349"/>
                  <a:gd name="connsiteY85" fmla="*/ 3689684 h 3837872"/>
                  <a:gd name="connsiteX86" fmla="*/ 1379622 w 2776349"/>
                  <a:gd name="connsiteY86" fmla="*/ 3609474 h 3837872"/>
                  <a:gd name="connsiteX87" fmla="*/ 1427748 w 2776349"/>
                  <a:gd name="connsiteY87" fmla="*/ 3625516 h 3837872"/>
                  <a:gd name="connsiteX88" fmla="*/ 1475874 w 2776349"/>
                  <a:gd name="connsiteY88" fmla="*/ 3753853 h 3837872"/>
                  <a:gd name="connsiteX89" fmla="*/ 1524000 w 2776349"/>
                  <a:gd name="connsiteY89" fmla="*/ 3769895 h 3837872"/>
                  <a:gd name="connsiteX90" fmla="*/ 1716506 w 2776349"/>
                  <a:gd name="connsiteY90" fmla="*/ 3753853 h 3837872"/>
                  <a:gd name="connsiteX91" fmla="*/ 1748590 w 2776349"/>
                  <a:gd name="connsiteY91" fmla="*/ 3657600 h 3837872"/>
                  <a:gd name="connsiteX92" fmla="*/ 1764632 w 2776349"/>
                  <a:gd name="connsiteY92" fmla="*/ 3609474 h 3837872"/>
                  <a:gd name="connsiteX93" fmla="*/ 1620253 w 2776349"/>
                  <a:gd name="connsiteY93" fmla="*/ 3593432 h 3837872"/>
                  <a:gd name="connsiteX94" fmla="*/ 1572127 w 2776349"/>
                  <a:gd name="connsiteY94" fmla="*/ 3577389 h 3837872"/>
                  <a:gd name="connsiteX95" fmla="*/ 1524000 w 2776349"/>
                  <a:gd name="connsiteY95" fmla="*/ 3529263 h 3837872"/>
                  <a:gd name="connsiteX96" fmla="*/ 1507958 w 2776349"/>
                  <a:gd name="connsiteY96" fmla="*/ 3481137 h 3837872"/>
                  <a:gd name="connsiteX97" fmla="*/ 1491916 w 2776349"/>
                  <a:gd name="connsiteY97" fmla="*/ 3416968 h 3837872"/>
                  <a:gd name="connsiteX98" fmla="*/ 1459832 w 2776349"/>
                  <a:gd name="connsiteY98" fmla="*/ 3320716 h 3837872"/>
                  <a:gd name="connsiteX99" fmla="*/ 1507958 w 2776349"/>
                  <a:gd name="connsiteY99" fmla="*/ 3288632 h 3837872"/>
                  <a:gd name="connsiteX100" fmla="*/ 1556085 w 2776349"/>
                  <a:gd name="connsiteY100" fmla="*/ 3096126 h 3837872"/>
                  <a:gd name="connsiteX101" fmla="*/ 1620253 w 2776349"/>
                  <a:gd name="connsiteY101" fmla="*/ 2967789 h 3837872"/>
                  <a:gd name="connsiteX102" fmla="*/ 1796716 w 2776349"/>
                  <a:gd name="connsiteY102" fmla="*/ 2951747 h 3837872"/>
                  <a:gd name="connsiteX103" fmla="*/ 1748590 w 2776349"/>
                  <a:gd name="connsiteY103" fmla="*/ 2919663 h 3837872"/>
                  <a:gd name="connsiteX104" fmla="*/ 1748590 w 2776349"/>
                  <a:gd name="connsiteY104" fmla="*/ 2775284 h 3837872"/>
                  <a:gd name="connsiteX105" fmla="*/ 1892969 w 2776349"/>
                  <a:gd name="connsiteY105" fmla="*/ 2695074 h 3837872"/>
                  <a:gd name="connsiteX106" fmla="*/ 1957137 w 2776349"/>
                  <a:gd name="connsiteY106" fmla="*/ 2614863 h 3837872"/>
                  <a:gd name="connsiteX107" fmla="*/ 1989222 w 2776349"/>
                  <a:gd name="connsiteY107" fmla="*/ 2582779 h 3837872"/>
                  <a:gd name="connsiteX108" fmla="*/ 1941095 w 2776349"/>
                  <a:gd name="connsiteY108" fmla="*/ 2406316 h 3837872"/>
                  <a:gd name="connsiteX109" fmla="*/ 1892969 w 2776349"/>
                  <a:gd name="connsiteY109" fmla="*/ 2422358 h 3837872"/>
                  <a:gd name="connsiteX110" fmla="*/ 1844843 w 2776349"/>
                  <a:gd name="connsiteY110" fmla="*/ 2374232 h 3837872"/>
                  <a:gd name="connsiteX111" fmla="*/ 1812758 w 2776349"/>
                  <a:gd name="connsiteY111" fmla="*/ 2277979 h 3837872"/>
                  <a:gd name="connsiteX112" fmla="*/ 1780674 w 2776349"/>
                  <a:gd name="connsiteY112" fmla="*/ 2229853 h 3837872"/>
                  <a:gd name="connsiteX113" fmla="*/ 1716506 w 2776349"/>
                  <a:gd name="connsiteY113" fmla="*/ 2149642 h 3837872"/>
                  <a:gd name="connsiteX114" fmla="*/ 1684422 w 2776349"/>
                  <a:gd name="connsiteY114" fmla="*/ 2053389 h 3837872"/>
                  <a:gd name="connsiteX115" fmla="*/ 1700464 w 2776349"/>
                  <a:gd name="connsiteY115" fmla="*/ 1941095 h 3837872"/>
                  <a:gd name="connsiteX116" fmla="*/ 1732548 w 2776349"/>
                  <a:gd name="connsiteY116" fmla="*/ 1909010 h 3837872"/>
                  <a:gd name="connsiteX117" fmla="*/ 1748590 w 2776349"/>
                  <a:gd name="connsiteY117" fmla="*/ 1860884 h 3837872"/>
                  <a:gd name="connsiteX118" fmla="*/ 1812758 w 2776349"/>
                  <a:gd name="connsiteY118" fmla="*/ 1764632 h 3837872"/>
                  <a:gd name="connsiteX119" fmla="*/ 1909011 w 2776349"/>
                  <a:gd name="connsiteY119" fmla="*/ 1636295 h 3837872"/>
                  <a:gd name="connsiteX120" fmla="*/ 1941095 w 2776349"/>
                  <a:gd name="connsiteY120" fmla="*/ 1604210 h 3837872"/>
                  <a:gd name="connsiteX121" fmla="*/ 1989222 w 2776349"/>
                  <a:gd name="connsiteY121" fmla="*/ 1524000 h 3837872"/>
                  <a:gd name="connsiteX122" fmla="*/ 2037348 w 2776349"/>
                  <a:gd name="connsiteY122" fmla="*/ 1443789 h 3837872"/>
                  <a:gd name="connsiteX123" fmla="*/ 2133600 w 2776349"/>
                  <a:gd name="connsiteY123" fmla="*/ 1411705 h 3837872"/>
                  <a:gd name="connsiteX124" fmla="*/ 2358190 w 2776349"/>
                  <a:gd name="connsiteY124" fmla="*/ 1443789 h 3837872"/>
                  <a:gd name="connsiteX125" fmla="*/ 2454443 w 2776349"/>
                  <a:gd name="connsiteY125" fmla="*/ 1491916 h 3837872"/>
                  <a:gd name="connsiteX126" fmla="*/ 2550695 w 2776349"/>
                  <a:gd name="connsiteY126" fmla="*/ 1540042 h 3837872"/>
                  <a:gd name="connsiteX127" fmla="*/ 2582779 w 2776349"/>
                  <a:gd name="connsiteY127" fmla="*/ 1588168 h 3837872"/>
                  <a:gd name="connsiteX128" fmla="*/ 2646948 w 2776349"/>
                  <a:gd name="connsiteY128" fmla="*/ 1668379 h 3837872"/>
                  <a:gd name="connsiteX129" fmla="*/ 2679032 w 2776349"/>
                  <a:gd name="connsiteY129" fmla="*/ 1764632 h 3837872"/>
                  <a:gd name="connsiteX130" fmla="*/ 2727158 w 2776349"/>
                  <a:gd name="connsiteY130" fmla="*/ 1668379 h 3837872"/>
                  <a:gd name="connsiteX131" fmla="*/ 2759243 w 2776349"/>
                  <a:gd name="connsiteY131" fmla="*/ 1572126 h 3837872"/>
                  <a:gd name="connsiteX132" fmla="*/ 2695074 w 2776349"/>
                  <a:gd name="connsiteY132" fmla="*/ 1203158 h 3837872"/>
                  <a:gd name="connsiteX133" fmla="*/ 2646948 w 2776349"/>
                  <a:gd name="connsiteY133" fmla="*/ 1187116 h 3837872"/>
                  <a:gd name="connsiteX134" fmla="*/ 2518611 w 2776349"/>
                  <a:gd name="connsiteY134" fmla="*/ 1299410 h 3837872"/>
                  <a:gd name="connsiteX135" fmla="*/ 2486527 w 2776349"/>
                  <a:gd name="connsiteY135" fmla="*/ 1331495 h 3837872"/>
                  <a:gd name="connsiteX136" fmla="*/ 2390274 w 2776349"/>
                  <a:gd name="connsiteY136" fmla="*/ 1395663 h 3837872"/>
                  <a:gd name="connsiteX137" fmla="*/ 2342148 w 2776349"/>
                  <a:gd name="connsiteY137" fmla="*/ 1427747 h 3837872"/>
                  <a:gd name="connsiteX138" fmla="*/ 2277979 w 2776349"/>
                  <a:gd name="connsiteY138" fmla="*/ 1411705 h 3837872"/>
                  <a:gd name="connsiteX139" fmla="*/ 2117558 w 2776349"/>
                  <a:gd name="connsiteY139" fmla="*/ 1395663 h 3837872"/>
                  <a:gd name="connsiteX140" fmla="*/ 2101516 w 2776349"/>
                  <a:gd name="connsiteY140" fmla="*/ 1347537 h 3837872"/>
                  <a:gd name="connsiteX141" fmla="*/ 2117558 w 2776349"/>
                  <a:gd name="connsiteY141" fmla="*/ 1251284 h 3837872"/>
                  <a:gd name="connsiteX142" fmla="*/ 2133600 w 2776349"/>
                  <a:gd name="connsiteY142" fmla="*/ 1203158 h 3837872"/>
                  <a:gd name="connsiteX143" fmla="*/ 2117558 w 2776349"/>
                  <a:gd name="connsiteY143" fmla="*/ 1122947 h 3837872"/>
                  <a:gd name="connsiteX144" fmla="*/ 2101516 w 2776349"/>
                  <a:gd name="connsiteY144" fmla="*/ 1058779 h 3837872"/>
                  <a:gd name="connsiteX145" fmla="*/ 2021306 w 2776349"/>
                  <a:gd name="connsiteY145" fmla="*/ 978568 h 3837872"/>
                  <a:gd name="connsiteX146" fmla="*/ 1909011 w 2776349"/>
                  <a:gd name="connsiteY146" fmla="*/ 962526 h 3837872"/>
                  <a:gd name="connsiteX147" fmla="*/ 1860885 w 2776349"/>
                  <a:gd name="connsiteY147" fmla="*/ 946484 h 3837872"/>
                  <a:gd name="connsiteX148" fmla="*/ 1780674 w 2776349"/>
                  <a:gd name="connsiteY148" fmla="*/ 882316 h 3837872"/>
                  <a:gd name="connsiteX149" fmla="*/ 1540043 w 2776349"/>
                  <a:gd name="connsiteY149" fmla="*/ 834189 h 3837872"/>
                  <a:gd name="connsiteX150" fmla="*/ 1443790 w 2776349"/>
                  <a:gd name="connsiteY150" fmla="*/ 818147 h 3837872"/>
                  <a:gd name="connsiteX151" fmla="*/ 1347537 w 2776349"/>
                  <a:gd name="connsiteY151" fmla="*/ 689810 h 3837872"/>
                  <a:gd name="connsiteX152" fmla="*/ 1315453 w 2776349"/>
                  <a:gd name="connsiteY152" fmla="*/ 721895 h 3837872"/>
                  <a:gd name="connsiteX153" fmla="*/ 1267327 w 2776349"/>
                  <a:gd name="connsiteY153" fmla="*/ 818147 h 3837872"/>
                  <a:gd name="connsiteX154" fmla="*/ 1187116 w 2776349"/>
                  <a:gd name="connsiteY154" fmla="*/ 834189 h 3837872"/>
                  <a:gd name="connsiteX155" fmla="*/ 1042737 w 2776349"/>
                  <a:gd name="connsiteY155" fmla="*/ 802105 h 3837872"/>
                  <a:gd name="connsiteX156" fmla="*/ 994611 w 2776349"/>
                  <a:gd name="connsiteY156" fmla="*/ 753979 h 3837872"/>
                  <a:gd name="connsiteX157" fmla="*/ 978569 w 2776349"/>
                  <a:gd name="connsiteY157" fmla="*/ 705853 h 3837872"/>
                  <a:gd name="connsiteX158" fmla="*/ 914400 w 2776349"/>
                  <a:gd name="connsiteY158" fmla="*/ 641684 h 3837872"/>
                  <a:gd name="connsiteX159" fmla="*/ 850232 w 2776349"/>
                  <a:gd name="connsiteY159" fmla="*/ 449179 h 3837872"/>
                  <a:gd name="connsiteX160" fmla="*/ 802106 w 2776349"/>
                  <a:gd name="connsiteY160" fmla="*/ 368968 h 3837872"/>
                  <a:gd name="connsiteX161" fmla="*/ 753979 w 2776349"/>
                  <a:gd name="connsiteY161" fmla="*/ 352926 h 3837872"/>
                  <a:gd name="connsiteX162" fmla="*/ 609600 w 2776349"/>
                  <a:gd name="connsiteY162" fmla="*/ 240632 h 3837872"/>
                  <a:gd name="connsiteX163" fmla="*/ 593558 w 2776349"/>
                  <a:gd name="connsiteY163" fmla="*/ 192505 h 3837872"/>
                  <a:gd name="connsiteX164" fmla="*/ 497306 w 2776349"/>
                  <a:gd name="connsiteY164" fmla="*/ 128337 h 3837872"/>
                  <a:gd name="connsiteX165" fmla="*/ 449179 w 2776349"/>
                  <a:gd name="connsiteY165" fmla="*/ 192505 h 383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2776349" h="3837872">
                    <a:moveTo>
                      <a:pt x="529390" y="0"/>
                    </a:moveTo>
                    <a:cubicBezTo>
                      <a:pt x="513348" y="37432"/>
                      <a:pt x="499477" y="75870"/>
                      <a:pt x="481264" y="112295"/>
                    </a:cubicBezTo>
                    <a:cubicBezTo>
                      <a:pt x="472642" y="129540"/>
                      <a:pt x="457802" y="143176"/>
                      <a:pt x="449179" y="160421"/>
                    </a:cubicBezTo>
                    <a:cubicBezTo>
                      <a:pt x="407527" y="243724"/>
                      <a:pt x="463723" y="177960"/>
                      <a:pt x="401053" y="240632"/>
                    </a:cubicBezTo>
                    <a:cubicBezTo>
                      <a:pt x="395706" y="256674"/>
                      <a:pt x="392573" y="273633"/>
                      <a:pt x="385011" y="288758"/>
                    </a:cubicBezTo>
                    <a:cubicBezTo>
                      <a:pt x="375902" y="306976"/>
                      <a:pt x="312067" y="393786"/>
                      <a:pt x="304800" y="401053"/>
                    </a:cubicBezTo>
                    <a:cubicBezTo>
                      <a:pt x="291167" y="414686"/>
                      <a:pt x="272716" y="422442"/>
                      <a:pt x="256674" y="433137"/>
                    </a:cubicBezTo>
                    <a:cubicBezTo>
                      <a:pt x="201673" y="515639"/>
                      <a:pt x="252855" y="452234"/>
                      <a:pt x="176464" y="513347"/>
                    </a:cubicBezTo>
                    <a:cubicBezTo>
                      <a:pt x="164653" y="522796"/>
                      <a:pt x="157907" y="538668"/>
                      <a:pt x="144379" y="545432"/>
                    </a:cubicBezTo>
                    <a:cubicBezTo>
                      <a:pt x="124659" y="555292"/>
                      <a:pt x="101600" y="556127"/>
                      <a:pt x="80211" y="561474"/>
                    </a:cubicBezTo>
                    <a:cubicBezTo>
                      <a:pt x="29366" y="637741"/>
                      <a:pt x="54226" y="591307"/>
                      <a:pt x="16043" y="705853"/>
                    </a:cubicBezTo>
                    <a:lnTo>
                      <a:pt x="0" y="753979"/>
                    </a:lnTo>
                    <a:cubicBezTo>
                      <a:pt x="5348" y="770021"/>
                      <a:pt x="5479" y="788901"/>
                      <a:pt x="16043" y="802105"/>
                    </a:cubicBezTo>
                    <a:cubicBezTo>
                      <a:pt x="28087" y="817160"/>
                      <a:pt x="46924" y="825567"/>
                      <a:pt x="64169" y="834189"/>
                    </a:cubicBezTo>
                    <a:cubicBezTo>
                      <a:pt x="87189" y="845699"/>
                      <a:pt x="155897" y="861132"/>
                      <a:pt x="176464" y="866274"/>
                    </a:cubicBezTo>
                    <a:cubicBezTo>
                      <a:pt x="171117" y="882316"/>
                      <a:pt x="174182" y="904571"/>
                      <a:pt x="160422" y="914400"/>
                    </a:cubicBezTo>
                    <a:cubicBezTo>
                      <a:pt x="132902" y="934057"/>
                      <a:pt x="64169" y="946484"/>
                      <a:pt x="64169" y="946484"/>
                    </a:cubicBezTo>
                    <a:cubicBezTo>
                      <a:pt x="53474" y="962526"/>
                      <a:pt x="34476" y="975479"/>
                      <a:pt x="32085" y="994610"/>
                    </a:cubicBezTo>
                    <a:cubicBezTo>
                      <a:pt x="28703" y="1021666"/>
                      <a:pt x="34599" y="1051147"/>
                      <a:pt x="48127" y="1074821"/>
                    </a:cubicBezTo>
                    <a:cubicBezTo>
                      <a:pt x="57693" y="1091561"/>
                      <a:pt x="79008" y="1098283"/>
                      <a:pt x="96253" y="1106905"/>
                    </a:cubicBezTo>
                    <a:cubicBezTo>
                      <a:pt x="146106" y="1131832"/>
                      <a:pt x="227471" y="1132956"/>
                      <a:pt x="272716" y="1138989"/>
                    </a:cubicBezTo>
                    <a:lnTo>
                      <a:pt x="385011" y="1155032"/>
                    </a:lnTo>
                    <a:cubicBezTo>
                      <a:pt x="401053" y="1165727"/>
                      <a:pt x="418082" y="1175072"/>
                      <a:pt x="433137" y="1187116"/>
                    </a:cubicBezTo>
                    <a:cubicBezTo>
                      <a:pt x="474803" y="1220448"/>
                      <a:pt x="457803" y="1226598"/>
                      <a:pt x="513348" y="1251284"/>
                    </a:cubicBezTo>
                    <a:cubicBezTo>
                      <a:pt x="596795" y="1288371"/>
                      <a:pt x="630543" y="1286360"/>
                      <a:pt x="721895" y="1299410"/>
                    </a:cubicBezTo>
                    <a:cubicBezTo>
                      <a:pt x="716548" y="1320800"/>
                      <a:pt x="710636" y="1342056"/>
                      <a:pt x="705853" y="1363579"/>
                    </a:cubicBezTo>
                    <a:cubicBezTo>
                      <a:pt x="698531" y="1396526"/>
                      <a:pt x="690968" y="1457517"/>
                      <a:pt x="673769" y="1491916"/>
                    </a:cubicBezTo>
                    <a:cubicBezTo>
                      <a:pt x="665147" y="1509161"/>
                      <a:pt x="652380" y="1524000"/>
                      <a:pt x="641685" y="1540042"/>
                    </a:cubicBezTo>
                    <a:cubicBezTo>
                      <a:pt x="627276" y="1597678"/>
                      <a:pt x="607971" y="1638653"/>
                      <a:pt x="641685" y="1700463"/>
                    </a:cubicBezTo>
                    <a:cubicBezTo>
                      <a:pt x="659791" y="1733658"/>
                      <a:pt x="721895" y="1780674"/>
                      <a:pt x="721895" y="1780674"/>
                    </a:cubicBezTo>
                    <a:cubicBezTo>
                      <a:pt x="724429" y="1816156"/>
                      <a:pt x="717518" y="1980467"/>
                      <a:pt x="753979" y="2053389"/>
                    </a:cubicBezTo>
                    <a:cubicBezTo>
                      <a:pt x="762602" y="2070634"/>
                      <a:pt x="775369" y="2085474"/>
                      <a:pt x="786064" y="2101516"/>
                    </a:cubicBezTo>
                    <a:cubicBezTo>
                      <a:pt x="770022" y="2106863"/>
                      <a:pt x="754847" y="2117558"/>
                      <a:pt x="737937" y="2117558"/>
                    </a:cubicBezTo>
                    <a:cubicBezTo>
                      <a:pt x="717794" y="2117558"/>
                      <a:pt x="648338" y="2093039"/>
                      <a:pt x="625643" y="2085474"/>
                    </a:cubicBezTo>
                    <a:cubicBezTo>
                      <a:pt x="614948" y="2096169"/>
                      <a:pt x="595434" y="2102550"/>
                      <a:pt x="593558" y="2117558"/>
                    </a:cubicBezTo>
                    <a:cubicBezTo>
                      <a:pt x="589523" y="2149833"/>
                      <a:pt x="602544" y="2182058"/>
                      <a:pt x="609600" y="2213810"/>
                    </a:cubicBezTo>
                    <a:cubicBezTo>
                      <a:pt x="613268" y="2230317"/>
                      <a:pt x="614817" y="2248946"/>
                      <a:pt x="625643" y="2261937"/>
                    </a:cubicBezTo>
                    <a:cubicBezTo>
                      <a:pt x="648224" y="2289034"/>
                      <a:pt x="708676" y="2318738"/>
                      <a:pt x="737937" y="2342147"/>
                    </a:cubicBezTo>
                    <a:cubicBezTo>
                      <a:pt x="749748" y="2351596"/>
                      <a:pt x="757052" y="2366450"/>
                      <a:pt x="770022" y="2374232"/>
                    </a:cubicBezTo>
                    <a:cubicBezTo>
                      <a:pt x="784522" y="2382932"/>
                      <a:pt x="803023" y="2382712"/>
                      <a:pt x="818148" y="2390274"/>
                    </a:cubicBezTo>
                    <a:cubicBezTo>
                      <a:pt x="851852" y="2407126"/>
                      <a:pt x="891823" y="2441456"/>
                      <a:pt x="914400" y="2470484"/>
                    </a:cubicBezTo>
                    <a:cubicBezTo>
                      <a:pt x="938074" y="2500922"/>
                      <a:pt x="966375" y="2530155"/>
                      <a:pt x="978569" y="2566737"/>
                    </a:cubicBezTo>
                    <a:cubicBezTo>
                      <a:pt x="983916" y="2582779"/>
                      <a:pt x="985231" y="2600793"/>
                      <a:pt x="994611" y="2614863"/>
                    </a:cubicBezTo>
                    <a:cubicBezTo>
                      <a:pt x="1007195" y="2633740"/>
                      <a:pt x="1028809" y="2645081"/>
                      <a:pt x="1042737" y="2662989"/>
                    </a:cubicBezTo>
                    <a:cubicBezTo>
                      <a:pt x="1094628" y="2729706"/>
                      <a:pt x="1104209" y="2741782"/>
                      <a:pt x="1122948" y="2807368"/>
                    </a:cubicBezTo>
                    <a:cubicBezTo>
                      <a:pt x="1129005" y="2828568"/>
                      <a:pt x="1134207" y="2850014"/>
                      <a:pt x="1138990" y="2871537"/>
                    </a:cubicBezTo>
                    <a:cubicBezTo>
                      <a:pt x="1144905" y="2898154"/>
                      <a:pt x="1147858" y="2925442"/>
                      <a:pt x="1155032" y="2951747"/>
                    </a:cubicBezTo>
                    <a:cubicBezTo>
                      <a:pt x="1163931" y="2984375"/>
                      <a:pt x="1187116" y="3048000"/>
                      <a:pt x="1187116" y="3048000"/>
                    </a:cubicBezTo>
                    <a:cubicBezTo>
                      <a:pt x="1155584" y="3174129"/>
                      <a:pt x="1188567" y="3131816"/>
                      <a:pt x="962527" y="3096126"/>
                    </a:cubicBezTo>
                    <a:cubicBezTo>
                      <a:pt x="929121" y="3090851"/>
                      <a:pt x="898358" y="3074737"/>
                      <a:pt x="866274" y="3064042"/>
                    </a:cubicBezTo>
                    <a:cubicBezTo>
                      <a:pt x="850232" y="3058695"/>
                      <a:pt x="832218" y="3057380"/>
                      <a:pt x="818148" y="3048000"/>
                    </a:cubicBezTo>
                    <a:cubicBezTo>
                      <a:pt x="802106" y="3037305"/>
                      <a:pt x="785077" y="3027960"/>
                      <a:pt x="770022" y="3015916"/>
                    </a:cubicBezTo>
                    <a:cubicBezTo>
                      <a:pt x="758211" y="3006468"/>
                      <a:pt x="750906" y="2991614"/>
                      <a:pt x="737937" y="2983832"/>
                    </a:cubicBezTo>
                    <a:cubicBezTo>
                      <a:pt x="723437" y="2975132"/>
                      <a:pt x="705853" y="2973137"/>
                      <a:pt x="689811" y="2967789"/>
                    </a:cubicBezTo>
                    <a:cubicBezTo>
                      <a:pt x="668422" y="2935705"/>
                      <a:pt x="637837" y="2908118"/>
                      <a:pt x="625643" y="2871537"/>
                    </a:cubicBezTo>
                    <a:cubicBezTo>
                      <a:pt x="614948" y="2839453"/>
                      <a:pt x="621698" y="2794044"/>
                      <a:pt x="593558" y="2775284"/>
                    </a:cubicBezTo>
                    <a:cubicBezTo>
                      <a:pt x="531362" y="2733820"/>
                      <a:pt x="563723" y="2749297"/>
                      <a:pt x="497306" y="2727158"/>
                    </a:cubicBezTo>
                    <a:cubicBezTo>
                      <a:pt x="438485" y="2732505"/>
                      <a:pt x="376876" y="2724523"/>
                      <a:pt x="320843" y="2743200"/>
                    </a:cubicBezTo>
                    <a:cubicBezTo>
                      <a:pt x="304801" y="2748547"/>
                      <a:pt x="298139" y="2775783"/>
                      <a:pt x="304800" y="2791326"/>
                    </a:cubicBezTo>
                    <a:cubicBezTo>
                      <a:pt x="330175" y="2850535"/>
                      <a:pt x="368642" y="2855386"/>
                      <a:pt x="417095" y="2871537"/>
                    </a:cubicBezTo>
                    <a:cubicBezTo>
                      <a:pt x="427790" y="2887579"/>
                      <a:pt x="441349" y="2902045"/>
                      <a:pt x="449179" y="2919663"/>
                    </a:cubicBezTo>
                    <a:cubicBezTo>
                      <a:pt x="462915" y="2950568"/>
                      <a:pt x="453124" y="2997156"/>
                      <a:pt x="481264" y="3015916"/>
                    </a:cubicBezTo>
                    <a:cubicBezTo>
                      <a:pt x="528314" y="3047283"/>
                      <a:pt x="524383" y="3050759"/>
                      <a:pt x="577516" y="3064042"/>
                    </a:cubicBezTo>
                    <a:cubicBezTo>
                      <a:pt x="603968" y="3070655"/>
                      <a:pt x="630990" y="3074737"/>
                      <a:pt x="657727" y="3080084"/>
                    </a:cubicBezTo>
                    <a:cubicBezTo>
                      <a:pt x="685310" y="3162832"/>
                      <a:pt x="681201" y="3127436"/>
                      <a:pt x="657727" y="3256547"/>
                    </a:cubicBezTo>
                    <a:cubicBezTo>
                      <a:pt x="654702" y="3273184"/>
                      <a:pt x="653642" y="3292717"/>
                      <a:pt x="641685" y="3304674"/>
                    </a:cubicBezTo>
                    <a:cubicBezTo>
                      <a:pt x="629728" y="3316631"/>
                      <a:pt x="609600" y="3315369"/>
                      <a:pt x="593558" y="3320716"/>
                    </a:cubicBezTo>
                    <a:lnTo>
                      <a:pt x="497306" y="3384884"/>
                    </a:lnTo>
                    <a:cubicBezTo>
                      <a:pt x="481264" y="3395579"/>
                      <a:pt x="462812" y="3403335"/>
                      <a:pt x="449179" y="3416968"/>
                    </a:cubicBezTo>
                    <a:lnTo>
                      <a:pt x="417095" y="3449053"/>
                    </a:lnTo>
                    <a:cubicBezTo>
                      <a:pt x="427790" y="3465095"/>
                      <a:pt x="434124" y="3485135"/>
                      <a:pt x="449179" y="3497179"/>
                    </a:cubicBezTo>
                    <a:cubicBezTo>
                      <a:pt x="493291" y="3532468"/>
                      <a:pt x="595035" y="3501005"/>
                      <a:pt x="625643" y="3497179"/>
                    </a:cubicBezTo>
                    <a:cubicBezTo>
                      <a:pt x="641685" y="3486484"/>
                      <a:pt x="654585" y="3467013"/>
                      <a:pt x="673769" y="3465095"/>
                    </a:cubicBezTo>
                    <a:cubicBezTo>
                      <a:pt x="711393" y="3461333"/>
                      <a:pt x="761456" y="3452428"/>
                      <a:pt x="786064" y="3481137"/>
                    </a:cubicBezTo>
                    <a:cubicBezTo>
                      <a:pt x="807232" y="3505833"/>
                      <a:pt x="777911" y="3545834"/>
                      <a:pt x="770022" y="3577389"/>
                    </a:cubicBezTo>
                    <a:cubicBezTo>
                      <a:pt x="747113" y="3669023"/>
                      <a:pt x="747990" y="3658563"/>
                      <a:pt x="705853" y="3721768"/>
                    </a:cubicBezTo>
                    <a:cubicBezTo>
                      <a:pt x="711200" y="3759200"/>
                      <a:pt x="698274" y="3804537"/>
                      <a:pt x="721895" y="3834063"/>
                    </a:cubicBezTo>
                    <a:cubicBezTo>
                      <a:pt x="733939" y="3849118"/>
                      <a:pt x="756389" y="3815612"/>
                      <a:pt x="770022" y="3801979"/>
                    </a:cubicBezTo>
                    <a:cubicBezTo>
                      <a:pt x="821142" y="3750859"/>
                      <a:pt x="816347" y="3732941"/>
                      <a:pt x="850232" y="3673642"/>
                    </a:cubicBezTo>
                    <a:cubicBezTo>
                      <a:pt x="859798" y="3656902"/>
                      <a:pt x="871621" y="3641558"/>
                      <a:pt x="882316" y="3625516"/>
                    </a:cubicBezTo>
                    <a:cubicBezTo>
                      <a:pt x="893011" y="3641558"/>
                      <a:pt x="908860" y="3655175"/>
                      <a:pt x="914400" y="3673642"/>
                    </a:cubicBezTo>
                    <a:cubicBezTo>
                      <a:pt x="935564" y="3744188"/>
                      <a:pt x="897761" y="3795983"/>
                      <a:pt x="978569" y="3818021"/>
                    </a:cubicBezTo>
                    <a:cubicBezTo>
                      <a:pt x="1020162" y="3829364"/>
                      <a:pt x="1064127" y="3828716"/>
                      <a:pt x="1106906" y="3834063"/>
                    </a:cubicBezTo>
                    <a:cubicBezTo>
                      <a:pt x="1144337" y="3828716"/>
                      <a:pt x="1183329" y="3829978"/>
                      <a:pt x="1219200" y="3818021"/>
                    </a:cubicBezTo>
                    <a:cubicBezTo>
                      <a:pt x="1233549" y="3813238"/>
                      <a:pt x="1241837" y="3797747"/>
                      <a:pt x="1251285" y="3785937"/>
                    </a:cubicBezTo>
                    <a:cubicBezTo>
                      <a:pt x="1312582" y="3709316"/>
                      <a:pt x="1259877" y="3768752"/>
                      <a:pt x="1299411" y="3689684"/>
                    </a:cubicBezTo>
                    <a:cubicBezTo>
                      <a:pt x="1326148" y="3636210"/>
                      <a:pt x="1331495" y="3641558"/>
                      <a:pt x="1379622" y="3609474"/>
                    </a:cubicBezTo>
                    <a:cubicBezTo>
                      <a:pt x="1395664" y="3614821"/>
                      <a:pt x="1414544" y="3614953"/>
                      <a:pt x="1427748" y="3625516"/>
                    </a:cubicBezTo>
                    <a:cubicBezTo>
                      <a:pt x="1497833" y="3681584"/>
                      <a:pt x="1423699" y="3675589"/>
                      <a:pt x="1475874" y="3753853"/>
                    </a:cubicBezTo>
                    <a:cubicBezTo>
                      <a:pt x="1485254" y="3767923"/>
                      <a:pt x="1507958" y="3764548"/>
                      <a:pt x="1524000" y="3769895"/>
                    </a:cubicBezTo>
                    <a:cubicBezTo>
                      <a:pt x="1588169" y="3764548"/>
                      <a:pt x="1658913" y="3782650"/>
                      <a:pt x="1716506" y="3753853"/>
                    </a:cubicBezTo>
                    <a:cubicBezTo>
                      <a:pt x="1746755" y="3738728"/>
                      <a:pt x="1737895" y="3689684"/>
                      <a:pt x="1748590" y="3657600"/>
                    </a:cubicBezTo>
                    <a:lnTo>
                      <a:pt x="1764632" y="3609474"/>
                    </a:lnTo>
                    <a:cubicBezTo>
                      <a:pt x="1716506" y="3604127"/>
                      <a:pt x="1668017" y="3601393"/>
                      <a:pt x="1620253" y="3593432"/>
                    </a:cubicBezTo>
                    <a:cubicBezTo>
                      <a:pt x="1603573" y="3590652"/>
                      <a:pt x="1586197" y="3586769"/>
                      <a:pt x="1572127" y="3577389"/>
                    </a:cubicBezTo>
                    <a:cubicBezTo>
                      <a:pt x="1553250" y="3564804"/>
                      <a:pt x="1540042" y="3545305"/>
                      <a:pt x="1524000" y="3529263"/>
                    </a:cubicBezTo>
                    <a:cubicBezTo>
                      <a:pt x="1518653" y="3513221"/>
                      <a:pt x="1512603" y="3497396"/>
                      <a:pt x="1507958" y="3481137"/>
                    </a:cubicBezTo>
                    <a:cubicBezTo>
                      <a:pt x="1501901" y="3459937"/>
                      <a:pt x="1498251" y="3438086"/>
                      <a:pt x="1491916" y="3416968"/>
                    </a:cubicBezTo>
                    <a:cubicBezTo>
                      <a:pt x="1482198" y="3384575"/>
                      <a:pt x="1459832" y="3320716"/>
                      <a:pt x="1459832" y="3320716"/>
                    </a:cubicBezTo>
                    <a:cubicBezTo>
                      <a:pt x="1475874" y="3310021"/>
                      <a:pt x="1492903" y="3300676"/>
                      <a:pt x="1507958" y="3288632"/>
                    </a:cubicBezTo>
                    <a:cubicBezTo>
                      <a:pt x="1580035" y="3230970"/>
                      <a:pt x="1531461" y="3227456"/>
                      <a:pt x="1556085" y="3096126"/>
                    </a:cubicBezTo>
                    <a:cubicBezTo>
                      <a:pt x="1557216" y="3090093"/>
                      <a:pt x="1580237" y="2977024"/>
                      <a:pt x="1620253" y="2967789"/>
                    </a:cubicBezTo>
                    <a:cubicBezTo>
                      <a:pt x="1677804" y="2954508"/>
                      <a:pt x="1737895" y="2957094"/>
                      <a:pt x="1796716" y="2951747"/>
                    </a:cubicBezTo>
                    <a:cubicBezTo>
                      <a:pt x="1780674" y="2941052"/>
                      <a:pt x="1760634" y="2934718"/>
                      <a:pt x="1748590" y="2919663"/>
                    </a:cubicBezTo>
                    <a:cubicBezTo>
                      <a:pt x="1721761" y="2886127"/>
                      <a:pt x="1730732" y="2800796"/>
                      <a:pt x="1748590" y="2775284"/>
                    </a:cubicBezTo>
                    <a:cubicBezTo>
                      <a:pt x="1782166" y="2727319"/>
                      <a:pt x="1841917" y="2712091"/>
                      <a:pt x="1892969" y="2695074"/>
                    </a:cubicBezTo>
                    <a:cubicBezTo>
                      <a:pt x="1970445" y="2617595"/>
                      <a:pt x="1876178" y="2716060"/>
                      <a:pt x="1957137" y="2614863"/>
                    </a:cubicBezTo>
                    <a:cubicBezTo>
                      <a:pt x="1966585" y="2603053"/>
                      <a:pt x="1978527" y="2593474"/>
                      <a:pt x="1989222" y="2582779"/>
                    </a:cubicBezTo>
                    <a:cubicBezTo>
                      <a:pt x="1948515" y="2460659"/>
                      <a:pt x="1963770" y="2519689"/>
                      <a:pt x="1941095" y="2406316"/>
                    </a:cubicBezTo>
                    <a:cubicBezTo>
                      <a:pt x="1925053" y="2411663"/>
                      <a:pt x="1909011" y="2427705"/>
                      <a:pt x="1892969" y="2422358"/>
                    </a:cubicBezTo>
                    <a:cubicBezTo>
                      <a:pt x="1871446" y="2415184"/>
                      <a:pt x="1855861" y="2394064"/>
                      <a:pt x="1844843" y="2374232"/>
                    </a:cubicBezTo>
                    <a:cubicBezTo>
                      <a:pt x="1828419" y="2344668"/>
                      <a:pt x="1831518" y="2306119"/>
                      <a:pt x="1812758" y="2277979"/>
                    </a:cubicBezTo>
                    <a:cubicBezTo>
                      <a:pt x="1802063" y="2261937"/>
                      <a:pt x="1792718" y="2244908"/>
                      <a:pt x="1780674" y="2229853"/>
                    </a:cubicBezTo>
                    <a:cubicBezTo>
                      <a:pt x="1747342" y="2188188"/>
                      <a:pt x="1741192" y="2205186"/>
                      <a:pt x="1716506" y="2149642"/>
                    </a:cubicBezTo>
                    <a:cubicBezTo>
                      <a:pt x="1702771" y="2118737"/>
                      <a:pt x="1684422" y="2053389"/>
                      <a:pt x="1684422" y="2053389"/>
                    </a:cubicBezTo>
                    <a:cubicBezTo>
                      <a:pt x="1689769" y="2015958"/>
                      <a:pt x="1688507" y="1976966"/>
                      <a:pt x="1700464" y="1941095"/>
                    </a:cubicBezTo>
                    <a:cubicBezTo>
                      <a:pt x="1705247" y="1926746"/>
                      <a:pt x="1724766" y="1921979"/>
                      <a:pt x="1732548" y="1909010"/>
                    </a:cubicBezTo>
                    <a:cubicBezTo>
                      <a:pt x="1741248" y="1894510"/>
                      <a:pt x="1740378" y="1875666"/>
                      <a:pt x="1748590" y="1860884"/>
                    </a:cubicBezTo>
                    <a:cubicBezTo>
                      <a:pt x="1767316" y="1827176"/>
                      <a:pt x="1812758" y="1764632"/>
                      <a:pt x="1812758" y="1764632"/>
                    </a:cubicBezTo>
                    <a:cubicBezTo>
                      <a:pt x="1840757" y="1680633"/>
                      <a:pt x="1816842" y="1728464"/>
                      <a:pt x="1909011" y="1636295"/>
                    </a:cubicBezTo>
                    <a:lnTo>
                      <a:pt x="1941095" y="1604210"/>
                    </a:lnTo>
                    <a:cubicBezTo>
                      <a:pt x="1986539" y="1467878"/>
                      <a:pt x="1923159" y="1634102"/>
                      <a:pt x="1989222" y="1524000"/>
                    </a:cubicBezTo>
                    <a:cubicBezTo>
                      <a:pt x="2012744" y="1484797"/>
                      <a:pt x="1990894" y="1467016"/>
                      <a:pt x="2037348" y="1443789"/>
                    </a:cubicBezTo>
                    <a:cubicBezTo>
                      <a:pt x="2067597" y="1428664"/>
                      <a:pt x="2133600" y="1411705"/>
                      <a:pt x="2133600" y="1411705"/>
                    </a:cubicBezTo>
                    <a:cubicBezTo>
                      <a:pt x="2189097" y="1418642"/>
                      <a:pt x="2298719" y="1430573"/>
                      <a:pt x="2358190" y="1443789"/>
                    </a:cubicBezTo>
                    <a:cubicBezTo>
                      <a:pt x="2430765" y="1459917"/>
                      <a:pt x="2385225" y="1457307"/>
                      <a:pt x="2454443" y="1491916"/>
                    </a:cubicBezTo>
                    <a:cubicBezTo>
                      <a:pt x="2587272" y="1558330"/>
                      <a:pt x="2412777" y="1448097"/>
                      <a:pt x="2550695" y="1540042"/>
                    </a:cubicBezTo>
                    <a:cubicBezTo>
                      <a:pt x="2561390" y="1556084"/>
                      <a:pt x="2570735" y="1573113"/>
                      <a:pt x="2582779" y="1588168"/>
                    </a:cubicBezTo>
                    <a:cubicBezTo>
                      <a:pt x="2616113" y="1629835"/>
                      <a:pt x="2622261" y="1612832"/>
                      <a:pt x="2646948" y="1668379"/>
                    </a:cubicBezTo>
                    <a:cubicBezTo>
                      <a:pt x="2660683" y="1699284"/>
                      <a:pt x="2679032" y="1764632"/>
                      <a:pt x="2679032" y="1764632"/>
                    </a:cubicBezTo>
                    <a:cubicBezTo>
                      <a:pt x="2730569" y="1713093"/>
                      <a:pt x="2701816" y="1752852"/>
                      <a:pt x="2727158" y="1668379"/>
                    </a:cubicBezTo>
                    <a:cubicBezTo>
                      <a:pt x="2736876" y="1635985"/>
                      <a:pt x="2759243" y="1572126"/>
                      <a:pt x="2759243" y="1572126"/>
                    </a:cubicBezTo>
                    <a:cubicBezTo>
                      <a:pt x="2748999" y="1357018"/>
                      <a:pt x="2835589" y="1273415"/>
                      <a:pt x="2695074" y="1203158"/>
                    </a:cubicBezTo>
                    <a:cubicBezTo>
                      <a:pt x="2679949" y="1195596"/>
                      <a:pt x="2662990" y="1192463"/>
                      <a:pt x="2646948" y="1187116"/>
                    </a:cubicBezTo>
                    <a:cubicBezTo>
                      <a:pt x="2556036" y="1323483"/>
                      <a:pt x="2705783" y="1112233"/>
                      <a:pt x="2518611" y="1299410"/>
                    </a:cubicBezTo>
                    <a:cubicBezTo>
                      <a:pt x="2507916" y="1310105"/>
                      <a:pt x="2498627" y="1322420"/>
                      <a:pt x="2486527" y="1331495"/>
                    </a:cubicBezTo>
                    <a:cubicBezTo>
                      <a:pt x="2455679" y="1354631"/>
                      <a:pt x="2422358" y="1374274"/>
                      <a:pt x="2390274" y="1395663"/>
                    </a:cubicBezTo>
                    <a:lnTo>
                      <a:pt x="2342148" y="1427747"/>
                    </a:lnTo>
                    <a:cubicBezTo>
                      <a:pt x="2320758" y="1422400"/>
                      <a:pt x="2299805" y="1414823"/>
                      <a:pt x="2277979" y="1411705"/>
                    </a:cubicBezTo>
                    <a:cubicBezTo>
                      <a:pt x="2224779" y="1404105"/>
                      <a:pt x="2168063" y="1414028"/>
                      <a:pt x="2117558" y="1395663"/>
                    </a:cubicBezTo>
                    <a:cubicBezTo>
                      <a:pt x="2101666" y="1389884"/>
                      <a:pt x="2106863" y="1363579"/>
                      <a:pt x="2101516" y="1347537"/>
                    </a:cubicBezTo>
                    <a:cubicBezTo>
                      <a:pt x="2106863" y="1315453"/>
                      <a:pt x="2110502" y="1283036"/>
                      <a:pt x="2117558" y="1251284"/>
                    </a:cubicBezTo>
                    <a:cubicBezTo>
                      <a:pt x="2121226" y="1234777"/>
                      <a:pt x="2133600" y="1220068"/>
                      <a:pt x="2133600" y="1203158"/>
                    </a:cubicBezTo>
                    <a:cubicBezTo>
                      <a:pt x="2133600" y="1175892"/>
                      <a:pt x="2123473" y="1149564"/>
                      <a:pt x="2117558" y="1122947"/>
                    </a:cubicBezTo>
                    <a:cubicBezTo>
                      <a:pt x="2112775" y="1101424"/>
                      <a:pt x="2110201" y="1079044"/>
                      <a:pt x="2101516" y="1058779"/>
                    </a:cubicBezTo>
                    <a:cubicBezTo>
                      <a:pt x="2087841" y="1026871"/>
                      <a:pt x="2056370" y="989087"/>
                      <a:pt x="2021306" y="978568"/>
                    </a:cubicBezTo>
                    <a:cubicBezTo>
                      <a:pt x="1985089" y="967703"/>
                      <a:pt x="1946443" y="967873"/>
                      <a:pt x="1909011" y="962526"/>
                    </a:cubicBezTo>
                    <a:cubicBezTo>
                      <a:pt x="1892969" y="957179"/>
                      <a:pt x="1875385" y="955184"/>
                      <a:pt x="1860885" y="946484"/>
                    </a:cubicBezTo>
                    <a:cubicBezTo>
                      <a:pt x="1765647" y="889342"/>
                      <a:pt x="1904509" y="937354"/>
                      <a:pt x="1780674" y="882316"/>
                    </a:cubicBezTo>
                    <a:cubicBezTo>
                      <a:pt x="1680388" y="837745"/>
                      <a:pt x="1658037" y="849922"/>
                      <a:pt x="1540043" y="834189"/>
                    </a:cubicBezTo>
                    <a:cubicBezTo>
                      <a:pt x="1507801" y="829890"/>
                      <a:pt x="1475874" y="823494"/>
                      <a:pt x="1443790" y="818147"/>
                    </a:cubicBezTo>
                    <a:cubicBezTo>
                      <a:pt x="1371232" y="709310"/>
                      <a:pt x="1406888" y="749161"/>
                      <a:pt x="1347537" y="689810"/>
                    </a:cubicBezTo>
                    <a:cubicBezTo>
                      <a:pt x="1336842" y="700505"/>
                      <a:pt x="1323235" y="708926"/>
                      <a:pt x="1315453" y="721895"/>
                    </a:cubicBezTo>
                    <a:cubicBezTo>
                      <a:pt x="1297195" y="752325"/>
                      <a:pt x="1304366" y="796982"/>
                      <a:pt x="1267327" y="818147"/>
                    </a:cubicBezTo>
                    <a:cubicBezTo>
                      <a:pt x="1243653" y="831675"/>
                      <a:pt x="1213853" y="828842"/>
                      <a:pt x="1187116" y="834189"/>
                    </a:cubicBezTo>
                    <a:cubicBezTo>
                      <a:pt x="1175470" y="832248"/>
                      <a:pt x="1069064" y="819656"/>
                      <a:pt x="1042737" y="802105"/>
                    </a:cubicBezTo>
                    <a:cubicBezTo>
                      <a:pt x="1023860" y="789521"/>
                      <a:pt x="1010653" y="770021"/>
                      <a:pt x="994611" y="753979"/>
                    </a:cubicBezTo>
                    <a:cubicBezTo>
                      <a:pt x="989264" y="737937"/>
                      <a:pt x="988398" y="719613"/>
                      <a:pt x="978569" y="705853"/>
                    </a:cubicBezTo>
                    <a:cubicBezTo>
                      <a:pt x="960987" y="681238"/>
                      <a:pt x="914400" y="641684"/>
                      <a:pt x="914400" y="641684"/>
                    </a:cubicBezTo>
                    <a:lnTo>
                      <a:pt x="850232" y="449179"/>
                    </a:lnTo>
                    <a:cubicBezTo>
                      <a:pt x="837614" y="411325"/>
                      <a:pt x="838806" y="390988"/>
                      <a:pt x="802106" y="368968"/>
                    </a:cubicBezTo>
                    <a:cubicBezTo>
                      <a:pt x="787606" y="360268"/>
                      <a:pt x="770021" y="358273"/>
                      <a:pt x="753979" y="352926"/>
                    </a:cubicBezTo>
                    <a:cubicBezTo>
                      <a:pt x="638850" y="276173"/>
                      <a:pt x="684993" y="316024"/>
                      <a:pt x="609600" y="240632"/>
                    </a:cubicBezTo>
                    <a:cubicBezTo>
                      <a:pt x="604253" y="224590"/>
                      <a:pt x="605515" y="204462"/>
                      <a:pt x="593558" y="192505"/>
                    </a:cubicBezTo>
                    <a:cubicBezTo>
                      <a:pt x="566292" y="165239"/>
                      <a:pt x="497306" y="128337"/>
                      <a:pt x="497306" y="128337"/>
                    </a:cubicBezTo>
                    <a:cubicBezTo>
                      <a:pt x="461027" y="182755"/>
                      <a:pt x="478856" y="162830"/>
                      <a:pt x="449179" y="192505"/>
                    </a:cubicBezTo>
                  </a:path>
                </a:pathLst>
              </a:custGeom>
              <a:solidFill>
                <a:srgbClr val="B3B3B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400" i="1">
                  <a:solidFill>
                    <a:srgbClr val="7EA2D1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9" name="Graphique 8" descr="Globe terrestre : Europe et Afrique avec un remplissage uni">
            <a:extLst>
              <a:ext uri="{FF2B5EF4-FFF2-40B4-BE49-F238E27FC236}">
                <a16:creationId xmlns:a16="http://schemas.microsoft.com/office/drawing/2014/main" id="{2076DF16-B770-4018-A433-79EF24BD3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5805" y="5333109"/>
            <a:ext cx="783924" cy="783924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99AE42A-99D6-4872-86EF-721DDF759F61}"/>
              </a:ext>
            </a:extLst>
          </p:cNvPr>
          <p:cNvSpPr/>
          <p:nvPr/>
        </p:nvSpPr>
        <p:spPr>
          <a:xfrm>
            <a:off x="1717913" y="5717051"/>
            <a:ext cx="809716" cy="191292"/>
          </a:xfrm>
          <a:prstGeom prst="rightArrow">
            <a:avLst/>
          </a:prstGeom>
          <a:solidFill>
            <a:srgbClr val="E0C868"/>
          </a:solidFill>
          <a:ln>
            <a:solidFill>
              <a:srgbClr val="E0C86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ln>
                <a:solidFill>
                  <a:srgbClr val="6D6DFF"/>
                </a:solidFill>
              </a:ln>
            </a:endParaRPr>
          </a:p>
        </p:txBody>
      </p:sp>
      <p:sp>
        <p:nvSpPr>
          <p:cNvPr id="135" name="Google Shape;128;p1">
            <a:extLst>
              <a:ext uri="{FF2B5EF4-FFF2-40B4-BE49-F238E27FC236}">
                <a16:creationId xmlns:a16="http://schemas.microsoft.com/office/drawing/2014/main" id="{656443B5-4FF6-4039-82B7-DE27F1191C9A}"/>
              </a:ext>
            </a:extLst>
          </p:cNvPr>
          <p:cNvSpPr/>
          <p:nvPr/>
        </p:nvSpPr>
        <p:spPr>
          <a:xfrm>
            <a:off x="245600" y="500933"/>
            <a:ext cx="362000" cy="6304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88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/>
        </p:nvSpPr>
        <p:spPr>
          <a:xfrm>
            <a:off x="702833" y="309167"/>
            <a:ext cx="11011600" cy="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fr-FR" sz="3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The French </a:t>
            </a:r>
            <a:r>
              <a:rPr lang="fr-FR" sz="3200" b="1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working</a:t>
            </a:r>
            <a:r>
              <a:rPr lang="fr-FR" sz="3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group</a:t>
            </a:r>
            <a:endParaRPr sz="3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245600" y="500933"/>
            <a:ext cx="362000" cy="6304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468032" y="1443033"/>
            <a:ext cx="11278000" cy="92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6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governance</a:t>
            </a:r>
            <a:r>
              <a:rPr lang="en-US" sz="16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working group coordinated by the French Ministry of Education, Youth and Sport, with the </a:t>
            </a:r>
            <a:r>
              <a:rPr lang="en-US"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main French critical stakeholders</a:t>
            </a:r>
            <a:r>
              <a:rPr lang="en-US" sz="16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EdTech associations (about 400 members) and public operators (Business France (business), INRIA (research), FEI (international cooperation) etc.) within </a:t>
            </a:r>
            <a:r>
              <a:rPr lang="fr-FR" sz="1600" b="1" u="sng">
                <a:solidFill>
                  <a:srgbClr val="6463BD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GAIA X.</a:t>
            </a:r>
            <a:endParaRPr lang="fr-FR" sz="16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AutoShape 2" descr="Accueil - Onis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Accueil - Onise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4" descr="Inria | PS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8" descr="Accueil - Université de Lill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2" descr="Accueil - Onise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Accueil - Onise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Google Shape;242;p4">
            <a:extLst>
              <a:ext uri="{FF2B5EF4-FFF2-40B4-BE49-F238E27FC236}">
                <a16:creationId xmlns:a16="http://schemas.microsoft.com/office/drawing/2014/main" id="{697BAA9B-1ABC-451D-AC78-F0DDD72E49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500" y="2749060"/>
            <a:ext cx="2051933" cy="144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43;p4" descr="Cigref — Wikipédia">
            <a:extLst>
              <a:ext uri="{FF2B5EF4-FFF2-40B4-BE49-F238E27FC236}">
                <a16:creationId xmlns:a16="http://schemas.microsoft.com/office/drawing/2014/main" id="{D037C561-4F8F-4FDD-A2D8-800C6A6EBB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6045" y="2830719"/>
            <a:ext cx="1619847" cy="78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45;p4" descr="EdTech France – L'association des entreprises de la filière EdTech">
            <a:extLst>
              <a:ext uri="{FF2B5EF4-FFF2-40B4-BE49-F238E27FC236}">
                <a16:creationId xmlns:a16="http://schemas.microsoft.com/office/drawing/2014/main" id="{AA6F184E-C533-43F4-9BCE-7AC42E6C71C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0128" y="3967506"/>
            <a:ext cx="1371680" cy="134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47;p4">
            <a:extLst>
              <a:ext uri="{FF2B5EF4-FFF2-40B4-BE49-F238E27FC236}">
                <a16:creationId xmlns:a16="http://schemas.microsoft.com/office/drawing/2014/main" id="{024638B7-E995-45D1-AB3E-10B9BAB52B7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46469" y="5783956"/>
            <a:ext cx="2218846" cy="74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51;p4" descr="Inria | PSL">
            <a:extLst>
              <a:ext uri="{FF2B5EF4-FFF2-40B4-BE49-F238E27FC236}">
                <a16:creationId xmlns:a16="http://schemas.microsoft.com/office/drawing/2014/main" id="{8E8B3683-8A88-4A00-BF32-C0B19879563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3815" y="3696556"/>
            <a:ext cx="2078860" cy="188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53;p4" descr="Université de Lille logo.svg">
            <a:extLst>
              <a:ext uri="{FF2B5EF4-FFF2-40B4-BE49-F238E27FC236}">
                <a16:creationId xmlns:a16="http://schemas.microsoft.com/office/drawing/2014/main" id="{316016FE-8E8F-493E-A555-4685F5190BA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84456" y="5655833"/>
            <a:ext cx="2403365" cy="97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54;p4" descr="https://www.loria.fr/wp-content/themes/loria2016/medias/logo_loria_complet.jpg">
            <a:extLst>
              <a:ext uri="{FF2B5EF4-FFF2-40B4-BE49-F238E27FC236}">
                <a16:creationId xmlns:a16="http://schemas.microsoft.com/office/drawing/2014/main" id="{991A82B5-40DA-4973-89A2-0C86A58FCCF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6414" y="4317339"/>
            <a:ext cx="1890497" cy="100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55;p4" descr="Une image contenant texte, signe, arts de la table, assiette&#10;&#10;Description générée automatiquement">
            <a:extLst>
              <a:ext uri="{FF2B5EF4-FFF2-40B4-BE49-F238E27FC236}">
                <a16:creationId xmlns:a16="http://schemas.microsoft.com/office/drawing/2014/main" id="{EBEEE1A8-4CA2-4391-BCA9-D7440569700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91861" y="2887771"/>
            <a:ext cx="1619848" cy="69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57;p4">
            <a:extLst>
              <a:ext uri="{FF2B5EF4-FFF2-40B4-BE49-F238E27FC236}">
                <a16:creationId xmlns:a16="http://schemas.microsoft.com/office/drawing/2014/main" id="{1031C3C9-B4B9-4CAB-BA27-CEF58A08000A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632794" y="3901023"/>
            <a:ext cx="2409233" cy="125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60;p4">
            <a:extLst>
              <a:ext uri="{FF2B5EF4-FFF2-40B4-BE49-F238E27FC236}">
                <a16:creationId xmlns:a16="http://schemas.microsoft.com/office/drawing/2014/main" id="{38B224B3-4973-4852-8900-696270F4DA3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70155" y="2839673"/>
            <a:ext cx="2688336" cy="72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442ECCA4-D9A8-47EA-BF16-369C60D43D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45268" y="5900520"/>
            <a:ext cx="1525207" cy="79519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BFB41DF-9C02-479E-9937-D28DC4590F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570" y="5714945"/>
            <a:ext cx="4098490" cy="989291"/>
          </a:xfrm>
          <a:prstGeom prst="rect">
            <a:avLst/>
          </a:prstGeom>
        </p:spPr>
      </p:pic>
      <p:pic>
        <p:nvPicPr>
          <p:cNvPr id="38" name="Google Shape;246;p4">
            <a:extLst>
              <a:ext uri="{FF2B5EF4-FFF2-40B4-BE49-F238E27FC236}">
                <a16:creationId xmlns:a16="http://schemas.microsoft.com/office/drawing/2014/main" id="{E97BEF83-6487-4754-A496-B44675228E1D}"/>
              </a:ext>
            </a:extLst>
          </p:cNvPr>
          <p:cNvPicPr preferRelativeResize="0"/>
          <p:nvPr/>
        </p:nvPicPr>
        <p:blipFill>
          <a:blip r:embed="rId16"/>
          <a:srcRect/>
          <a:stretch/>
        </p:blipFill>
        <p:spPr>
          <a:xfrm>
            <a:off x="4529579" y="3873279"/>
            <a:ext cx="1529563" cy="1529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83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https://documents.lucid.app/documents/ebaced90-0d05-4a73-a185-bfcb91c80a86/pages/0_0?a=523&amp;x=-15&amp;y=-2&amp;w=1639&amp;h=1364&amp;store=1&amp;accept=image%2F*&amp;auth=LCA%2038a30aadc9f3dd0f44fed3fa35afb88d5b61e13a-ts%3D1634022447"/>
          <p:cNvSpPr>
            <a:spLocks noChangeAspect="1" noChangeArrowheads="1"/>
          </p:cNvSpPr>
          <p:nvPr/>
        </p:nvSpPr>
        <p:spPr bwMode="auto">
          <a:xfrm>
            <a:off x="1537692" y="-3146159"/>
            <a:ext cx="9511308" cy="79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11" name="Organigramme : Décision 10"/>
          <p:cNvSpPr/>
          <p:nvPr/>
        </p:nvSpPr>
        <p:spPr>
          <a:xfrm>
            <a:off x="1143000" y="5336243"/>
            <a:ext cx="9153808" cy="2115336"/>
          </a:xfrm>
          <a:prstGeom prst="flowChartDecision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/>
          </a:p>
        </p:txBody>
      </p:sp>
      <p:sp>
        <p:nvSpPr>
          <p:cNvPr id="12" name="Organigramme : Décision 11"/>
          <p:cNvSpPr/>
          <p:nvPr/>
        </p:nvSpPr>
        <p:spPr>
          <a:xfrm>
            <a:off x="1811740" y="4982632"/>
            <a:ext cx="7461236" cy="2002426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/>
          </a:p>
        </p:txBody>
      </p:sp>
      <p:sp>
        <p:nvSpPr>
          <p:cNvPr id="13" name="Ellipse 12"/>
          <p:cNvSpPr/>
          <p:nvPr/>
        </p:nvSpPr>
        <p:spPr>
          <a:xfrm>
            <a:off x="1521478" y="639559"/>
            <a:ext cx="6005609" cy="54365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>
              <a:solidFill>
                <a:schemeClr val="bg2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814888" y="2521203"/>
            <a:ext cx="1876148" cy="19544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err="1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European</a:t>
            </a:r>
            <a:br>
              <a:rPr lang="fr-FR" sz="1000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</a:br>
            <a:r>
              <a:rPr lang="fr-FR" sz="1000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Data </a:t>
            </a:r>
            <a:r>
              <a:rPr lang="fr-FR" sz="1000" err="1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Space</a:t>
            </a:r>
            <a:r>
              <a:rPr lang="fr-FR" sz="1000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 Education and </a:t>
            </a:r>
            <a:r>
              <a:rPr lang="fr-FR" sz="1000" err="1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Skills</a:t>
            </a:r>
            <a:endParaRPr lang="fr-FR" sz="1000">
              <a:solidFill>
                <a:schemeClr val="bg1"/>
              </a:solidFill>
              <a:latin typeface="Lucida Fax" panose="02060602050505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339063" y="1102923"/>
            <a:ext cx="1161287" cy="10318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Data </a:t>
            </a:r>
            <a:r>
              <a:rPr lang="fr-FR" sz="1000" err="1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Space</a:t>
            </a:r>
            <a:r>
              <a:rPr lang="fr-FR" sz="1000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 </a:t>
            </a:r>
            <a:r>
              <a:rPr lang="fr-FR" sz="1000" err="1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energy</a:t>
            </a:r>
            <a:endParaRPr lang="fr-FR" sz="1000">
              <a:solidFill>
                <a:schemeClr val="bg1"/>
              </a:solidFill>
              <a:latin typeface="Lucida Fax" panose="02060602050505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443377" y="2243520"/>
            <a:ext cx="1161287" cy="11064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err="1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Health</a:t>
            </a:r>
            <a:r>
              <a:rPr lang="fr-FR" sz="1000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 Data Hub</a:t>
            </a:r>
          </a:p>
        </p:txBody>
      </p:sp>
      <p:sp>
        <p:nvSpPr>
          <p:cNvPr id="24" name="Ellipse 23"/>
          <p:cNvSpPr/>
          <p:nvPr/>
        </p:nvSpPr>
        <p:spPr>
          <a:xfrm>
            <a:off x="8778216" y="4394919"/>
            <a:ext cx="1310646" cy="123584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French Education Data Hub</a:t>
            </a:r>
          </a:p>
        </p:txBody>
      </p:sp>
      <p:pic>
        <p:nvPicPr>
          <p:cNvPr id="1030" name="Picture 6" descr="groupe d&amp;#39;icône de vecteur d&amp;#39;hommes. concept d&amp;#39;équipe de travail 2157001 -  Telecharger Vectoriel Gratuit, Clipart Graphique, Vecteur Dessins et  Pictogramme Gratui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28" y="4127261"/>
            <a:ext cx="773405" cy="6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lipse 28"/>
          <p:cNvSpPr/>
          <p:nvPr/>
        </p:nvSpPr>
        <p:spPr>
          <a:xfrm>
            <a:off x="9986657" y="2700504"/>
            <a:ext cx="648800" cy="7444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32" name="Picture 8" descr="Transparent Tour Clipart - Institution Icon Png, Png Download - kind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800" y="1697413"/>
            <a:ext cx="435131" cy="5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llipse 35"/>
          <p:cNvSpPr/>
          <p:nvPr/>
        </p:nvSpPr>
        <p:spPr>
          <a:xfrm>
            <a:off x="9986657" y="3193774"/>
            <a:ext cx="648800" cy="7444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36" name="Picture 12" descr="formation-icon-png | L&amp;#39;Arbre Roug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871" y="4238418"/>
            <a:ext cx="525845" cy="3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tech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5367" r="55936" b="21691"/>
          <a:stretch/>
        </p:blipFill>
        <p:spPr bwMode="auto">
          <a:xfrm>
            <a:off x="10635457" y="2828324"/>
            <a:ext cx="698522" cy="6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10329395" y="2281804"/>
            <a:ext cx="1310646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/>
              <a:t>Administrations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0534558" y="3481512"/>
            <a:ext cx="834269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50" b="1" err="1"/>
              <a:t>EdTechs</a:t>
            </a:r>
            <a:endParaRPr lang="fr-FR" sz="1050" b="1"/>
          </a:p>
        </p:txBody>
      </p:sp>
      <p:sp>
        <p:nvSpPr>
          <p:cNvPr id="40" name="ZoneTexte 39"/>
          <p:cNvSpPr txBox="1"/>
          <p:nvPr/>
        </p:nvSpPr>
        <p:spPr>
          <a:xfrm>
            <a:off x="10435836" y="4668454"/>
            <a:ext cx="1226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/>
              <a:t>Education &amp; Training &amp; </a:t>
            </a:r>
            <a:r>
              <a:rPr lang="fr-FR" sz="1000" b="1" err="1"/>
              <a:t>Research</a:t>
            </a:r>
            <a:r>
              <a:rPr lang="fr-FR" sz="1000" b="1"/>
              <a:t> Institutions</a:t>
            </a:r>
          </a:p>
        </p:txBody>
      </p:sp>
      <p:sp>
        <p:nvSpPr>
          <p:cNvPr id="42" name="Organigramme : Décision 41"/>
          <p:cNvSpPr/>
          <p:nvPr/>
        </p:nvSpPr>
        <p:spPr>
          <a:xfrm>
            <a:off x="7847802" y="2491502"/>
            <a:ext cx="1678556" cy="83919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40" name="Picture 16" descr="Réparation D&amp;#39;ordinateur Portable D&amp;#39;ordinateur | Icons Gratuite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60" y="2874458"/>
            <a:ext cx="679142" cy="67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lèche droite 48"/>
          <p:cNvSpPr/>
          <p:nvPr/>
        </p:nvSpPr>
        <p:spPr>
          <a:xfrm rot="13229662">
            <a:off x="6161426" y="4134623"/>
            <a:ext cx="820937" cy="37687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46" name="Connecteur droit avec flèche 45"/>
          <p:cNvCxnSpPr>
            <a:cxnSpLocks/>
          </p:cNvCxnSpPr>
          <p:nvPr/>
        </p:nvCxnSpPr>
        <p:spPr>
          <a:xfrm flipH="1">
            <a:off x="7668189" y="4007443"/>
            <a:ext cx="486889" cy="60016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Flèche droite 55"/>
          <p:cNvSpPr/>
          <p:nvPr/>
        </p:nvSpPr>
        <p:spPr>
          <a:xfrm>
            <a:off x="7829436" y="4863715"/>
            <a:ext cx="910765" cy="274016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6991807" y="351659"/>
            <a:ext cx="1386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>
                <a:solidFill>
                  <a:schemeClr val="bg1"/>
                </a:solidFill>
                <a:latin typeface="Lucida Fax" panose="02060602050505020204" pitchFamily="18" charset="0"/>
              </a:rPr>
              <a:t>MERLOT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8002850" y="2723676"/>
            <a:ext cx="13867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>
                <a:solidFill>
                  <a:schemeClr val="bg1"/>
                </a:solidFill>
                <a:latin typeface="Lucida Fax" panose="02060602050505020204" pitchFamily="18" charset="0"/>
              </a:rPr>
              <a:t>PROMETHEUS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842605" y="3442031"/>
            <a:ext cx="1310646" cy="461665"/>
          </a:xfrm>
          <a:prstGeom prst="rect">
            <a:avLst/>
          </a:prstGeom>
          <a:ln>
            <a:solidFill>
              <a:srgbClr val="72727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first technical building blocks</a:t>
            </a:r>
            <a:endParaRPr lang="fr-FR" sz="1200">
              <a:latin typeface="Lucida Fax" panose="02060602050505020204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 rot="20628829">
            <a:off x="5680995" y="6431336"/>
            <a:ext cx="388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GAIA X </a:t>
            </a:r>
          </a:p>
          <a:p>
            <a:pPr algn="ctr"/>
            <a:r>
              <a:rPr lang="fr-FR" sz="1200">
                <a:solidFill>
                  <a:schemeClr val="bg1"/>
                </a:solidFill>
              </a:rPr>
              <a:t>(standards, </a:t>
            </a:r>
            <a:r>
              <a:rPr lang="fr-FR" sz="1200" err="1">
                <a:solidFill>
                  <a:schemeClr val="bg1"/>
                </a:solidFill>
              </a:rPr>
              <a:t>regulations</a:t>
            </a:r>
            <a:r>
              <a:rPr lang="fr-FR" sz="1200">
                <a:solidFill>
                  <a:schemeClr val="bg1"/>
                </a:solidFill>
              </a:rPr>
              <a:t>, </a:t>
            </a:r>
            <a:r>
              <a:rPr lang="fr-FR" sz="1200" err="1">
                <a:solidFill>
                  <a:schemeClr val="bg1"/>
                </a:solidFill>
              </a:rPr>
              <a:t>policies</a:t>
            </a:r>
            <a:r>
              <a:rPr lang="fr-FR" sz="1200">
                <a:solidFill>
                  <a:schemeClr val="bg1"/>
                </a:solidFill>
              </a:rPr>
              <a:t> for data </a:t>
            </a:r>
            <a:r>
              <a:rPr lang="fr-FR" sz="1200" err="1">
                <a:solidFill>
                  <a:schemeClr val="bg1"/>
                </a:solidFill>
              </a:rPr>
              <a:t>spaces</a:t>
            </a:r>
            <a:r>
              <a:rPr lang="fr-FR" sz="12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1" name="ZoneTexte 60"/>
          <p:cNvSpPr txBox="1"/>
          <p:nvPr/>
        </p:nvSpPr>
        <p:spPr>
          <a:xfrm rot="20671281">
            <a:off x="4967020" y="6000158"/>
            <a:ext cx="388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002060"/>
                </a:solidFill>
              </a:rPr>
              <a:t>GAIA X DAO</a:t>
            </a:r>
          </a:p>
          <a:p>
            <a:pPr algn="ctr"/>
            <a:r>
              <a:rPr lang="fr-FR" sz="1200" err="1">
                <a:solidFill>
                  <a:srgbClr val="002060"/>
                </a:solidFill>
              </a:rPr>
              <a:t>Governance</a:t>
            </a:r>
            <a:r>
              <a:rPr lang="fr-FR" sz="1200">
                <a:solidFill>
                  <a:srgbClr val="002060"/>
                </a:solidFill>
              </a:rPr>
              <a:t> and Coordination of Gaia X Standard</a:t>
            </a:r>
          </a:p>
        </p:txBody>
      </p:sp>
      <p:sp>
        <p:nvSpPr>
          <p:cNvPr id="62" name="ZoneTexte 61"/>
          <p:cNvSpPr txBox="1"/>
          <p:nvPr/>
        </p:nvSpPr>
        <p:spPr>
          <a:xfrm rot="20671281">
            <a:off x="3259624" y="5091624"/>
            <a:ext cx="388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>
                <a:solidFill>
                  <a:schemeClr val="accent5">
                    <a:lumMod val="60000"/>
                    <a:lumOff val="40000"/>
                  </a:schemeClr>
                </a:solidFill>
              </a:rPr>
              <a:t>Gaia X Data </a:t>
            </a:r>
            <a:r>
              <a:rPr lang="fr-FR" sz="1600" b="1" i="1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Space</a:t>
            </a:r>
            <a:endParaRPr lang="fr-FR" sz="1600" b="1" i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3" name="Groupe 82"/>
          <p:cNvGrpSpPr/>
          <p:nvPr/>
        </p:nvGrpSpPr>
        <p:grpSpPr>
          <a:xfrm>
            <a:off x="4640413" y="297315"/>
            <a:ext cx="492360" cy="667785"/>
            <a:chOff x="4369141" y="169629"/>
            <a:chExt cx="339327" cy="334122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4" name="Organigramme : Bande perforée 83"/>
            <p:cNvSpPr/>
            <p:nvPr/>
          </p:nvSpPr>
          <p:spPr>
            <a:xfrm>
              <a:off x="4369141" y="169629"/>
              <a:ext cx="339327" cy="232420"/>
            </a:xfrm>
            <a:prstGeom prst="flowChartPunchedTap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cxnSp>
          <p:nvCxnSpPr>
            <p:cNvPr id="85" name="Connecteur droit 84"/>
            <p:cNvCxnSpPr/>
            <p:nvPr/>
          </p:nvCxnSpPr>
          <p:spPr>
            <a:xfrm>
              <a:off x="4369141" y="209639"/>
              <a:ext cx="0" cy="294112"/>
            </a:xfrm>
            <a:prstGeom prst="line">
              <a:avLst/>
            </a:prstGeom>
            <a:grpFill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8" name="Ellipse 1047"/>
          <p:cNvSpPr/>
          <p:nvPr/>
        </p:nvSpPr>
        <p:spPr>
          <a:xfrm>
            <a:off x="8901624" y="2332704"/>
            <a:ext cx="699427" cy="44796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b="1">
                <a:solidFill>
                  <a:schemeClr val="accent4">
                    <a:lumMod val="75000"/>
                  </a:schemeClr>
                </a:solidFill>
              </a:rPr>
              <a:t>BPI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607224" y="4677911"/>
            <a:ext cx="1182246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  <a:t>French WG Education &amp; </a:t>
            </a:r>
            <a:r>
              <a:rPr lang="fr-FR" sz="1100" err="1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  <a:t>Skills</a:t>
            </a:r>
            <a:endParaRPr lang="fr-FR" sz="1100">
              <a:solidFill>
                <a:schemeClr val="accent5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0F7BD6D-E023-4698-B480-1006A8A983D2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6684715" y="3553600"/>
            <a:ext cx="1157890" cy="11926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Google Shape;127;p1">
            <a:extLst>
              <a:ext uri="{FF2B5EF4-FFF2-40B4-BE49-F238E27FC236}">
                <a16:creationId xmlns:a16="http://schemas.microsoft.com/office/drawing/2014/main" id="{1457DE4D-3F8D-420D-B8F6-8D75AEBAC0D5}"/>
              </a:ext>
            </a:extLst>
          </p:cNvPr>
          <p:cNvSpPr txBox="1"/>
          <p:nvPr/>
        </p:nvSpPr>
        <p:spPr>
          <a:xfrm>
            <a:off x="590200" y="781899"/>
            <a:ext cx="11011600" cy="11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fr-FR" sz="3200" b="1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Ecosystem</a:t>
            </a:r>
            <a:endParaRPr sz="3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128;p1">
            <a:extLst>
              <a:ext uri="{FF2B5EF4-FFF2-40B4-BE49-F238E27FC236}">
                <a16:creationId xmlns:a16="http://schemas.microsoft.com/office/drawing/2014/main" id="{2CEDA24D-F8C3-4676-8CB1-43E038F9211A}"/>
              </a:ext>
            </a:extLst>
          </p:cNvPr>
          <p:cNvSpPr/>
          <p:nvPr/>
        </p:nvSpPr>
        <p:spPr>
          <a:xfrm>
            <a:off x="245600" y="500933"/>
            <a:ext cx="362000" cy="6304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Picture 6" descr="groupe d&amp;#39;icône de vecteur d&amp;#39;hommes. concept d&amp;#39;équipe de travail 2157001 -  Telecharger Vectoriel Gratuit, Clipart Graphique, Vecteur Dessins et  Pictogramme Gratuit">
            <a:extLst>
              <a:ext uri="{FF2B5EF4-FFF2-40B4-BE49-F238E27FC236}">
                <a16:creationId xmlns:a16="http://schemas.microsoft.com/office/drawing/2014/main" id="{CF7F979C-8529-47EB-BBC6-2C2651527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22" y="1116223"/>
            <a:ext cx="773405" cy="6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AA1031E8-73CE-4A23-A2A6-FCAC3822F616}"/>
              </a:ext>
            </a:extLst>
          </p:cNvPr>
          <p:cNvSpPr txBox="1"/>
          <p:nvPr/>
        </p:nvSpPr>
        <p:spPr>
          <a:xfrm>
            <a:off x="6112496" y="1689149"/>
            <a:ext cx="19043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err="1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  <a:t>Other</a:t>
            </a:r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r>
              <a:rPr lang="fr-FR" sz="1200" b="1" err="1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  <a:t>WGs</a:t>
            </a:r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  <a:t> </a:t>
            </a:r>
            <a:br>
              <a:rPr lang="fr-FR" sz="1200" b="1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</a:br>
            <a:r>
              <a:rPr lang="fr-FR" sz="1200" b="1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  <a:t>Education &amp; </a:t>
            </a:r>
            <a:r>
              <a:rPr lang="fr-FR" sz="1200" b="1" err="1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  <a:t>Skills</a:t>
            </a:r>
            <a:endParaRPr lang="fr-FR" sz="1200" b="1">
              <a:solidFill>
                <a:schemeClr val="accent5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pic>
        <p:nvPicPr>
          <p:cNvPr id="63" name="Picture 6" descr="groupe d&amp;#39;icône de vecteur d&amp;#39;hommes. concept d&amp;#39;équipe de travail 2157001 -  Telecharger Vectoriel Gratuit, Clipart Graphique, Vecteur Dessins et  Pictogramme Gratuit">
            <a:extLst>
              <a:ext uri="{FF2B5EF4-FFF2-40B4-BE49-F238E27FC236}">
                <a16:creationId xmlns:a16="http://schemas.microsoft.com/office/drawing/2014/main" id="{B4B494CC-3AF5-444F-821C-9A6A2D4CF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550" y="1054695"/>
            <a:ext cx="773405" cy="6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groupe d&amp;#39;icône de vecteur d&amp;#39;hommes. concept d&amp;#39;équipe de travail 2157001 -  Telecharger Vectoriel Gratuit, Clipart Graphique, Vecteur Dessins et  Pictogramme Gratuit">
            <a:extLst>
              <a:ext uri="{FF2B5EF4-FFF2-40B4-BE49-F238E27FC236}">
                <a16:creationId xmlns:a16="http://schemas.microsoft.com/office/drawing/2014/main" id="{A3C99CEC-4CC4-40E7-90C5-F3E4CD63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87" y="880544"/>
            <a:ext cx="773405" cy="6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Flèche droite 48">
            <a:extLst>
              <a:ext uri="{FF2B5EF4-FFF2-40B4-BE49-F238E27FC236}">
                <a16:creationId xmlns:a16="http://schemas.microsoft.com/office/drawing/2014/main" id="{4F20500B-240B-44C0-AEFC-57F58EE505FE}"/>
              </a:ext>
            </a:extLst>
          </p:cNvPr>
          <p:cNvSpPr/>
          <p:nvPr/>
        </p:nvSpPr>
        <p:spPr>
          <a:xfrm rot="8192667">
            <a:off x="6121278" y="2390554"/>
            <a:ext cx="881618" cy="376873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12E3913-38F8-4915-9B6C-383FD79A55F1}"/>
              </a:ext>
            </a:extLst>
          </p:cNvPr>
          <p:cNvSpPr/>
          <p:nvPr/>
        </p:nvSpPr>
        <p:spPr>
          <a:xfrm>
            <a:off x="2787713" y="3757567"/>
            <a:ext cx="1245422" cy="12078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Data Hub</a:t>
            </a:r>
          </a:p>
          <a:p>
            <a:pPr algn="ctr"/>
            <a:r>
              <a:rPr lang="fr-FR" sz="1000">
                <a:solidFill>
                  <a:schemeClr val="bg1"/>
                </a:solidFill>
                <a:latin typeface="Lucida Fax" panose="02060602050505020204" pitchFamily="18" charset="0"/>
                <a:cs typeface="Arial" panose="020B0604020202020204" pitchFamily="34" charset="0"/>
              </a:rPr>
              <a:t>Agriculture</a:t>
            </a:r>
          </a:p>
        </p:txBody>
      </p:sp>
      <p:pic>
        <p:nvPicPr>
          <p:cNvPr id="45" name="Picture 6" descr="groupe d&amp;#39;icône de vecteur d&amp;#39;hommes. concept d&amp;#39;équipe de travail 2157001 -  Telecharger Vectoriel Gratuit, Clipart Graphique, Vecteur Dessins et  Pictogramme Gratuit">
            <a:extLst>
              <a:ext uri="{FF2B5EF4-FFF2-40B4-BE49-F238E27FC236}">
                <a16:creationId xmlns:a16="http://schemas.microsoft.com/office/drawing/2014/main" id="{6C68F341-10FC-4DE0-A99F-1E94DA46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13" y="640322"/>
            <a:ext cx="773405" cy="6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 descr="Euro avec un remplissage uni">
            <a:extLst>
              <a:ext uri="{FF2B5EF4-FFF2-40B4-BE49-F238E27FC236}">
                <a16:creationId xmlns:a16="http://schemas.microsoft.com/office/drawing/2014/main" id="{96036082-8003-4CF1-B82B-F254D9B59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19630" y="2416066"/>
            <a:ext cx="261610" cy="261610"/>
          </a:xfrm>
          <a:prstGeom prst="rect">
            <a:avLst/>
          </a:prstGeom>
        </p:spPr>
      </p:pic>
      <p:sp>
        <p:nvSpPr>
          <p:cNvPr id="70" name="Flèche droite 55">
            <a:extLst>
              <a:ext uri="{FF2B5EF4-FFF2-40B4-BE49-F238E27FC236}">
                <a16:creationId xmlns:a16="http://schemas.microsoft.com/office/drawing/2014/main" id="{7F91F04C-FE3C-4CD6-82AB-07C8EF018950}"/>
              </a:ext>
            </a:extLst>
          </p:cNvPr>
          <p:cNvSpPr/>
          <p:nvPr/>
        </p:nvSpPr>
        <p:spPr>
          <a:xfrm rot="16200000">
            <a:off x="6238766" y="3120517"/>
            <a:ext cx="2031916" cy="203885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A399E009-8409-4B80-B3B1-8646286A8D36}"/>
              </a:ext>
            </a:extLst>
          </p:cNvPr>
          <p:cNvCxnSpPr>
            <a:cxnSpLocks/>
          </p:cNvCxnSpPr>
          <p:nvPr/>
        </p:nvCxnSpPr>
        <p:spPr>
          <a:xfrm flipH="1" flipV="1">
            <a:off x="7411809" y="2249563"/>
            <a:ext cx="571898" cy="10996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Accolade ouvrante 22">
            <a:extLst>
              <a:ext uri="{FF2B5EF4-FFF2-40B4-BE49-F238E27FC236}">
                <a16:creationId xmlns:a16="http://schemas.microsoft.com/office/drawing/2014/main" id="{D2AD8621-5D8E-4417-8B66-8370CF3988CD}"/>
              </a:ext>
            </a:extLst>
          </p:cNvPr>
          <p:cNvSpPr/>
          <p:nvPr/>
        </p:nvSpPr>
        <p:spPr>
          <a:xfrm>
            <a:off x="9782197" y="1194897"/>
            <a:ext cx="865124" cy="5081061"/>
          </a:xfrm>
          <a:prstGeom prst="leftBrac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25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2782036" y="446168"/>
            <a:ext cx="5546544" cy="6400801"/>
          </a:xfrm>
          <a:custGeom>
            <a:avLst/>
            <a:gdLst>
              <a:gd name="T0" fmla="*/ 1148 w 1149"/>
              <a:gd name="T1" fmla="*/ 686 h 1326"/>
              <a:gd name="T2" fmla="*/ 1124 w 1149"/>
              <a:gd name="T3" fmla="*/ 634 h 1326"/>
              <a:gd name="T4" fmla="*/ 1020 w 1149"/>
              <a:gd name="T5" fmla="*/ 498 h 1326"/>
              <a:gd name="T6" fmla="*/ 1016 w 1149"/>
              <a:gd name="T7" fmla="*/ 398 h 1326"/>
              <a:gd name="T8" fmla="*/ 980 w 1149"/>
              <a:gd name="T9" fmla="*/ 314 h 1326"/>
              <a:gd name="T10" fmla="*/ 948 w 1149"/>
              <a:gd name="T11" fmla="*/ 222 h 1326"/>
              <a:gd name="T12" fmla="*/ 884 w 1149"/>
              <a:gd name="T13" fmla="*/ 134 h 1326"/>
              <a:gd name="T14" fmla="*/ 480 w 1149"/>
              <a:gd name="T15" fmla="*/ 2 h 1326"/>
              <a:gd name="T16" fmla="*/ 28 w 1149"/>
              <a:gd name="T17" fmla="*/ 318 h 1326"/>
              <a:gd name="T18" fmla="*/ 28 w 1149"/>
              <a:gd name="T19" fmla="*/ 602 h 1326"/>
              <a:gd name="T20" fmla="*/ 124 w 1149"/>
              <a:gd name="T21" fmla="*/ 822 h 1326"/>
              <a:gd name="T22" fmla="*/ 136 w 1149"/>
              <a:gd name="T23" fmla="*/ 1326 h 1326"/>
              <a:gd name="T24" fmla="*/ 706 w 1149"/>
              <a:gd name="T25" fmla="*/ 1326 h 1326"/>
              <a:gd name="T26" fmla="*/ 748 w 1149"/>
              <a:gd name="T27" fmla="*/ 1258 h 1326"/>
              <a:gd name="T28" fmla="*/ 764 w 1149"/>
              <a:gd name="T29" fmla="*/ 1162 h 1326"/>
              <a:gd name="T30" fmla="*/ 916 w 1149"/>
              <a:gd name="T31" fmla="*/ 1150 h 1326"/>
              <a:gd name="T32" fmla="*/ 1040 w 1149"/>
              <a:gd name="T33" fmla="*/ 1110 h 1326"/>
              <a:gd name="T34" fmla="*/ 1028 w 1149"/>
              <a:gd name="T35" fmla="*/ 966 h 1326"/>
              <a:gd name="T36" fmla="*/ 1072 w 1149"/>
              <a:gd name="T37" fmla="*/ 906 h 1326"/>
              <a:gd name="T38" fmla="*/ 1060 w 1149"/>
              <a:gd name="T39" fmla="*/ 874 h 1326"/>
              <a:gd name="T40" fmla="*/ 1084 w 1149"/>
              <a:gd name="T41" fmla="*/ 842 h 1326"/>
              <a:gd name="T42" fmla="*/ 1076 w 1149"/>
              <a:gd name="T43" fmla="*/ 758 h 1326"/>
              <a:gd name="T44" fmla="*/ 1148 w 1149"/>
              <a:gd name="T45" fmla="*/ 686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49" h="1326">
                <a:moveTo>
                  <a:pt x="1148" y="686"/>
                </a:moveTo>
                <a:cubicBezTo>
                  <a:pt x="1149" y="671"/>
                  <a:pt x="1134" y="649"/>
                  <a:pt x="1124" y="634"/>
                </a:cubicBezTo>
                <a:cubicBezTo>
                  <a:pt x="1092" y="590"/>
                  <a:pt x="1033" y="544"/>
                  <a:pt x="1020" y="498"/>
                </a:cubicBezTo>
                <a:cubicBezTo>
                  <a:pt x="1010" y="462"/>
                  <a:pt x="1021" y="433"/>
                  <a:pt x="1016" y="398"/>
                </a:cubicBezTo>
                <a:cubicBezTo>
                  <a:pt x="1012" y="371"/>
                  <a:pt x="994" y="344"/>
                  <a:pt x="980" y="314"/>
                </a:cubicBezTo>
                <a:cubicBezTo>
                  <a:pt x="966" y="283"/>
                  <a:pt x="960" y="248"/>
                  <a:pt x="948" y="222"/>
                </a:cubicBezTo>
                <a:cubicBezTo>
                  <a:pt x="931" y="186"/>
                  <a:pt x="905" y="155"/>
                  <a:pt x="884" y="134"/>
                </a:cubicBezTo>
                <a:cubicBezTo>
                  <a:pt x="793" y="43"/>
                  <a:pt x="645" y="0"/>
                  <a:pt x="480" y="2"/>
                </a:cubicBezTo>
                <a:cubicBezTo>
                  <a:pt x="230" y="4"/>
                  <a:pt x="73" y="109"/>
                  <a:pt x="28" y="318"/>
                </a:cubicBezTo>
                <a:cubicBezTo>
                  <a:pt x="9" y="404"/>
                  <a:pt x="0" y="517"/>
                  <a:pt x="28" y="602"/>
                </a:cubicBezTo>
                <a:cubicBezTo>
                  <a:pt x="53" y="676"/>
                  <a:pt x="107" y="743"/>
                  <a:pt x="124" y="822"/>
                </a:cubicBezTo>
                <a:cubicBezTo>
                  <a:pt x="143" y="907"/>
                  <a:pt x="252" y="1154"/>
                  <a:pt x="136" y="1326"/>
                </a:cubicBezTo>
                <a:cubicBezTo>
                  <a:pt x="706" y="1326"/>
                  <a:pt x="706" y="1326"/>
                  <a:pt x="706" y="1326"/>
                </a:cubicBezTo>
                <a:cubicBezTo>
                  <a:pt x="724" y="1300"/>
                  <a:pt x="742" y="1275"/>
                  <a:pt x="748" y="1258"/>
                </a:cubicBezTo>
                <a:cubicBezTo>
                  <a:pt x="761" y="1220"/>
                  <a:pt x="728" y="1176"/>
                  <a:pt x="764" y="1162"/>
                </a:cubicBezTo>
                <a:cubicBezTo>
                  <a:pt x="809" y="1145"/>
                  <a:pt x="871" y="1155"/>
                  <a:pt x="916" y="1150"/>
                </a:cubicBezTo>
                <a:cubicBezTo>
                  <a:pt x="964" y="1145"/>
                  <a:pt x="1018" y="1142"/>
                  <a:pt x="1040" y="1110"/>
                </a:cubicBezTo>
                <a:cubicBezTo>
                  <a:pt x="1072" y="1064"/>
                  <a:pt x="1022" y="1005"/>
                  <a:pt x="1028" y="966"/>
                </a:cubicBezTo>
                <a:cubicBezTo>
                  <a:pt x="1033" y="935"/>
                  <a:pt x="1058" y="940"/>
                  <a:pt x="1072" y="906"/>
                </a:cubicBezTo>
                <a:cubicBezTo>
                  <a:pt x="1075" y="889"/>
                  <a:pt x="1065" y="884"/>
                  <a:pt x="1060" y="874"/>
                </a:cubicBezTo>
                <a:cubicBezTo>
                  <a:pt x="1069" y="865"/>
                  <a:pt x="1091" y="854"/>
                  <a:pt x="1084" y="842"/>
                </a:cubicBezTo>
                <a:cubicBezTo>
                  <a:pt x="1077" y="818"/>
                  <a:pt x="1067" y="786"/>
                  <a:pt x="1076" y="758"/>
                </a:cubicBezTo>
                <a:cubicBezTo>
                  <a:pt x="1100" y="730"/>
                  <a:pt x="1146" y="728"/>
                  <a:pt x="1148" y="686"/>
                </a:cubicBezTo>
                <a:close/>
              </a:path>
            </a:pathLst>
          </a:custGeom>
          <a:gradFill flip="none" rotWithShape="1">
            <a:gsLst>
              <a:gs pos="50000">
                <a:schemeClr val="tx1">
                  <a:lumMod val="70000"/>
                  <a:lumOff val="30000"/>
                </a:schemeClr>
              </a:gs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  <a:ln w="19050"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31198" y="996344"/>
            <a:ext cx="4273467" cy="4379991"/>
            <a:chOff x="799364" y="1451399"/>
            <a:chExt cx="3862545" cy="3958824"/>
          </a:xfrm>
        </p:grpSpPr>
        <p:sp>
          <p:nvSpPr>
            <p:cNvPr id="12" name="Isosceles Triangle 3"/>
            <p:cNvSpPr/>
            <p:nvPr/>
          </p:nvSpPr>
          <p:spPr>
            <a:xfrm rot="13950918" flipH="1">
              <a:off x="722776" y="1581259"/>
              <a:ext cx="3958824" cy="3699103"/>
            </a:xfrm>
            <a:custGeom>
              <a:avLst/>
              <a:gdLst/>
              <a:ahLst/>
              <a:cxnLst/>
              <a:rect l="l" t="t" r="r" b="b"/>
              <a:pathLst>
                <a:path w="2180334" h="2057361">
                  <a:moveTo>
                    <a:pt x="252332" y="813832"/>
                  </a:moveTo>
                  <a:cubicBezTo>
                    <a:pt x="102783" y="1066864"/>
                    <a:pt x="-1174" y="1287606"/>
                    <a:pt x="11" y="1433919"/>
                  </a:cubicBezTo>
                  <a:cubicBezTo>
                    <a:pt x="3148" y="1821495"/>
                    <a:pt x="491273" y="2057361"/>
                    <a:pt x="1097276" y="2057361"/>
                  </a:cubicBezTo>
                  <a:cubicBezTo>
                    <a:pt x="1433748" y="2057361"/>
                    <a:pt x="2083468" y="1917482"/>
                    <a:pt x="2180334" y="1537981"/>
                  </a:cubicBezTo>
                  <a:cubicBezTo>
                    <a:pt x="2151229" y="1529910"/>
                    <a:pt x="2122821" y="1517403"/>
                    <a:pt x="2094992" y="1500978"/>
                  </a:cubicBezTo>
                  <a:cubicBezTo>
                    <a:pt x="1798854" y="1326198"/>
                    <a:pt x="1520348" y="691527"/>
                    <a:pt x="1239612" y="114703"/>
                  </a:cubicBezTo>
                  <a:lnTo>
                    <a:pt x="1305836" y="0"/>
                  </a:lnTo>
                  <a:lnTo>
                    <a:pt x="778206" y="0"/>
                  </a:lnTo>
                  <a:cubicBezTo>
                    <a:pt x="597022" y="275475"/>
                    <a:pt x="401881" y="560799"/>
                    <a:pt x="252332" y="813832"/>
                  </a:cubicBezTo>
                  <a:close/>
                </a:path>
              </a:pathLst>
            </a:custGeom>
            <a:gradFill>
              <a:gsLst>
                <a:gs pos="0">
                  <a:srgbClr val="7E0300"/>
                </a:gs>
                <a:gs pos="79000">
                  <a:srgbClr val="E50807"/>
                </a:gs>
                <a:gs pos="100000">
                  <a:srgbClr val="FF0000"/>
                </a:gs>
              </a:gsLst>
            </a:gra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3"/>
            <p:cNvSpPr/>
            <p:nvPr/>
          </p:nvSpPr>
          <p:spPr>
            <a:xfrm rot="427232">
              <a:off x="1027947" y="2938163"/>
              <a:ext cx="3633962" cy="2263030"/>
            </a:xfrm>
            <a:custGeom>
              <a:avLst/>
              <a:gdLst/>
              <a:ahLst/>
              <a:cxnLst/>
              <a:rect l="l" t="t" r="r" b="b"/>
              <a:pathLst>
                <a:path w="2178487" h="2057361">
                  <a:moveTo>
                    <a:pt x="895695" y="0"/>
                  </a:moveTo>
                  <a:lnTo>
                    <a:pt x="1405609" y="0"/>
                  </a:lnTo>
                  <a:cubicBezTo>
                    <a:pt x="1764784" y="531537"/>
                    <a:pt x="2175173" y="1090065"/>
                    <a:pt x="2178468" y="1433918"/>
                  </a:cubicBezTo>
                  <a:cubicBezTo>
                    <a:pt x="2182859" y="1892075"/>
                    <a:pt x="1446958" y="2057361"/>
                    <a:pt x="1081203" y="2057361"/>
                  </a:cubicBezTo>
                  <a:cubicBezTo>
                    <a:pt x="535014" y="2057361"/>
                    <a:pt x="84582" y="1865759"/>
                    <a:pt x="0" y="1543817"/>
                  </a:cubicBezTo>
                  <a:cubicBezTo>
                    <a:pt x="36694" y="1536726"/>
                    <a:pt x="72316" y="1522332"/>
                    <a:pt x="107037" y="1501840"/>
                  </a:cubicBezTo>
                  <a:cubicBezTo>
                    <a:pt x="403175" y="1327060"/>
                    <a:pt x="681680" y="692388"/>
                    <a:pt x="962417" y="115565"/>
                  </a:cubicBezTo>
                  <a:close/>
                </a:path>
              </a:pathLst>
            </a:custGeom>
            <a:gradFill>
              <a:gsLst>
                <a:gs pos="0">
                  <a:srgbClr val="005E0B">
                    <a:lumMod val="71000"/>
                  </a:srgbClr>
                </a:gs>
                <a:gs pos="72000">
                  <a:srgbClr val="00B50A">
                    <a:lumMod val="89000"/>
                  </a:srgbClr>
                </a:gs>
                <a:gs pos="100000">
                  <a:srgbClr val="00D00A"/>
                </a:gs>
              </a:gsLst>
            </a:gra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3"/>
            <p:cNvSpPr/>
            <p:nvPr/>
          </p:nvSpPr>
          <p:spPr>
            <a:xfrm rot="6510032">
              <a:off x="629332" y="1935684"/>
              <a:ext cx="2955317" cy="2615253"/>
            </a:xfrm>
            <a:custGeom>
              <a:avLst/>
              <a:gdLst/>
              <a:ahLst/>
              <a:cxnLst/>
              <a:rect l="l" t="t" r="r" b="b"/>
              <a:pathLst>
                <a:path w="2177404" h="2057361">
                  <a:moveTo>
                    <a:pt x="846196" y="0"/>
                  </a:moveTo>
                  <a:lnTo>
                    <a:pt x="1404526" y="0"/>
                  </a:lnTo>
                  <a:cubicBezTo>
                    <a:pt x="1763701" y="531536"/>
                    <a:pt x="2174090" y="1090065"/>
                    <a:pt x="2177385" y="1433918"/>
                  </a:cubicBezTo>
                  <a:cubicBezTo>
                    <a:pt x="2181776" y="1892075"/>
                    <a:pt x="1445875" y="2057361"/>
                    <a:pt x="1080120" y="2057361"/>
                  </a:cubicBezTo>
                  <a:cubicBezTo>
                    <a:pt x="536352" y="2057361"/>
                    <a:pt x="87494" y="1867454"/>
                    <a:pt x="0" y="1548095"/>
                  </a:cubicBezTo>
                  <a:lnTo>
                    <a:pt x="66534" y="1517422"/>
                  </a:lnTo>
                  <a:cubicBezTo>
                    <a:pt x="362672" y="1342642"/>
                    <a:pt x="641178" y="707971"/>
                    <a:pt x="921914" y="131147"/>
                  </a:cubicBezTo>
                  <a:close/>
                </a:path>
              </a:pathLst>
            </a:custGeom>
            <a:gradFill>
              <a:gsLst>
                <a:gs pos="0">
                  <a:srgbClr val="3F2C56"/>
                </a:gs>
                <a:gs pos="100000">
                  <a:srgbClr val="9600EA"/>
                </a:gs>
              </a:gsLst>
            </a:gradFill>
            <a:ln w="5715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39124" y="2493791"/>
              <a:ext cx="1656143" cy="1740386"/>
              <a:chOff x="3848653" y="2984452"/>
              <a:chExt cx="1572525" cy="16525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848653" y="2984452"/>
                <a:ext cx="1572525" cy="16525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3959767" y="3106597"/>
                <a:ext cx="1357189" cy="140019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b="1">
                    <a:solidFill>
                      <a:srgbClr val="F6F6F6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Tech  core 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5216205" y="1313188"/>
            <a:ext cx="78739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sz="1800">
                <a:solidFill>
                  <a:schemeClr val="bg1"/>
                </a:solidFill>
                <a:latin typeface="+mj-lt"/>
              </a:rPr>
              <a:t>Skills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0972" y="4393629"/>
            <a:ext cx="231345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sz="1800">
                <a:solidFill>
                  <a:schemeClr val="bg1"/>
                </a:solidFill>
                <a:latin typeface="+mj-lt"/>
                <a:cs typeface="Arial"/>
              </a:rPr>
              <a:t>Impact assessment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2167" y="2273696"/>
            <a:ext cx="121058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sz="1800">
                <a:solidFill>
                  <a:schemeClr val="bg1"/>
                </a:solidFill>
                <a:latin typeface="+mj-lt"/>
              </a:rPr>
              <a:t>Datasets </a:t>
            </a:r>
            <a:br>
              <a:rPr lang="en-US" sz="1800">
                <a:solidFill>
                  <a:schemeClr val="bg1"/>
                </a:solidFill>
                <a:latin typeface="+mj-lt"/>
              </a:rPr>
            </a:br>
            <a:r>
              <a:rPr lang="en-US" sz="1800">
                <a:solidFill>
                  <a:schemeClr val="bg1"/>
                </a:solidFill>
                <a:latin typeface="+mj-lt"/>
              </a:rPr>
              <a:t>4 IA</a:t>
            </a:r>
          </a:p>
        </p:txBody>
      </p:sp>
      <p:sp>
        <p:nvSpPr>
          <p:cNvPr id="27" name="Teardrop 3"/>
          <p:cNvSpPr/>
          <p:nvPr/>
        </p:nvSpPr>
        <p:spPr>
          <a:xfrm flipH="1" flipV="1">
            <a:off x="7701054" y="48458"/>
            <a:ext cx="2141655" cy="1978791"/>
          </a:xfrm>
          <a:prstGeom prst="teardrop">
            <a:avLst/>
          </a:prstGeom>
          <a:gradFill>
            <a:gsLst>
              <a:gs pos="0">
                <a:srgbClr val="002060"/>
              </a:gs>
              <a:gs pos="72000">
                <a:srgbClr val="0070C0"/>
              </a:gs>
              <a:gs pos="100000">
                <a:srgbClr val="00B0F0"/>
              </a:gs>
            </a:gsLst>
            <a:lin ang="16200000" scaled="0"/>
          </a:gradFill>
          <a:ln w="127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6"/>
          <p:cNvSpPr txBox="1"/>
          <p:nvPr/>
        </p:nvSpPr>
        <p:spPr>
          <a:xfrm>
            <a:off x="7825471" y="688579"/>
            <a:ext cx="1963999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sz="2400">
                <a:solidFill>
                  <a:schemeClr val="bg1"/>
                </a:solidFill>
                <a:latin typeface="+mj-lt"/>
              </a:rPr>
              <a:t>Governance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611038" y="601592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j-lt"/>
              </a:rPr>
              <a:t>Human-centric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+mj-lt"/>
              </a:rPr>
              <a:t>services &amp; architecture</a:t>
            </a:r>
            <a:endParaRPr lang="fr-FR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Google Shape;127;p1">
            <a:extLst>
              <a:ext uri="{FF2B5EF4-FFF2-40B4-BE49-F238E27FC236}">
                <a16:creationId xmlns:a16="http://schemas.microsoft.com/office/drawing/2014/main" id="{01B4FEBC-FEC2-4D18-B5EE-41DF850DDC21}"/>
              </a:ext>
            </a:extLst>
          </p:cNvPr>
          <p:cNvSpPr txBox="1"/>
          <p:nvPr/>
        </p:nvSpPr>
        <p:spPr>
          <a:xfrm>
            <a:off x="697307" y="350609"/>
            <a:ext cx="11011600" cy="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fr-FR" sz="3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 Key </a:t>
            </a:r>
            <a:r>
              <a:rPr lang="fr-FR" sz="3200" b="1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Needs</a:t>
            </a:r>
            <a:endParaRPr sz="3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128;p1">
            <a:extLst>
              <a:ext uri="{FF2B5EF4-FFF2-40B4-BE49-F238E27FC236}">
                <a16:creationId xmlns:a16="http://schemas.microsoft.com/office/drawing/2014/main" id="{59151B79-A452-4065-995F-69B45184C120}"/>
              </a:ext>
            </a:extLst>
          </p:cNvPr>
          <p:cNvSpPr/>
          <p:nvPr/>
        </p:nvSpPr>
        <p:spPr>
          <a:xfrm>
            <a:off x="245600" y="500933"/>
            <a:ext cx="362000" cy="6304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81BCEB9-C5A4-4FF6-8FB9-FC4D992BF90F}"/>
              </a:ext>
            </a:extLst>
          </p:cNvPr>
          <p:cNvSpPr txBox="1"/>
          <p:nvPr/>
        </p:nvSpPr>
        <p:spPr>
          <a:xfrm>
            <a:off x="8328580" y="6383554"/>
            <a:ext cx="3883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hlinkClick r:id="rId2"/>
              </a:rPr>
              <a:t>https://www.gaia-x.eu/use-cases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09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24548d9d4_0_33"/>
          <p:cNvSpPr/>
          <p:nvPr/>
        </p:nvSpPr>
        <p:spPr>
          <a:xfrm>
            <a:off x="245600" y="148800"/>
            <a:ext cx="11700800" cy="646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600"/>
            </a:pPr>
            <a:endParaRPr sz="3467" b="1">
              <a:solidFill>
                <a:srgbClr val="FFD7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ge24548d9d4_0_33"/>
          <p:cNvSpPr txBox="1"/>
          <p:nvPr/>
        </p:nvSpPr>
        <p:spPr>
          <a:xfrm>
            <a:off x="702833" y="309167"/>
            <a:ext cx="11011600" cy="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fr" sz="3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Functional key needs</a:t>
            </a:r>
            <a:endParaRPr sz="3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ge24548d9d4_0_33"/>
          <p:cNvSpPr/>
          <p:nvPr/>
        </p:nvSpPr>
        <p:spPr>
          <a:xfrm>
            <a:off x="245600" y="500933"/>
            <a:ext cx="362000" cy="6304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e24548d9d4_0_33"/>
          <p:cNvSpPr/>
          <p:nvPr/>
        </p:nvSpPr>
        <p:spPr>
          <a:xfrm>
            <a:off x="4402733" y="1289967"/>
            <a:ext cx="3467600" cy="5221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b="1" err="1">
                <a:solidFill>
                  <a:schemeClr val="dk1"/>
                </a:solidFill>
              </a:rPr>
              <a:t>Datasets</a:t>
            </a:r>
            <a:r>
              <a:rPr lang="fr-FR" b="1">
                <a:solidFill>
                  <a:schemeClr val="dk1"/>
                </a:solidFill>
              </a:rPr>
              <a:t> : </a:t>
            </a:r>
            <a:r>
              <a:rPr lang="en-US" b="1">
                <a:solidFill>
                  <a:schemeClr val="dk1"/>
                </a:solidFill>
              </a:rPr>
              <a:t>currently working on </a:t>
            </a:r>
            <a:r>
              <a:rPr lang="en-US" b="1"/>
              <a:t>learning analytics</a:t>
            </a:r>
          </a:p>
          <a:p>
            <a:endParaRPr>
              <a:solidFill>
                <a:schemeClr val="dk1"/>
              </a:solidFill>
            </a:endParaRPr>
          </a:p>
          <a:p>
            <a:pPr marL="609585" indent="-423323"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Allow stakeholders to identify and aggregate currently scattered datasets</a:t>
            </a:r>
          </a:p>
          <a:p>
            <a:pPr marL="609585" indent="-423323"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Limit « cold start » problems for EdTechs</a:t>
            </a:r>
            <a:endParaRPr>
              <a:solidFill>
                <a:schemeClr val="dk1"/>
              </a:solidFill>
            </a:endParaRPr>
          </a:p>
          <a:p>
            <a:pPr marL="609585" indent="-423323">
              <a:buClr>
                <a:schemeClr val="dk1"/>
              </a:buClr>
              <a:buSzPts val="1400"/>
              <a:buChar char="●"/>
            </a:pPr>
            <a:r>
              <a:rPr lang="fr">
                <a:solidFill>
                  <a:schemeClr val="dk1"/>
                </a:solidFill>
              </a:rPr>
              <a:t>Unlock data sharing and use within a trusted environment </a:t>
            </a:r>
            <a:endParaRPr>
              <a:solidFill>
                <a:schemeClr val="dk1"/>
              </a:solidFill>
            </a:endParaRPr>
          </a:p>
          <a:p>
            <a:pPr marL="609585" indent="-423323">
              <a:buClr>
                <a:schemeClr val="dk1"/>
              </a:buClr>
              <a:buSzPts val="1400"/>
              <a:buChar char="●"/>
            </a:pPr>
            <a:r>
              <a:rPr lang="fr-FR" err="1">
                <a:solidFill>
                  <a:schemeClr val="dk1"/>
                </a:solidFill>
              </a:rPr>
              <a:t>Larger</a:t>
            </a:r>
            <a:r>
              <a:rPr lang="fr-FR">
                <a:solidFill>
                  <a:schemeClr val="dk1"/>
                </a:solidFill>
              </a:rPr>
              <a:t> </a:t>
            </a:r>
            <a:r>
              <a:rPr lang="fr-FR" err="1">
                <a:solidFill>
                  <a:schemeClr val="dk1"/>
                </a:solidFill>
              </a:rPr>
              <a:t>datasets</a:t>
            </a:r>
            <a:r>
              <a:rPr lang="fr-FR">
                <a:solidFill>
                  <a:schemeClr val="dk1"/>
                </a:solidFill>
              </a:rPr>
              <a:t> for </a:t>
            </a:r>
            <a:r>
              <a:rPr lang="fr-FR" err="1">
                <a:solidFill>
                  <a:schemeClr val="dk1"/>
                </a:solidFill>
              </a:rPr>
              <a:t>better</a:t>
            </a:r>
            <a:r>
              <a:rPr lang="fr-FR">
                <a:solidFill>
                  <a:schemeClr val="dk1"/>
                </a:solidFill>
              </a:rPr>
              <a:t> ML training</a:t>
            </a:r>
            <a:endParaRPr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</p:txBody>
      </p:sp>
      <p:sp>
        <p:nvSpPr>
          <p:cNvPr id="171" name="Google Shape;171;ge24548d9d4_0_33"/>
          <p:cNvSpPr/>
          <p:nvPr/>
        </p:nvSpPr>
        <p:spPr>
          <a:xfrm>
            <a:off x="8189233" y="1289967"/>
            <a:ext cx="3467600" cy="5221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">
              <a:solidFill>
                <a:schemeClr val="dk1"/>
              </a:solidFill>
            </a:endParaRPr>
          </a:p>
          <a:p>
            <a:endParaRPr lang="fr">
              <a:solidFill>
                <a:schemeClr val="dk1"/>
              </a:solidFill>
            </a:endParaRPr>
          </a:p>
          <a:p>
            <a:r>
              <a:rPr lang="fr-FR" b="1">
                <a:solidFill>
                  <a:schemeClr val="dk1"/>
                </a:solidFill>
              </a:rPr>
              <a:t>Impact </a:t>
            </a:r>
            <a:r>
              <a:rPr lang="fr-FR" b="1" err="1">
                <a:solidFill>
                  <a:schemeClr val="dk1"/>
                </a:solidFill>
              </a:rPr>
              <a:t>assessment</a:t>
            </a:r>
            <a:endParaRPr b="1">
              <a:solidFill>
                <a:schemeClr val="dk1"/>
              </a:solidFill>
            </a:endParaRPr>
          </a:p>
          <a:p>
            <a:endParaRPr>
              <a:solidFill>
                <a:schemeClr val="dk1"/>
              </a:solidFill>
            </a:endParaRPr>
          </a:p>
          <a:p>
            <a:pPr marL="609585" indent="-423323"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Allow core players to share and to access to data measuring the impact of EdTech solutions</a:t>
            </a:r>
          </a:p>
          <a:p>
            <a:pPr marL="609585" indent="-423323"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Ensure dataset interoperability for longitudinal or large-scale analyses</a:t>
            </a:r>
            <a:endParaRPr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</p:txBody>
      </p:sp>
      <p:sp>
        <p:nvSpPr>
          <p:cNvPr id="10" name="Google Shape;171;ge24548d9d4_0_33"/>
          <p:cNvSpPr/>
          <p:nvPr/>
        </p:nvSpPr>
        <p:spPr>
          <a:xfrm>
            <a:off x="651049" y="1289967"/>
            <a:ext cx="3467600" cy="5221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">
              <a:solidFill>
                <a:schemeClr val="dk1"/>
              </a:solidFill>
            </a:endParaRPr>
          </a:p>
          <a:p>
            <a:r>
              <a:rPr lang="fr-FR" b="1" err="1">
                <a:solidFill>
                  <a:schemeClr val="dk1"/>
                </a:solidFill>
              </a:rPr>
              <a:t>Skills</a:t>
            </a:r>
            <a:endParaRPr b="1">
              <a:solidFill>
                <a:schemeClr val="dk1"/>
              </a:solidFill>
            </a:endParaRPr>
          </a:p>
          <a:p>
            <a:endParaRPr>
              <a:solidFill>
                <a:schemeClr val="dk1"/>
              </a:solidFill>
            </a:endParaRPr>
          </a:p>
          <a:p>
            <a:pPr marL="609585" indent="-423323"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Enable education, training and employment players to share data in order to offer better services to people (employment, training, pedagogy, etc.)</a:t>
            </a:r>
          </a:p>
          <a:p>
            <a:pPr marL="609585" indent="-423323"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Enable people to benefit from personalized lifelong learning</a:t>
            </a:r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  <a:p>
            <a:endParaRPr sz="2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7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https://documents.lucid.app/documents/ebaced90-0d05-4a73-a185-bfcb91c80a86/pages/0_0?a=523&amp;x=-15&amp;y=-2&amp;w=1639&amp;h=1364&amp;store=1&amp;accept=image%2F*&amp;auth=LCA%2038a30aadc9f3dd0f44fed3fa35afb88d5b61e13a-ts%3D1634022447"/>
          <p:cNvSpPr>
            <a:spLocks noChangeAspect="1" noChangeArrowheads="1"/>
          </p:cNvSpPr>
          <p:nvPr/>
        </p:nvSpPr>
        <p:spPr bwMode="auto">
          <a:xfrm>
            <a:off x="1537692" y="-3146159"/>
            <a:ext cx="9511308" cy="79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37" name="Ellipse 36"/>
          <p:cNvSpPr/>
          <p:nvPr/>
        </p:nvSpPr>
        <p:spPr>
          <a:xfrm>
            <a:off x="9499985" y="4713979"/>
            <a:ext cx="873091" cy="7521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1" name="Organigramme : Décision 50"/>
          <p:cNvSpPr/>
          <p:nvPr/>
        </p:nvSpPr>
        <p:spPr>
          <a:xfrm>
            <a:off x="1928925" y="4770902"/>
            <a:ext cx="8400729" cy="1941308"/>
          </a:xfrm>
          <a:prstGeom prst="flowChartDecision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63"/>
              <a:t>c</a:t>
            </a:r>
          </a:p>
        </p:txBody>
      </p:sp>
      <p:sp>
        <p:nvSpPr>
          <p:cNvPr id="52" name="ZoneTexte 51"/>
          <p:cNvSpPr txBox="1"/>
          <p:nvPr/>
        </p:nvSpPr>
        <p:spPr>
          <a:xfrm rot="20628829">
            <a:off x="6093582" y="5775902"/>
            <a:ext cx="3566676" cy="45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GAIA X </a:t>
            </a:r>
          </a:p>
          <a:p>
            <a:pPr algn="ctr"/>
            <a:r>
              <a:rPr lang="fr-FR" sz="1200">
                <a:solidFill>
                  <a:schemeClr val="bg1"/>
                </a:solidFill>
              </a:rPr>
              <a:t>(standards, </a:t>
            </a:r>
            <a:r>
              <a:rPr lang="fr-FR" sz="1200" err="1">
                <a:solidFill>
                  <a:schemeClr val="bg1"/>
                </a:solidFill>
              </a:rPr>
              <a:t>regulations</a:t>
            </a:r>
            <a:r>
              <a:rPr lang="fr-FR" sz="1200">
                <a:solidFill>
                  <a:schemeClr val="bg1"/>
                </a:solidFill>
              </a:rPr>
              <a:t>, </a:t>
            </a:r>
            <a:r>
              <a:rPr lang="fr-FR" sz="1200" err="1">
                <a:solidFill>
                  <a:schemeClr val="bg1"/>
                </a:solidFill>
              </a:rPr>
              <a:t>policies</a:t>
            </a:r>
            <a:r>
              <a:rPr lang="fr-FR" sz="1200">
                <a:solidFill>
                  <a:schemeClr val="bg1"/>
                </a:solidFill>
              </a:rPr>
              <a:t> for data </a:t>
            </a:r>
            <a:r>
              <a:rPr lang="fr-FR" sz="1200" err="1">
                <a:solidFill>
                  <a:schemeClr val="bg1"/>
                </a:solidFill>
              </a:rPr>
              <a:t>spaces</a:t>
            </a:r>
            <a:r>
              <a:rPr lang="fr-FR" sz="12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3" name="Organigramme : Décision 52"/>
          <p:cNvSpPr/>
          <p:nvPr/>
        </p:nvSpPr>
        <p:spPr>
          <a:xfrm>
            <a:off x="2542648" y="4446382"/>
            <a:ext cx="6847404" cy="1837688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63"/>
          </a:p>
        </p:txBody>
      </p:sp>
      <p:sp>
        <p:nvSpPr>
          <p:cNvPr id="54" name="ZoneTexte 53"/>
          <p:cNvSpPr txBox="1"/>
          <p:nvPr/>
        </p:nvSpPr>
        <p:spPr>
          <a:xfrm rot="20671281">
            <a:off x="5462824" y="5376870"/>
            <a:ext cx="3546797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002060"/>
                </a:solidFill>
              </a:rPr>
              <a:t>GAIA X DAO</a:t>
            </a:r>
          </a:p>
          <a:p>
            <a:pPr algn="ctr"/>
            <a:r>
              <a:rPr lang="fr-FR" sz="1200" err="1">
                <a:solidFill>
                  <a:srgbClr val="002060"/>
                </a:solidFill>
              </a:rPr>
              <a:t>Governance</a:t>
            </a:r>
            <a:r>
              <a:rPr lang="fr-FR" sz="1200">
                <a:solidFill>
                  <a:srgbClr val="002060"/>
                </a:solidFill>
              </a:rPr>
              <a:t> and Coordination of Gaia X Standard</a:t>
            </a:r>
          </a:p>
        </p:txBody>
      </p:sp>
      <p:pic>
        <p:nvPicPr>
          <p:cNvPr id="55" name="Picture 16" descr="Réparation D&amp;#39;ordinateur Portable D&amp;#39;ordinateur | Icons Gratuit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59" y="398705"/>
            <a:ext cx="1803535" cy="180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8669166" y="1990468"/>
            <a:ext cx="1842237" cy="246221"/>
          </a:xfrm>
          <a:prstGeom prst="rect">
            <a:avLst/>
          </a:prstGeom>
          <a:ln>
            <a:solidFill>
              <a:srgbClr val="72727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err="1">
                <a:latin typeface="Lucida Fax" panose="02060602050505020204" pitchFamily="18" charset="0"/>
              </a:rPr>
              <a:t>Prometheus</a:t>
            </a:r>
            <a:r>
              <a:rPr lang="fr-FR" sz="1000">
                <a:latin typeface="Lucida Fax" panose="02060602050505020204" pitchFamily="18" charset="0"/>
              </a:rPr>
              <a:t> Platform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1537692" y="2439396"/>
            <a:ext cx="2634785" cy="8461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accent1">
                    <a:lumMod val="60000"/>
                    <a:lumOff val="40000"/>
                  </a:schemeClr>
                </a:solidFill>
              </a:rPr>
              <a:t>Infrastructure services providers members</a:t>
            </a:r>
          </a:p>
        </p:txBody>
      </p:sp>
      <p:sp>
        <p:nvSpPr>
          <p:cNvPr id="64" name="Rectangle à coins arrondis 63"/>
          <p:cNvSpPr/>
          <p:nvPr/>
        </p:nvSpPr>
        <p:spPr>
          <a:xfrm>
            <a:off x="4480119" y="2462598"/>
            <a:ext cx="2224585" cy="8461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Consumer members</a:t>
            </a:r>
          </a:p>
        </p:txBody>
      </p:sp>
      <p:sp>
        <p:nvSpPr>
          <p:cNvPr id="65" name="Rectangle à coins arrondis 64"/>
          <p:cNvSpPr/>
          <p:nvPr/>
        </p:nvSpPr>
        <p:spPr>
          <a:xfrm>
            <a:off x="7423568" y="2507302"/>
            <a:ext cx="2110060" cy="8025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accent1">
                    <a:lumMod val="60000"/>
                    <a:lumOff val="40000"/>
                  </a:schemeClr>
                </a:solidFill>
              </a:rPr>
              <a:t>Data providers members</a:t>
            </a:r>
          </a:p>
        </p:txBody>
      </p:sp>
      <p:cxnSp>
        <p:nvCxnSpPr>
          <p:cNvPr id="5" name="Connecteur droit 4"/>
          <p:cNvCxnSpPr>
            <a:stCxn id="25" idx="5"/>
            <a:endCxn id="65" idx="0"/>
          </p:cNvCxnSpPr>
          <p:nvPr/>
        </p:nvCxnSpPr>
        <p:spPr>
          <a:xfrm>
            <a:off x="6646838" y="1627991"/>
            <a:ext cx="1831760" cy="87931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>
            <a:stCxn id="25" idx="4"/>
            <a:endCxn id="64" idx="0"/>
          </p:cNvCxnSpPr>
          <p:nvPr/>
        </p:nvCxnSpPr>
        <p:spPr>
          <a:xfrm>
            <a:off x="5592412" y="1839992"/>
            <a:ext cx="0" cy="62260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25" idx="3"/>
            <a:endCxn id="3" idx="0"/>
          </p:cNvCxnSpPr>
          <p:nvPr/>
        </p:nvCxnSpPr>
        <p:spPr>
          <a:xfrm flipH="1">
            <a:off x="2855085" y="1627991"/>
            <a:ext cx="1682900" cy="81140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4101227" y="392359"/>
            <a:ext cx="2982369" cy="14476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/>
              <a:t>PROMETHEUS</a:t>
            </a:r>
            <a:endParaRPr lang="fr-FR" b="1"/>
          </a:p>
        </p:txBody>
      </p:sp>
      <p:sp>
        <p:nvSpPr>
          <p:cNvPr id="34" name="Nuage 33"/>
          <p:cNvSpPr/>
          <p:nvPr/>
        </p:nvSpPr>
        <p:spPr>
          <a:xfrm>
            <a:off x="168054" y="3549187"/>
            <a:ext cx="3296925" cy="1771389"/>
          </a:xfrm>
          <a:prstGeom prst="cloud">
            <a:avLst/>
          </a:prstGeom>
          <a:solidFill>
            <a:schemeClr val="bg2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>
                <a:solidFill>
                  <a:schemeClr val="accent6">
                    <a:lumMod val="75000"/>
                  </a:schemeClr>
                </a:solidFill>
              </a:rPr>
              <a:t>Cstar</a:t>
            </a: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err="1">
                <a:solidFill>
                  <a:schemeClr val="accent6">
                    <a:lumMod val="75000"/>
                  </a:schemeClr>
                </a:solidFill>
              </a:rPr>
              <a:t>Inokofu</a:t>
            </a: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, Visions, </a:t>
            </a:r>
            <a:r>
              <a:rPr lang="fr-FR" err="1">
                <a:solidFill>
                  <a:schemeClr val="accent6">
                    <a:lumMod val="75000"/>
                  </a:schemeClr>
                </a:solidFill>
              </a:rPr>
              <a:t>Tralalère</a:t>
            </a: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err="1">
                <a:solidFill>
                  <a:schemeClr val="accent6">
                    <a:lumMod val="75000"/>
                  </a:schemeClr>
                </a:solidFill>
              </a:rPr>
              <a:t>BCDiploma</a:t>
            </a:r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err="1">
                <a:solidFill>
                  <a:schemeClr val="accent6">
                    <a:lumMod val="75000"/>
                  </a:schemeClr>
                </a:solidFill>
              </a:rPr>
              <a:t>Mindmatcher</a:t>
            </a:r>
            <a:endParaRPr lang="fr-FR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>
                <a:solidFill>
                  <a:schemeClr val="tx2">
                    <a:lumMod val="60000"/>
                    <a:lumOff val="40000"/>
                  </a:schemeClr>
                </a:solidFill>
              </a:rPr>
              <a:t>+ cloud providers</a:t>
            </a:r>
          </a:p>
        </p:txBody>
      </p:sp>
      <p:sp>
        <p:nvSpPr>
          <p:cNvPr id="87" name="Nuage 86"/>
          <p:cNvSpPr/>
          <p:nvPr/>
        </p:nvSpPr>
        <p:spPr>
          <a:xfrm>
            <a:off x="8981700" y="3588766"/>
            <a:ext cx="3076511" cy="1692229"/>
          </a:xfrm>
          <a:prstGeom prst="cloud">
            <a:avLst/>
          </a:prstGeom>
          <a:solidFill>
            <a:schemeClr val="bg2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>
                <a:solidFill>
                  <a:schemeClr val="accent6">
                    <a:lumMod val="50000"/>
                  </a:schemeClr>
                </a:solidFill>
              </a:rPr>
              <a:t>MoE</a:t>
            </a:r>
            <a:r>
              <a:rPr lang="fr-FR">
                <a:solidFill>
                  <a:schemeClr val="accent6">
                    <a:lumMod val="50000"/>
                  </a:schemeClr>
                </a:solidFill>
              </a:rPr>
              <a:t>, Administrations, </a:t>
            </a:r>
            <a:r>
              <a:rPr lang="fr-FR" err="1">
                <a:solidFill>
                  <a:schemeClr val="accent6">
                    <a:lumMod val="50000"/>
                  </a:schemeClr>
                </a:solidFill>
              </a:rPr>
              <a:t>Universities</a:t>
            </a:r>
            <a:r>
              <a:rPr lang="fr-FR">
                <a:solidFill>
                  <a:schemeClr val="accent6">
                    <a:lumMod val="50000"/>
                  </a:schemeClr>
                </a:solidFill>
              </a:rPr>
              <a:t>, Local </a:t>
            </a:r>
            <a:r>
              <a:rPr lang="fr-FR" err="1">
                <a:solidFill>
                  <a:schemeClr val="accent6">
                    <a:lumMod val="50000"/>
                  </a:schemeClr>
                </a:solidFill>
              </a:rPr>
              <a:t>communities</a:t>
            </a:r>
            <a:r>
              <a:rPr lang="fr-FR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fr-FR" err="1">
                <a:solidFill>
                  <a:schemeClr val="accent6">
                    <a:lumMod val="50000"/>
                  </a:schemeClr>
                </a:solidFill>
              </a:rPr>
              <a:t>Edtechs</a:t>
            </a:r>
            <a:endParaRPr lang="fr-F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7" name="Connecteur en angle 76"/>
          <p:cNvCxnSpPr>
            <a:stCxn id="25" idx="6"/>
            <a:endCxn id="55" idx="0"/>
          </p:cNvCxnSpPr>
          <p:nvPr/>
        </p:nvCxnSpPr>
        <p:spPr>
          <a:xfrm flipV="1">
            <a:off x="7083596" y="398705"/>
            <a:ext cx="2450031" cy="717471"/>
          </a:xfrm>
          <a:prstGeom prst="bentConnector4">
            <a:avLst>
              <a:gd name="adj1" fmla="val 31597"/>
              <a:gd name="adj2" fmla="val 132746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>
            <a:endCxn id="3" idx="2"/>
          </p:cNvCxnSpPr>
          <p:nvPr/>
        </p:nvCxnSpPr>
        <p:spPr>
          <a:xfrm flipV="1">
            <a:off x="2452688" y="3285557"/>
            <a:ext cx="402397" cy="3458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Connecteur droit 1025"/>
          <p:cNvCxnSpPr>
            <a:stCxn id="65" idx="2"/>
          </p:cNvCxnSpPr>
          <p:nvPr/>
        </p:nvCxnSpPr>
        <p:spPr>
          <a:xfrm>
            <a:off x="8478598" y="3309901"/>
            <a:ext cx="911454" cy="5868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Connecteur droit 1030"/>
          <p:cNvCxnSpPr/>
          <p:nvPr/>
        </p:nvCxnSpPr>
        <p:spPr>
          <a:xfrm>
            <a:off x="6684169" y="3259931"/>
            <a:ext cx="2705883" cy="6367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Google Shape;127;p1"/>
          <p:cNvSpPr txBox="1"/>
          <p:nvPr/>
        </p:nvSpPr>
        <p:spPr>
          <a:xfrm>
            <a:off x="672670" y="349099"/>
            <a:ext cx="11011600" cy="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fr" sz="3200" b="1" dirty="0">
                <a:solidFill>
                  <a:srgbClr val="143557"/>
                </a:solidFill>
                <a:latin typeface="Montserrat"/>
                <a:ea typeface="Montserrat"/>
                <a:cs typeface="Montserrat"/>
                <a:sym typeface="Montserrat"/>
              </a:rPr>
              <a:t>Technical </a:t>
            </a:r>
            <a:br>
              <a:rPr lang="fr" sz="3200" b="1" dirty="0">
                <a:solidFill>
                  <a:srgbClr val="14355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3200" b="1" dirty="0">
                <a:solidFill>
                  <a:srgbClr val="143557"/>
                </a:solidFill>
                <a:latin typeface="Montserrat"/>
                <a:ea typeface="Montserrat"/>
                <a:cs typeface="Montserrat"/>
                <a:sym typeface="Montserrat"/>
              </a:rPr>
              <a:t>Infrastructure</a:t>
            </a:r>
            <a:endParaRPr sz="3200" b="1" dirty="0">
              <a:solidFill>
                <a:srgbClr val="1435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28;p1"/>
          <p:cNvSpPr/>
          <p:nvPr/>
        </p:nvSpPr>
        <p:spPr>
          <a:xfrm>
            <a:off x="245600" y="500933"/>
            <a:ext cx="362000" cy="6304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267386B-63C7-4077-B5DF-647EC0091593}"/>
              </a:ext>
            </a:extLst>
          </p:cNvPr>
          <p:cNvSpPr txBox="1"/>
          <p:nvPr/>
        </p:nvSpPr>
        <p:spPr>
          <a:xfrm>
            <a:off x="1928926" y="1864416"/>
            <a:ext cx="6741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consent and identity management, AI matching, interoperability, traceability</a:t>
            </a:r>
            <a:endParaRPr lang="fr-FR" sz="16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5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https://documents.lucid.app/documents/ebaced90-0d05-4a73-a185-bfcb91c80a86/pages/0_0?a=523&amp;x=-15&amp;y=-2&amp;w=1639&amp;h=1364&amp;store=1&amp;accept=image%2F*&amp;auth=LCA%2038a30aadc9f3dd0f44fed3fa35afb88d5b61e13a-ts%3D1634022447"/>
          <p:cNvSpPr>
            <a:spLocks noChangeAspect="1" noChangeArrowheads="1"/>
          </p:cNvSpPr>
          <p:nvPr/>
        </p:nvSpPr>
        <p:spPr bwMode="auto">
          <a:xfrm>
            <a:off x="1537692" y="-3146159"/>
            <a:ext cx="9511308" cy="791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117" name="Google Shape;127;p1"/>
          <p:cNvSpPr txBox="1"/>
          <p:nvPr/>
        </p:nvSpPr>
        <p:spPr>
          <a:xfrm>
            <a:off x="719452" y="357008"/>
            <a:ext cx="11011600" cy="9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fr" sz="3200" b="1">
                <a:solidFill>
                  <a:srgbClr val="143557"/>
                </a:solidFill>
                <a:latin typeface="Montserrat"/>
                <a:ea typeface="Montserrat"/>
                <a:cs typeface="Montserrat"/>
                <a:sym typeface="Montserrat"/>
              </a:rPr>
              <a:t>Technical </a:t>
            </a:r>
            <a:br>
              <a:rPr lang="fr" sz="3200" b="1">
                <a:solidFill>
                  <a:srgbClr val="14355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3200" b="1">
                <a:solidFill>
                  <a:srgbClr val="143557"/>
                </a:solidFill>
                <a:latin typeface="Montserrat"/>
                <a:ea typeface="Montserrat"/>
                <a:cs typeface="Montserrat"/>
                <a:sym typeface="Montserrat"/>
              </a:rPr>
              <a:t>Infrastructure : Prometheus-X</a:t>
            </a:r>
            <a:endParaRPr sz="3200" b="1">
              <a:solidFill>
                <a:srgbClr val="1435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28;p1"/>
          <p:cNvSpPr/>
          <p:nvPr/>
        </p:nvSpPr>
        <p:spPr>
          <a:xfrm>
            <a:off x="245600" y="500933"/>
            <a:ext cx="362000" cy="630400"/>
          </a:xfrm>
          <a:prstGeom prst="rect">
            <a:avLst/>
          </a:prstGeom>
          <a:solidFill>
            <a:srgbClr val="2AAD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Image 31">
            <a:extLst>
              <a:ext uri="{FF2B5EF4-FFF2-40B4-BE49-F238E27FC236}">
                <a16:creationId xmlns:a16="http://schemas.microsoft.com/office/drawing/2014/main" id="{60CFC7F6-AD2D-4CF3-8514-E2B17C05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73" y="1408440"/>
            <a:ext cx="10402274" cy="50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7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4"/>
      </a:dk2>
      <a:lt2>
        <a:srgbClr val="FFFFFF"/>
      </a:lt2>
      <a:accent1>
        <a:srgbClr val="000094"/>
      </a:accent1>
      <a:accent2>
        <a:srgbClr val="B900FF"/>
      </a:accent2>
      <a:accent3>
        <a:srgbClr val="46DAFF"/>
      </a:accent3>
      <a:accent4>
        <a:srgbClr val="4757F1"/>
      </a:accent4>
      <a:accent5>
        <a:srgbClr val="BFBFBF"/>
      </a:accent5>
      <a:accent6>
        <a:srgbClr val="7F7F7F"/>
      </a:accent6>
      <a:hlink>
        <a:srgbClr val="4757F1"/>
      </a:hlink>
      <a:folHlink>
        <a:srgbClr val="B9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4"/>
      </a:dk2>
      <a:lt2>
        <a:srgbClr val="FFFFFF"/>
      </a:lt2>
      <a:accent1>
        <a:srgbClr val="000094"/>
      </a:accent1>
      <a:accent2>
        <a:srgbClr val="B900FF"/>
      </a:accent2>
      <a:accent3>
        <a:srgbClr val="46DAFF"/>
      </a:accent3>
      <a:accent4>
        <a:srgbClr val="4757F1"/>
      </a:accent4>
      <a:accent5>
        <a:srgbClr val="BFBFBF"/>
      </a:accent5>
      <a:accent6>
        <a:srgbClr val="7F7F7F"/>
      </a:accent6>
      <a:hlink>
        <a:srgbClr val="4757F1"/>
      </a:hlink>
      <a:folHlink>
        <a:srgbClr val="B9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4"/>
      </a:dk2>
      <a:lt2>
        <a:srgbClr val="FFFFFF"/>
      </a:lt2>
      <a:accent1>
        <a:srgbClr val="000094"/>
      </a:accent1>
      <a:accent2>
        <a:srgbClr val="B900FF"/>
      </a:accent2>
      <a:accent3>
        <a:srgbClr val="46DAFF"/>
      </a:accent3>
      <a:accent4>
        <a:srgbClr val="4757F1"/>
      </a:accent4>
      <a:accent5>
        <a:srgbClr val="BFBFBF"/>
      </a:accent5>
      <a:accent6>
        <a:srgbClr val="7F7F7F"/>
      </a:accent6>
      <a:hlink>
        <a:srgbClr val="4757F1"/>
      </a:hlink>
      <a:folHlink>
        <a:srgbClr val="B9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4"/>
      </a:dk2>
      <a:lt2>
        <a:srgbClr val="FFFFFF"/>
      </a:lt2>
      <a:accent1>
        <a:srgbClr val="000094"/>
      </a:accent1>
      <a:accent2>
        <a:srgbClr val="B900FF"/>
      </a:accent2>
      <a:accent3>
        <a:srgbClr val="46DAFF"/>
      </a:accent3>
      <a:accent4>
        <a:srgbClr val="4757F1"/>
      </a:accent4>
      <a:accent5>
        <a:srgbClr val="BFBFBF"/>
      </a:accent5>
      <a:accent6>
        <a:srgbClr val="7F7F7F"/>
      </a:accent6>
      <a:hlink>
        <a:srgbClr val="4757F1"/>
      </a:hlink>
      <a:folHlink>
        <a:srgbClr val="B9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00094"/>
    </a:dk2>
    <a:lt2>
      <a:srgbClr val="FFFFFF"/>
    </a:lt2>
    <a:accent1>
      <a:srgbClr val="000094"/>
    </a:accent1>
    <a:accent2>
      <a:srgbClr val="B900FF"/>
    </a:accent2>
    <a:accent3>
      <a:srgbClr val="46DAFF"/>
    </a:accent3>
    <a:accent4>
      <a:srgbClr val="4757F1"/>
    </a:accent4>
    <a:accent5>
      <a:srgbClr val="BFBFBF"/>
    </a:accent5>
    <a:accent6>
      <a:srgbClr val="7F7F7F"/>
    </a:accent6>
    <a:hlink>
      <a:srgbClr val="4757F1"/>
    </a:hlink>
    <a:folHlink>
      <a:srgbClr val="B9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580</Words>
  <Application>Microsoft Office PowerPoint</Application>
  <PresentationFormat>Grand écran</PresentationFormat>
  <Paragraphs>134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Barlow</vt:lpstr>
      <vt:lpstr>Calibri</vt:lpstr>
      <vt:lpstr>Lucida Fax</vt:lpstr>
      <vt:lpstr>Marianne</vt:lpstr>
      <vt:lpstr>Montserrat</vt:lpstr>
      <vt:lpstr>Symbol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Projet Overview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Andrea Herrmann</dc:creator>
  <dc:description/>
  <cp:lastModifiedBy>Rossana BIANCHI (contractor)</cp:lastModifiedBy>
  <cp:revision>2</cp:revision>
  <dcterms:created xsi:type="dcterms:W3CDTF">2021-02-23T10:21:54Z</dcterms:created>
  <dcterms:modified xsi:type="dcterms:W3CDTF">2021-12-21T17:59:44Z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0x010100C4C5EF867DC6A44EBCB461335662C90B</vt:lpwstr>
  </property>
  <property fmtid="{D5CDD505-2E9C-101B-9397-08002B2CF9AE}" pid="4" name="HiddenSlides">
    <vt:i4>1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Breitbild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47</vt:i4>
  </property>
  <property fmtid="{D5CDD505-2E9C-101B-9397-08002B2CF9AE}" pid="13" name="_dlc_DocIdItemGuid">
    <vt:lpwstr>c5d4297d-a0c4-4537-8952-015d03c0e37d</vt:lpwstr>
  </property>
  <property fmtid="{D5CDD505-2E9C-101B-9397-08002B2CF9AE}" pid="14" name="MSIP_Label_d2db9220-a04a-4f06-aab9-80cbe5287fb3_Enabled">
    <vt:lpwstr>true</vt:lpwstr>
  </property>
  <property fmtid="{D5CDD505-2E9C-101B-9397-08002B2CF9AE}" pid="15" name="MSIP_Label_d2db9220-a04a-4f06-aab9-80cbe5287fb3_SetDate">
    <vt:lpwstr>2021-12-21T17:40:21Z</vt:lpwstr>
  </property>
  <property fmtid="{D5CDD505-2E9C-101B-9397-08002B2CF9AE}" pid="16" name="MSIP_Label_d2db9220-a04a-4f06-aab9-80cbe5287fb3_Method">
    <vt:lpwstr>Standard</vt:lpwstr>
  </property>
  <property fmtid="{D5CDD505-2E9C-101B-9397-08002B2CF9AE}" pid="17" name="MSIP_Label_d2db9220-a04a-4f06-aab9-80cbe5287fb3_Name">
    <vt:lpwstr>d2db9220-a04a-4f06-aab9-80cbe5287fb3</vt:lpwstr>
  </property>
  <property fmtid="{D5CDD505-2E9C-101B-9397-08002B2CF9AE}" pid="18" name="MSIP_Label_d2db9220-a04a-4f06-aab9-80cbe5287fb3_SiteId">
    <vt:lpwstr>b3f4f7c2-72ce-4192-aba4-d6c7719b5766</vt:lpwstr>
  </property>
  <property fmtid="{D5CDD505-2E9C-101B-9397-08002B2CF9AE}" pid="19" name="MSIP_Label_d2db9220-a04a-4f06-aab9-80cbe5287fb3_ActionId">
    <vt:lpwstr>d2901044-e400-4448-974b-65a3d49472ef</vt:lpwstr>
  </property>
  <property fmtid="{D5CDD505-2E9C-101B-9397-08002B2CF9AE}" pid="20" name="MSIP_Label_d2db9220-a04a-4f06-aab9-80cbe5287fb3_ContentBits">
    <vt:lpwstr>1</vt:lpwstr>
  </property>
</Properties>
</file>